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Play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hLhfocI+PBiOKLDD9bSO2yiQ1k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85" name="Google Shape;85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677" y="1051966"/>
            <a:ext cx="10257300" cy="52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547" y="903103"/>
            <a:ext cx="9293700" cy="54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7" name="Google Shape;9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9500" y="1089025"/>
            <a:ext cx="8410500" cy="55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2025-02-16T12:25:54Z</dcterms:created>
  <dc:creator>Vipul Sonawane</dc:creator>
</cp:coreProperties>
</file>