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727" r:id="rId1"/>
  </p:sldMasterIdLst>
  <p:notesMasterIdLst>
    <p:notesMasterId r:id="rId8"/>
  </p:notesMasterIdLst>
  <p:handoutMasterIdLst>
    <p:handoutMasterId r:id="rId9"/>
  </p:handoutMasterIdLst>
  <p:sldIdLst>
    <p:sldId id="478" r:id="rId2"/>
    <p:sldId id="479" r:id="rId3"/>
    <p:sldId id="431" r:id="rId4"/>
    <p:sldId id="453" r:id="rId5"/>
    <p:sldId id="387" r:id="rId6"/>
    <p:sldId id="455" r:id="rId7"/>
  </p:sldIdLst>
  <p:sldSz cx="12192000" cy="6858000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566" userDrawn="1">
          <p15:clr>
            <a:srgbClr val="A4A3A4"/>
          </p15:clr>
        </p15:guide>
        <p15:guide id="2" pos="3900" userDrawn="1">
          <p15:clr>
            <a:srgbClr val="A4A3A4"/>
          </p15:clr>
        </p15:guide>
        <p15:guide id="3" pos="447" userDrawn="1">
          <p15:clr>
            <a:srgbClr val="A4A3A4"/>
          </p15:clr>
        </p15:guide>
        <p15:guide id="4" pos="7233" userDrawn="1">
          <p15:clr>
            <a:srgbClr val="A4A3A4"/>
          </p15:clr>
        </p15:guide>
        <p15:guide id="5" pos="6683" userDrawn="1">
          <p15:clr>
            <a:srgbClr val="A4A3A4"/>
          </p15:clr>
        </p15:guide>
        <p15:guide id="6" orient="horz" pos="3793" userDrawn="1">
          <p15:clr>
            <a:srgbClr val="A4A3A4"/>
          </p15:clr>
        </p15:guide>
        <p15:guide id="7" orient="horz" pos="3377" userDrawn="1">
          <p15:clr>
            <a:srgbClr val="A4A3A4"/>
          </p15:clr>
        </p15:guide>
        <p15:guide id="8" orient="horz" pos="1000" userDrawn="1">
          <p15:clr>
            <a:srgbClr val="A4A3A4"/>
          </p15:clr>
        </p15:guide>
        <p15:guide id="9" pos="37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tto Hans Jörg" initials="OHJ" lastIdx="12" clrIdx="0">
    <p:extLst>
      <p:ext uri="{19B8F6BF-5375-455C-9EA6-DF929625EA0E}">
        <p15:presenceInfo xmlns:p15="http://schemas.microsoft.com/office/powerpoint/2012/main" userId="S-1-5-21-1957994488-790525478-725345543-33649" providerId="AD"/>
      </p:ext>
    </p:extLst>
  </p:cmAuthor>
  <p:cmAuthor id="2" name="Himmelsbach Julia" initials="HJ" lastIdx="2" clrIdx="1">
    <p:extLst>
      <p:ext uri="{19B8F6BF-5375-455C-9EA6-DF929625EA0E}">
        <p15:presenceInfo xmlns:p15="http://schemas.microsoft.com/office/powerpoint/2012/main" userId="S-1-5-21-1957994488-790525478-725345543-26163" providerId="AD"/>
      </p:ext>
    </p:extLst>
  </p:cmAuthor>
  <p:cmAuthor id="3" name="Garschall Markus" initials="GM" lastIdx="1" clrIdx="2">
    <p:extLst>
      <p:ext uri="{19B8F6BF-5375-455C-9EA6-DF929625EA0E}">
        <p15:presenceInfo xmlns:p15="http://schemas.microsoft.com/office/powerpoint/2012/main" userId="S-1-5-21-1957994488-790525478-725345543-2615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17D2B"/>
    <a:srgbClr val="7C8388"/>
    <a:srgbClr val="50878E"/>
    <a:srgbClr val="F3D6BC"/>
    <a:srgbClr val="E5AE7C"/>
    <a:srgbClr val="D7843F"/>
    <a:srgbClr val="BEBEBE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9" autoAdjust="0"/>
    <p:restoredTop sz="95623" autoAdjust="0"/>
  </p:normalViewPr>
  <p:slideViewPr>
    <p:cSldViewPr showGuides="1">
      <p:cViewPr varScale="1">
        <p:scale>
          <a:sx n="61" d="100"/>
          <a:sy n="61" d="100"/>
        </p:scale>
        <p:origin x="916" y="44"/>
      </p:cViewPr>
      <p:guideLst>
        <p:guide orient="horz" pos="566"/>
        <p:guide pos="3900"/>
        <p:guide pos="447"/>
        <p:guide pos="7233"/>
        <p:guide pos="6683"/>
        <p:guide orient="horz" pos="3793"/>
        <p:guide orient="horz" pos="3377"/>
        <p:guide orient="horz" pos="1000"/>
        <p:guide pos="37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45" d="100"/>
          <a:sy n="45" d="100"/>
        </p:scale>
        <p:origin x="2768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4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305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de-DE"/>
              <a:t>1/1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4" y="9429305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29286428-3033-F948-BAA0-5E6A7D49C7B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851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4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472" y="4714653"/>
            <a:ext cx="4982732" cy="4466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305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de-DE"/>
              <a:t>1/1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4" y="9429305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1148692A-D6D2-8340-BB47-13E8A19B5FC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159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107" charset="-128"/>
        <a:cs typeface="Geneva" pitchFamily="-107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107" charset="-128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107" charset="-128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492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96002" y="1767801"/>
            <a:ext cx="10769601" cy="1495743"/>
          </a:xfrm>
        </p:spPr>
        <p:txBody>
          <a:bodyPr anchor="b"/>
          <a:lstStyle>
            <a:lvl1pPr>
              <a:lnSpc>
                <a:spcPts val="5333"/>
              </a:lnSpc>
              <a:defRPr sz="4800" cap="all" baseline="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06969" y="3290517"/>
            <a:ext cx="10765367" cy="1194600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667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sp>
        <p:nvSpPr>
          <p:cNvPr id="5" name="Inhaltsplatzhalter 3"/>
          <p:cNvSpPr>
            <a:spLocks noGrp="1"/>
          </p:cNvSpPr>
          <p:nvPr>
            <p:ph sz="half" idx="2"/>
          </p:nvPr>
        </p:nvSpPr>
        <p:spPr>
          <a:xfrm>
            <a:off x="706967" y="4476047"/>
            <a:ext cx="10769600" cy="1550640"/>
          </a:xfrm>
        </p:spPr>
        <p:txBody>
          <a:bodyPr/>
          <a:lstStyle>
            <a:lvl1pPr>
              <a:buNone/>
              <a:defRPr sz="2133">
                <a:solidFill>
                  <a:srgbClr val="000A10"/>
                </a:solidFill>
              </a:defRPr>
            </a:lvl1pPr>
            <a:lvl2pPr>
              <a:defRPr sz="2400">
                <a:solidFill>
                  <a:srgbClr val="000A10"/>
                </a:solidFill>
              </a:defRPr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E7FA357-2C8B-46E8-B304-0F256A0A7C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06008" y="226231"/>
            <a:ext cx="1359595" cy="135959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5"/>
          <p:cNvSpPr>
            <a:spLocks noGrp="1"/>
          </p:cNvSpPr>
          <p:nvPr>
            <p:ph type="pic" sz="quarter" idx="12"/>
          </p:nvPr>
        </p:nvSpPr>
        <p:spPr bwMode="auto">
          <a:xfrm>
            <a:off x="710795" y="1237921"/>
            <a:ext cx="10781056" cy="4780236"/>
          </a:xfrm>
          <a:custGeom>
            <a:avLst/>
            <a:gdLst>
              <a:gd name="connsiteX0" fmla="*/ 8 w 8085792"/>
              <a:gd name="connsiteY0" fmla="*/ 0 h 3585177"/>
              <a:gd name="connsiteX1" fmla="*/ 8085792 w 8085792"/>
              <a:gd name="connsiteY1" fmla="*/ 0 h 3585177"/>
              <a:gd name="connsiteX2" fmla="*/ 8083990 w 8085792"/>
              <a:gd name="connsiteY2" fmla="*/ 2920424 h 3585177"/>
              <a:gd name="connsiteX3" fmla="*/ 7426443 w 8085792"/>
              <a:gd name="connsiteY3" fmla="*/ 3585177 h 3585177"/>
              <a:gd name="connsiteX4" fmla="*/ 305 w 8085792"/>
              <a:gd name="connsiteY4" fmla="*/ 3581991 h 3585177"/>
              <a:gd name="connsiteX5" fmla="*/ 3 w 8085792"/>
              <a:gd name="connsiteY5" fmla="*/ 34892 h 358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5792" h="3585177">
                <a:moveTo>
                  <a:pt x="8" y="0"/>
                </a:moveTo>
                <a:lnTo>
                  <a:pt x="8085792" y="0"/>
                </a:lnTo>
                <a:lnTo>
                  <a:pt x="8083990" y="2920424"/>
                </a:lnTo>
                <a:lnTo>
                  <a:pt x="7426443" y="3585177"/>
                </a:lnTo>
                <a:lnTo>
                  <a:pt x="305" y="3581991"/>
                </a:lnTo>
                <a:cubicBezTo>
                  <a:pt x="1165" y="2190443"/>
                  <a:pt x="-71" y="1255292"/>
                  <a:pt x="3" y="34892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752" y="6275246"/>
            <a:ext cx="2432049" cy="25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4579" y="6273149"/>
            <a:ext cx="2540000" cy="25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5F8A39F7-97EC-2142-B264-F44D66BBE89D}" type="datetime1">
              <a:rPr lang="en-GB" noProof="0" smtClean="0"/>
              <a:t>16/06/2020</a:t>
            </a:fld>
            <a:endParaRPr lang="en-GB" noProof="0"/>
          </a:p>
        </p:txBody>
      </p:sp>
      <p:grpSp>
        <p:nvGrpSpPr>
          <p:cNvPr id="8" name="Gruppierung 7"/>
          <p:cNvGrpSpPr/>
          <p:nvPr userDrawn="1"/>
        </p:nvGrpSpPr>
        <p:grpSpPr>
          <a:xfrm>
            <a:off x="5711958" y="6271165"/>
            <a:ext cx="5948781" cy="608404"/>
            <a:chOff x="3435423" y="6319903"/>
            <a:chExt cx="5385049" cy="550749"/>
          </a:xfrm>
        </p:grpSpPr>
        <p:grpSp>
          <p:nvGrpSpPr>
            <p:cNvPr id="9" name="Gruppierung 8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Gerade Verbindung 34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" name="Rechteck 35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0" name="Gruppierung 9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4" name="Parallelogramm 23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‹Nr.›</a:t>
            </a:fld>
            <a:endParaRPr lang="en-GB" sz="1867" noProof="0"/>
          </a:p>
        </p:txBody>
      </p:sp>
      <p:sp>
        <p:nvSpPr>
          <p:cNvPr id="4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198AD64C-CCF5-CC4A-BA46-EEB0FF8EC03D}" type="datetime1">
              <a:rPr lang="en-GB" noProof="0" smtClean="0"/>
              <a:t>16/06/2020</a:t>
            </a:fld>
            <a:endParaRPr lang="en-GB" sz="1867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2"/>
          </p:nvPr>
        </p:nvSpPr>
        <p:spPr>
          <a:xfrm>
            <a:off x="719669" y="160234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7"/>
          </p:nvPr>
        </p:nvSpPr>
        <p:spPr>
          <a:xfrm>
            <a:off x="719669" y="3121103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22"/>
          </p:nvPr>
        </p:nvSpPr>
        <p:spPr>
          <a:xfrm>
            <a:off x="719669" y="463080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23"/>
          </p:nvPr>
        </p:nvSpPr>
        <p:spPr>
          <a:xfrm>
            <a:off x="3590396" y="160234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4"/>
          </p:nvPr>
        </p:nvSpPr>
        <p:spPr>
          <a:xfrm>
            <a:off x="3590396" y="3121103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5"/>
          </p:nvPr>
        </p:nvSpPr>
        <p:spPr>
          <a:xfrm>
            <a:off x="3590396" y="463080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6"/>
          </p:nvPr>
        </p:nvSpPr>
        <p:spPr>
          <a:xfrm>
            <a:off x="6461123" y="160234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  <p:sp>
        <p:nvSpPr>
          <p:cNvPr id="16" name="Bildplatzhalter 7"/>
          <p:cNvSpPr>
            <a:spLocks noGrp="1"/>
          </p:cNvSpPr>
          <p:nvPr>
            <p:ph type="pic" sz="quarter" idx="27"/>
          </p:nvPr>
        </p:nvSpPr>
        <p:spPr>
          <a:xfrm>
            <a:off x="6461123" y="3121103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7" name="Bildplatzhalter 7"/>
          <p:cNvSpPr>
            <a:spLocks noGrp="1"/>
          </p:cNvSpPr>
          <p:nvPr>
            <p:ph type="pic" sz="quarter" idx="28"/>
          </p:nvPr>
        </p:nvSpPr>
        <p:spPr>
          <a:xfrm>
            <a:off x="6461123" y="463080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8" name="Bildplatzhalter 7"/>
          <p:cNvSpPr>
            <a:spLocks noGrp="1"/>
          </p:cNvSpPr>
          <p:nvPr>
            <p:ph type="pic" sz="quarter" idx="29"/>
          </p:nvPr>
        </p:nvSpPr>
        <p:spPr>
          <a:xfrm>
            <a:off x="9331851" y="160234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9" name="Bildplatzhalter 7"/>
          <p:cNvSpPr>
            <a:spLocks noGrp="1"/>
          </p:cNvSpPr>
          <p:nvPr>
            <p:ph type="pic" sz="quarter" idx="30"/>
          </p:nvPr>
        </p:nvSpPr>
        <p:spPr>
          <a:xfrm>
            <a:off x="9331851" y="3121103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20" name="Bildplatzhalter 7"/>
          <p:cNvSpPr>
            <a:spLocks noGrp="1"/>
          </p:cNvSpPr>
          <p:nvPr>
            <p:ph type="pic" sz="quarter" idx="31"/>
          </p:nvPr>
        </p:nvSpPr>
        <p:spPr>
          <a:xfrm>
            <a:off x="9331851" y="463080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grpSp>
        <p:nvGrpSpPr>
          <p:cNvPr id="21" name="Gruppierung 20"/>
          <p:cNvGrpSpPr/>
          <p:nvPr userDrawn="1"/>
        </p:nvGrpSpPr>
        <p:grpSpPr>
          <a:xfrm>
            <a:off x="5711958" y="6271165"/>
            <a:ext cx="5948781" cy="608404"/>
            <a:chOff x="3435423" y="6319903"/>
            <a:chExt cx="5385049" cy="550749"/>
          </a:xfrm>
        </p:grpSpPr>
        <p:grpSp>
          <p:nvGrpSpPr>
            <p:cNvPr id="22" name="Gruppierung 21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36" name="Gerade Verbindung 35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Gerade Verbindung 36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Gerade Verbindung 37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 Verbindung 38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 Verbindung 39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Gerade Verbindung 40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Gerade Verbindung 41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Gerade Verbindung 42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Gerade Verbindung 43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Gerade Verbindung 44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Gerade Verbindung 45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7" name="Rechteck 46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23" name="Gruppierung 22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24" name="Parallelogramm 23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5" name="Parallelogramm 24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6" name="Parallelogramm 25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7" name="Parallelogramm 26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8" name="Parallelogramm 27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9" name="Parallelogramm 28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0" name="Parallelogramm 29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1" name="Parallelogramm 30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2" name="Parallelogramm 31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3" name="Parallelogramm 32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4" name="Parallelogramm 33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5" name="Parallelogramm 34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96002" y="1728001"/>
            <a:ext cx="10769601" cy="1089025"/>
          </a:xfrm>
        </p:spPr>
        <p:txBody>
          <a:bodyPr anchor="b"/>
          <a:lstStyle>
            <a:lvl1pPr>
              <a:lnSpc>
                <a:spcPts val="5333"/>
              </a:lnSpc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en-GB" noProof="0" dirty="0"/>
              <a:t>Thank you!</a:t>
            </a:r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06969" y="2844000"/>
            <a:ext cx="10765367" cy="801024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667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uppierung 58"/>
          <p:cNvGrpSpPr/>
          <p:nvPr userDrawn="1"/>
        </p:nvGrpSpPr>
        <p:grpSpPr>
          <a:xfrm>
            <a:off x="-10421" y="0"/>
            <a:ext cx="12212841" cy="6858000"/>
            <a:chOff x="-7816" y="0"/>
            <a:chExt cx="9159631" cy="5143500"/>
          </a:xfrm>
        </p:grpSpPr>
        <p:grpSp>
          <p:nvGrpSpPr>
            <p:cNvPr id="25" name="Gruppierung 24"/>
            <p:cNvGrpSpPr/>
            <p:nvPr userDrawn="1"/>
          </p:nvGrpSpPr>
          <p:grpSpPr>
            <a:xfrm>
              <a:off x="-7816" y="0"/>
              <a:ext cx="9159631" cy="5143500"/>
              <a:chOff x="-7816" y="0"/>
              <a:chExt cx="9159631" cy="5143500"/>
            </a:xfrm>
          </p:grpSpPr>
          <p:grpSp>
            <p:nvGrpSpPr>
              <p:cNvPr id="26" name="Gruppierung 25"/>
              <p:cNvGrpSpPr/>
              <p:nvPr userDrawn="1"/>
            </p:nvGrpSpPr>
            <p:grpSpPr>
              <a:xfrm>
                <a:off x="-7816" y="0"/>
                <a:ext cx="9159631" cy="5143500"/>
                <a:chOff x="-7816" y="0"/>
                <a:chExt cx="9159631" cy="5143500"/>
              </a:xfrm>
            </p:grpSpPr>
            <p:cxnSp>
              <p:nvCxnSpPr>
                <p:cNvPr id="28" name="Gerade Verbindung 27"/>
                <p:cNvCxnSpPr/>
                <p:nvPr userDrawn="1"/>
              </p:nvCxnSpPr>
              <p:spPr bwMode="auto">
                <a:xfrm>
                  <a:off x="530225" y="0"/>
                  <a:ext cx="0" cy="51435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Gerade Verbindung 28"/>
                <p:cNvCxnSpPr/>
                <p:nvPr userDrawn="1"/>
              </p:nvCxnSpPr>
              <p:spPr bwMode="auto">
                <a:xfrm>
                  <a:off x="8615685" y="0"/>
                  <a:ext cx="0" cy="51435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" name="Gerade Verbindung 29"/>
                <p:cNvCxnSpPr/>
                <p:nvPr userDrawn="1"/>
              </p:nvCxnSpPr>
              <p:spPr bwMode="auto">
                <a:xfrm>
                  <a:off x="7815" y="1201842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" name="Gerade Verbindung 30"/>
                <p:cNvCxnSpPr/>
                <p:nvPr userDrawn="1"/>
              </p:nvCxnSpPr>
              <p:spPr bwMode="auto">
                <a:xfrm>
                  <a:off x="0" y="580012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2" name="Gerade Verbindung 31"/>
                <p:cNvCxnSpPr/>
                <p:nvPr userDrawn="1"/>
              </p:nvCxnSpPr>
              <p:spPr bwMode="auto">
                <a:xfrm>
                  <a:off x="-7816" y="4814186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3" name="Gerade Verbindung 32"/>
                <p:cNvCxnSpPr/>
                <p:nvPr userDrawn="1"/>
              </p:nvCxnSpPr>
              <p:spPr bwMode="auto">
                <a:xfrm>
                  <a:off x="7956376" y="0"/>
                  <a:ext cx="0" cy="51435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" name="Gerade Verbindung 33"/>
                <p:cNvCxnSpPr/>
                <p:nvPr userDrawn="1"/>
              </p:nvCxnSpPr>
              <p:spPr bwMode="auto">
                <a:xfrm>
                  <a:off x="0" y="4515966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7" name="Gerade Verbindung 26"/>
              <p:cNvCxnSpPr/>
              <p:nvPr userDrawn="1"/>
            </p:nvCxnSpPr>
            <p:spPr bwMode="auto">
              <a:xfrm>
                <a:off x="0" y="928439"/>
                <a:ext cx="91440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55" name="Gerade Verbindung 54"/>
            <p:cNvCxnSpPr/>
            <p:nvPr userDrawn="1"/>
          </p:nvCxnSpPr>
          <p:spPr bwMode="auto">
            <a:xfrm>
              <a:off x="3572273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3419872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4641850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4489449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96002" y="4950105"/>
            <a:ext cx="10769601" cy="612161"/>
          </a:xfrm>
        </p:spPr>
        <p:txBody>
          <a:bodyPr anchor="b"/>
          <a:lstStyle>
            <a:lvl1pPr>
              <a:lnSpc>
                <a:spcPts val="5333"/>
              </a:lnSpc>
              <a:defRPr sz="3600" cap="all" baseline="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06969" y="5589240"/>
            <a:ext cx="10765367" cy="801024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667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 bwMode="auto">
          <a:xfrm>
            <a:off x="711203" y="1844824"/>
            <a:ext cx="10779263" cy="2998797"/>
          </a:xfrm>
          <a:custGeom>
            <a:avLst/>
            <a:gdLst>
              <a:gd name="connsiteX0" fmla="*/ 0 w 8084447"/>
              <a:gd name="connsiteY0" fmla="*/ 0 h 2249098"/>
              <a:gd name="connsiteX1" fmla="*/ 8083969 w 8084447"/>
              <a:gd name="connsiteY1" fmla="*/ 0 h 2249098"/>
              <a:gd name="connsiteX2" fmla="*/ 8084277 w 8084447"/>
              <a:gd name="connsiteY2" fmla="*/ 352027 h 2249098"/>
              <a:gd name="connsiteX3" fmla="*/ 8083685 w 8084447"/>
              <a:gd name="connsiteY3" fmla="*/ 1586625 h 2249098"/>
              <a:gd name="connsiteX4" fmla="*/ 7426138 w 8084447"/>
              <a:gd name="connsiteY4" fmla="*/ 2249098 h 2249098"/>
              <a:gd name="connsiteX5" fmla="*/ 0 w 8084447"/>
              <a:gd name="connsiteY5" fmla="*/ 2245923 h 2249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4447" h="2249098">
                <a:moveTo>
                  <a:pt x="0" y="0"/>
                </a:moveTo>
                <a:lnTo>
                  <a:pt x="8083969" y="0"/>
                </a:lnTo>
                <a:lnTo>
                  <a:pt x="8084277" y="352027"/>
                </a:lnTo>
                <a:cubicBezTo>
                  <a:pt x="8084578" y="798937"/>
                  <a:pt x="8084538" y="1221624"/>
                  <a:pt x="8083685" y="1586625"/>
                </a:cubicBezTo>
                <a:lnTo>
                  <a:pt x="7426138" y="2249098"/>
                </a:lnTo>
                <a:lnTo>
                  <a:pt x="0" y="2245923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/>
          </a:p>
        </p:txBody>
      </p:sp>
      <p:grpSp>
        <p:nvGrpSpPr>
          <p:cNvPr id="9" name="Gruppierung 8"/>
          <p:cNvGrpSpPr/>
          <p:nvPr userDrawn="1"/>
        </p:nvGrpSpPr>
        <p:grpSpPr>
          <a:xfrm>
            <a:off x="5711958" y="6271165"/>
            <a:ext cx="5948781" cy="608404"/>
            <a:chOff x="3435423" y="6319903"/>
            <a:chExt cx="5385049" cy="550749"/>
          </a:xfrm>
        </p:grpSpPr>
        <p:grpSp>
          <p:nvGrpSpPr>
            <p:cNvPr id="10" name="Gruppierung 9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Gerade Verbindung 34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Gerade Verbindung 35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7" name="Rechteck 36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1" name="Gruppierung 10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4" name="Parallelogramm 23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5" name="Parallelogramm 24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FF7E5BC8-B4AF-49A0-8DBE-74845CACB5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85731" y="321176"/>
            <a:ext cx="1286605" cy="1286605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6C51FD2-8B24-45E3-9443-38070663B3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06008" y="226231"/>
            <a:ext cx="1359595" cy="135959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96002" y="1728001"/>
            <a:ext cx="10769601" cy="1089025"/>
          </a:xfrm>
        </p:spPr>
        <p:txBody>
          <a:bodyPr anchor="b"/>
          <a:lstStyle>
            <a:lvl1pPr>
              <a:lnSpc>
                <a:spcPts val="5333"/>
              </a:lnSpc>
              <a:defRPr sz="3600" cap="all" baseline="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06969" y="2844000"/>
            <a:ext cx="10765367" cy="1194600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667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2EFC8627-90F4-439B-98B5-6D828A415D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06008" y="226231"/>
            <a:ext cx="1359595" cy="135959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haltsplatzhalter 17"/>
          <p:cNvSpPr>
            <a:spLocks noGrp="1"/>
          </p:cNvSpPr>
          <p:nvPr>
            <p:ph sz="quarter" idx="12"/>
          </p:nvPr>
        </p:nvSpPr>
        <p:spPr>
          <a:xfrm>
            <a:off x="706967" y="1604797"/>
            <a:ext cx="10780613" cy="4416491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06967" y="356659"/>
            <a:ext cx="8365364" cy="960107"/>
          </a:xfrm>
        </p:spPr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752" y="6275246"/>
            <a:ext cx="2432049" cy="22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4579" y="6273149"/>
            <a:ext cx="2540000" cy="2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F36B4F74-2901-1B4A-A15E-8C1388FF047B}" type="datetime1">
              <a:rPr lang="en-GB" noProof="0" smtClean="0"/>
              <a:t>16/06/2020</a:t>
            </a:fld>
            <a:endParaRPr lang="en-GB" noProof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Subtitel Fre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706969" y="1584797"/>
            <a:ext cx="10773833" cy="290753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4" indent="0" algn="ctr">
              <a:buNone/>
              <a:defRPr/>
            </a:lvl4pPr>
            <a:lvl5pPr marL="2438339" indent="0" algn="ctr">
              <a:buNone/>
              <a:defRPr/>
            </a:lvl5pPr>
            <a:lvl6pPr marL="3047924" indent="0" algn="ctr">
              <a:buNone/>
              <a:defRPr/>
            </a:lvl6pPr>
            <a:lvl7pPr marL="3657509" indent="0" algn="ctr">
              <a:buNone/>
              <a:defRPr/>
            </a:lvl7pPr>
            <a:lvl8pPr marL="4267093" indent="0" algn="ctr">
              <a:buNone/>
              <a:defRPr/>
            </a:lvl8pPr>
            <a:lvl9pPr marL="4876678" indent="0" algn="ctr">
              <a:buNone/>
              <a:defRPr/>
            </a:lvl9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8" name="Inhaltsplatzhalter 17"/>
          <p:cNvSpPr>
            <a:spLocks noGrp="1"/>
          </p:cNvSpPr>
          <p:nvPr>
            <p:ph sz="quarter" idx="12"/>
          </p:nvPr>
        </p:nvSpPr>
        <p:spPr>
          <a:xfrm>
            <a:off x="706967" y="1953493"/>
            <a:ext cx="10780613" cy="4067796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9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752" y="6275246"/>
            <a:ext cx="2432049" cy="22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10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4579" y="6273149"/>
            <a:ext cx="2540000" cy="2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8FC4669-B5B2-424D-A5E6-D35A4A957E17}" type="datetime1">
              <a:rPr lang="en-GB" noProof="0" smtClean="0"/>
              <a:t>16/06/2020</a:t>
            </a:fld>
            <a:endParaRPr lang="en-GB" noProof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06966" y="1604797"/>
            <a:ext cx="5278967" cy="4416491"/>
          </a:xfrm>
        </p:spPr>
        <p:txBody>
          <a:bodyPr/>
          <a:lstStyle>
            <a:lvl1pPr>
              <a:buClr>
                <a:schemeClr val="tx1"/>
              </a:buClr>
              <a:defRPr sz="2133">
                <a:solidFill>
                  <a:srgbClr val="000C20"/>
                </a:solidFill>
              </a:defRPr>
            </a:lvl1pPr>
            <a:lvl2pPr>
              <a:buClr>
                <a:schemeClr val="accent3"/>
              </a:buClr>
              <a:defRPr sz="2133"/>
            </a:lvl2pPr>
            <a:lvl3pPr>
              <a:buClr>
                <a:schemeClr val="accent3"/>
              </a:buClr>
              <a:defRPr sz="2133"/>
            </a:lvl3pPr>
            <a:lvl4pPr>
              <a:buClr>
                <a:schemeClr val="tx1"/>
              </a:buClr>
              <a:defRPr sz="2133"/>
            </a:lvl4pPr>
            <a:lvl5pPr>
              <a:buClr>
                <a:schemeClr val="tx1"/>
              </a:buCl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7F6EC-59F6-4747-AD02-8B2929E149E7}" type="slidenum">
              <a:rPr lang="en-GB" noProof="0" smtClean="0"/>
              <a:pPr>
                <a:defRPr/>
              </a:pPr>
              <a:t>‹Nr.›</a:t>
            </a:fld>
            <a:endParaRPr lang="en-GB" sz="1867" noProof="0"/>
          </a:p>
        </p:txBody>
      </p:sp>
      <p:sp>
        <p:nvSpPr>
          <p:cNvPr id="6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CDA6A-1854-574C-A769-87800A426702}" type="datetime1">
              <a:rPr lang="en-GB" noProof="0" smtClean="0"/>
              <a:t>16/06/2020</a:t>
            </a:fld>
            <a:endParaRPr lang="en-GB" sz="1867" noProof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2"/>
          </p:nvPr>
        </p:nvSpPr>
        <p:spPr bwMode="auto">
          <a:xfrm>
            <a:off x="6192012" y="1602349"/>
            <a:ext cx="5299625" cy="4418939"/>
          </a:xfrm>
          <a:custGeom>
            <a:avLst/>
            <a:gdLst>
              <a:gd name="connsiteX0" fmla="*/ 0 w 3974719"/>
              <a:gd name="connsiteY0" fmla="*/ 0 h 3314204"/>
              <a:gd name="connsiteX1" fmla="*/ 3974719 w 3974719"/>
              <a:gd name="connsiteY1" fmla="*/ 0 h 3314204"/>
              <a:gd name="connsiteX2" fmla="*/ 3973079 w 3974719"/>
              <a:gd name="connsiteY2" fmla="*/ 2650893 h 3314204"/>
              <a:gd name="connsiteX3" fmla="*/ 3315532 w 3974719"/>
              <a:gd name="connsiteY3" fmla="*/ 3314204 h 3314204"/>
              <a:gd name="connsiteX4" fmla="*/ 0 w 3974719"/>
              <a:gd name="connsiteY4" fmla="*/ 3312785 h 331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719" h="3314204">
                <a:moveTo>
                  <a:pt x="0" y="0"/>
                </a:moveTo>
                <a:lnTo>
                  <a:pt x="3974719" y="0"/>
                </a:lnTo>
                <a:lnTo>
                  <a:pt x="3973079" y="2650893"/>
                </a:lnTo>
                <a:lnTo>
                  <a:pt x="3315532" y="3314204"/>
                </a:lnTo>
                <a:lnTo>
                  <a:pt x="0" y="3312785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706967" y="452669"/>
            <a:ext cx="8365364" cy="864096"/>
          </a:xfrm>
        </p:spPr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06966" y="1604797"/>
            <a:ext cx="5278967" cy="4416491"/>
          </a:xfrm>
        </p:spPr>
        <p:txBody>
          <a:bodyPr/>
          <a:lstStyle>
            <a:lvl1pPr>
              <a:buClr>
                <a:schemeClr val="tx1"/>
              </a:buClr>
              <a:defRPr sz="2133">
                <a:solidFill>
                  <a:srgbClr val="000C20"/>
                </a:solidFill>
              </a:defRPr>
            </a:lvl1pPr>
            <a:lvl2pPr>
              <a:buClr>
                <a:schemeClr val="accent3"/>
              </a:buClr>
              <a:defRPr sz="2133"/>
            </a:lvl2pPr>
            <a:lvl3pPr>
              <a:buClr>
                <a:schemeClr val="accent3"/>
              </a:buClr>
              <a:defRPr sz="2133"/>
            </a:lvl3pPr>
            <a:lvl4pPr>
              <a:buClr>
                <a:schemeClr val="tx1"/>
              </a:buClr>
              <a:defRPr sz="2133"/>
            </a:lvl4pPr>
            <a:lvl5pPr>
              <a:buClr>
                <a:schemeClr val="tx1"/>
              </a:buCl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7F6EC-59F6-4747-AD02-8B2929E149E7}" type="slidenum">
              <a:rPr lang="en-GB" noProof="0" smtClean="0"/>
              <a:pPr>
                <a:defRPr/>
              </a:pPr>
              <a:t>‹Nr.›</a:t>
            </a:fld>
            <a:endParaRPr lang="en-GB" sz="1867" noProof="0"/>
          </a:p>
        </p:txBody>
      </p:sp>
      <p:sp>
        <p:nvSpPr>
          <p:cNvPr id="6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CDA6A-1854-574C-A769-87800A426702}" type="datetime1">
              <a:rPr lang="en-GB" noProof="0" smtClean="0"/>
              <a:t>16/06/2020</a:t>
            </a:fld>
            <a:endParaRPr lang="en-GB" sz="1867" noProof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706967" y="452669"/>
            <a:ext cx="8365364" cy="864096"/>
          </a:xfrm>
        </p:spPr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6192011" y="1604797"/>
            <a:ext cx="5280587" cy="4416491"/>
          </a:xfrm>
        </p:spPr>
        <p:txBody>
          <a:bodyPr/>
          <a:lstStyle>
            <a:lvl1pPr>
              <a:buClr>
                <a:schemeClr val="tx1"/>
              </a:buClr>
              <a:defRPr sz="2133">
                <a:solidFill>
                  <a:srgbClr val="000C20"/>
                </a:solidFill>
              </a:defRPr>
            </a:lvl1pPr>
            <a:lvl2pPr>
              <a:buClr>
                <a:schemeClr val="accent3"/>
              </a:buClr>
              <a:defRPr sz="2133"/>
            </a:lvl2pPr>
            <a:lvl3pPr>
              <a:buClr>
                <a:schemeClr val="accent3"/>
              </a:buClr>
              <a:defRPr sz="2133"/>
            </a:lvl3pPr>
            <a:lvl4pPr>
              <a:buClr>
                <a:schemeClr val="tx1"/>
              </a:buClr>
              <a:defRPr sz="2133"/>
            </a:lvl4pPr>
            <a:lvl5pPr>
              <a:buClr>
                <a:schemeClr val="tx1"/>
              </a:buCl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‹Nr.›</a:t>
            </a:fld>
            <a:endParaRPr lang="en-GB" sz="1867" noProof="0"/>
          </a:p>
        </p:txBody>
      </p:sp>
      <p:sp>
        <p:nvSpPr>
          <p:cNvPr id="4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198AD64C-CCF5-CC4A-BA46-EEB0FF8EC03D}" type="datetime1">
              <a:rPr lang="en-GB" noProof="0" smtClean="0"/>
              <a:t>16/06/2020</a:t>
            </a:fld>
            <a:endParaRPr lang="en-GB" sz="1867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 bwMode="auto">
          <a:xfrm>
            <a:off x="710806" y="1602349"/>
            <a:ext cx="10780831" cy="4418939"/>
          </a:xfrm>
          <a:custGeom>
            <a:avLst/>
            <a:gdLst>
              <a:gd name="connsiteX0" fmla="*/ 0 w 8085623"/>
              <a:gd name="connsiteY0" fmla="*/ 0 h 3310018"/>
              <a:gd name="connsiteX1" fmla="*/ 8085623 w 8085623"/>
              <a:gd name="connsiteY1" fmla="*/ 0 h 3310018"/>
              <a:gd name="connsiteX2" fmla="*/ 8083983 w 8085623"/>
              <a:gd name="connsiteY2" fmla="*/ 2647545 h 3310018"/>
              <a:gd name="connsiteX3" fmla="*/ 7426436 w 8085623"/>
              <a:gd name="connsiteY3" fmla="*/ 3310018 h 3310018"/>
              <a:gd name="connsiteX4" fmla="*/ 298 w 8085623"/>
              <a:gd name="connsiteY4" fmla="*/ 3306843 h 3310018"/>
              <a:gd name="connsiteX5" fmla="*/ 1 w 8085623"/>
              <a:gd name="connsiteY5" fmla="*/ 47868 h 33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5623" h="3310018">
                <a:moveTo>
                  <a:pt x="0" y="0"/>
                </a:moveTo>
                <a:lnTo>
                  <a:pt x="8085623" y="0"/>
                </a:lnTo>
                <a:lnTo>
                  <a:pt x="8083983" y="2647545"/>
                </a:lnTo>
                <a:lnTo>
                  <a:pt x="7426436" y="3310018"/>
                </a:lnTo>
                <a:lnTo>
                  <a:pt x="298" y="3306843"/>
                </a:lnTo>
                <a:cubicBezTo>
                  <a:pt x="1092" y="2026744"/>
                  <a:pt x="100" y="1134193"/>
                  <a:pt x="1" y="47868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/>
          </a:p>
        </p:txBody>
      </p:sp>
      <p:grpSp>
        <p:nvGrpSpPr>
          <p:cNvPr id="7" name="Gruppierung 6"/>
          <p:cNvGrpSpPr/>
          <p:nvPr userDrawn="1"/>
        </p:nvGrpSpPr>
        <p:grpSpPr>
          <a:xfrm>
            <a:off x="5711958" y="6271165"/>
            <a:ext cx="5948781" cy="608404"/>
            <a:chOff x="3435423" y="6319903"/>
            <a:chExt cx="5385049" cy="550749"/>
          </a:xfrm>
        </p:grpSpPr>
        <p:grpSp>
          <p:nvGrpSpPr>
            <p:cNvPr id="8" name="Gruppierung 7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4" name="Gerade Verbindung 23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5" name="Rechteck 34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9" name="Gruppierung 8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752" y="6275246"/>
            <a:ext cx="2432049" cy="25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9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4579" y="6273149"/>
            <a:ext cx="2540000" cy="25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2FAF9002-F3AC-9D48-9425-5ADC68E24044}" type="datetime1">
              <a:rPr lang="en-GB" noProof="0" smtClean="0"/>
              <a:t>16/06/2020</a:t>
            </a:fld>
            <a:endParaRPr lang="en-GB" noProof="0"/>
          </a:p>
        </p:txBody>
      </p:sp>
      <p:grpSp>
        <p:nvGrpSpPr>
          <p:cNvPr id="6" name="Gruppierung 5"/>
          <p:cNvGrpSpPr/>
          <p:nvPr userDrawn="1"/>
        </p:nvGrpSpPr>
        <p:grpSpPr>
          <a:xfrm>
            <a:off x="5711958" y="6271165"/>
            <a:ext cx="5948781" cy="608404"/>
            <a:chOff x="3435423" y="6319903"/>
            <a:chExt cx="5385049" cy="550749"/>
          </a:xfrm>
        </p:grpSpPr>
        <p:grpSp>
          <p:nvGrpSpPr>
            <p:cNvPr id="7" name="Gruppierung 6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3" name="Gerade Verbindung 22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Gerade Verbindung 23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4" name="Rechteck 33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0" name="Gruppierung 9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1" name="Parallelogramm 10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2" name="Parallelogramm 11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752" y="6275246"/>
            <a:ext cx="2432049" cy="22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1075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4579" y="6273149"/>
            <a:ext cx="2540000" cy="2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A5197BF1-BDDE-E74D-BA45-32BDC1105D8B}" type="datetime1">
              <a:rPr lang="en-GB" noProof="0" smtClean="0"/>
              <a:t>16/06/2020</a:t>
            </a:fld>
            <a:endParaRPr lang="en-GB" noProof="0"/>
          </a:p>
        </p:txBody>
      </p:sp>
      <p:sp>
        <p:nvSpPr>
          <p:cNvPr id="1028" name="Rectangle 52"/>
          <p:cNvSpPr>
            <a:spLocks noGrp="1" noChangeArrowheads="1"/>
          </p:cNvSpPr>
          <p:nvPr>
            <p:ph type="title"/>
          </p:nvPr>
        </p:nvSpPr>
        <p:spPr bwMode="auto">
          <a:xfrm>
            <a:off x="706967" y="356659"/>
            <a:ext cx="8365364" cy="960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noProof="0" dirty="0" err="1"/>
              <a:t>Mastertitelformat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bearbeiten</a:t>
            </a:r>
            <a:endParaRPr lang="en-GB" altLang="de-DE" noProof="0" dirty="0"/>
          </a:p>
        </p:txBody>
      </p:sp>
      <p:sp>
        <p:nvSpPr>
          <p:cNvPr id="1029" name="Rectangle 5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6968" y="1602318"/>
            <a:ext cx="10773833" cy="441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noProof="0" dirty="0" err="1"/>
              <a:t>Mastertextformat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bearbeiten</a:t>
            </a:r>
            <a:endParaRPr lang="en-GB" altLang="de-DE" noProof="0" dirty="0"/>
          </a:p>
          <a:p>
            <a:pPr lvl="1"/>
            <a:r>
              <a:rPr lang="en-GB" altLang="de-DE" noProof="0" dirty="0" err="1"/>
              <a:t>Zweite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  <a:p>
            <a:pPr lvl="2"/>
            <a:r>
              <a:rPr lang="en-GB" altLang="de-DE" noProof="0" dirty="0" err="1"/>
              <a:t>Dritte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  <a:p>
            <a:pPr lvl="3"/>
            <a:r>
              <a:rPr lang="en-GB" altLang="de-DE" noProof="0" dirty="0" err="1"/>
              <a:t>Vierte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  <a:p>
            <a:pPr lvl="4"/>
            <a:r>
              <a:rPr lang="en-GB" altLang="de-DE" noProof="0" dirty="0" err="1"/>
              <a:t>Fünfte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</p:txBody>
      </p:sp>
      <p:cxnSp>
        <p:nvCxnSpPr>
          <p:cNvPr id="1031" name="Gerade Verbindung 12"/>
          <p:cNvCxnSpPr>
            <a:cxnSpLocks noChangeShapeType="1"/>
          </p:cNvCxnSpPr>
          <p:nvPr/>
        </p:nvCxnSpPr>
        <p:spPr bwMode="auto">
          <a:xfrm>
            <a:off x="6021919" y="427039"/>
            <a:ext cx="1096433" cy="8223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AAA4F049-1A79-4C4F-9767-68C5925EB46D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105200" y="226800"/>
            <a:ext cx="1359595" cy="135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7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8" r:id="rId1"/>
    <p:sldLayoutId id="2147484729" r:id="rId2"/>
    <p:sldLayoutId id="2147484730" r:id="rId3"/>
    <p:sldLayoutId id="2147484731" r:id="rId4"/>
    <p:sldLayoutId id="2147484732" r:id="rId5"/>
    <p:sldLayoutId id="2147484733" r:id="rId6"/>
    <p:sldLayoutId id="2147484734" r:id="rId7"/>
    <p:sldLayoutId id="2147484735" r:id="rId8"/>
    <p:sldLayoutId id="2147484736" r:id="rId9"/>
    <p:sldLayoutId id="2147484737" r:id="rId10"/>
    <p:sldLayoutId id="2147484738" r:id="rId11"/>
    <p:sldLayoutId id="2147484739" r:id="rId12"/>
    <p:sldLayoutId id="2147484740" r:id="rId13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933" cap="all" baseline="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467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467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467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467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59824" indent="-359824" algn="l" rtl="0" eaLnBrk="1" fontAlgn="base" hangingPunct="1">
        <a:spcBef>
          <a:spcPts val="533"/>
        </a:spcBef>
        <a:spcAft>
          <a:spcPct val="0"/>
        </a:spcAft>
        <a:buClr>
          <a:schemeClr val="tx1"/>
        </a:buClr>
        <a:buFont typeface="Arial" charset="0"/>
        <a:buChar char="•"/>
        <a:tabLst/>
        <a:defRPr sz="2133">
          <a:solidFill>
            <a:schemeClr val="tx1"/>
          </a:solidFill>
          <a:latin typeface="+mn-lt"/>
          <a:ea typeface="+mn-ea"/>
          <a:cs typeface="+mn-cs"/>
        </a:defRPr>
      </a:lvl1pPr>
      <a:lvl2pPr marL="713300" indent="-353475" algn="l" rtl="0" eaLnBrk="1" fontAlgn="base" hangingPunct="1">
        <a:spcBef>
          <a:spcPts val="533"/>
        </a:spcBef>
        <a:spcAft>
          <a:spcPct val="0"/>
        </a:spcAft>
        <a:buClr>
          <a:schemeClr val="accent3"/>
        </a:buClr>
        <a:buFont typeface="Arial" charset="0"/>
        <a:buChar char="•"/>
        <a:tabLst/>
        <a:defRPr sz="2133">
          <a:solidFill>
            <a:schemeClr val="tx1"/>
          </a:solidFill>
          <a:latin typeface="+mn-lt"/>
          <a:ea typeface="+mn-ea"/>
          <a:cs typeface="ＭＳ Ｐゴシック" charset="0"/>
        </a:defRPr>
      </a:lvl2pPr>
      <a:lvl3pPr marL="1073124" indent="-359824" algn="l" rtl="0" eaLnBrk="1" fontAlgn="base" hangingPunct="1">
        <a:spcBef>
          <a:spcPts val="533"/>
        </a:spcBef>
        <a:spcAft>
          <a:spcPct val="0"/>
        </a:spcAft>
        <a:buClr>
          <a:schemeClr val="accent3"/>
        </a:buClr>
        <a:buFont typeface="Arial" charset="0"/>
        <a:buChar char="•"/>
        <a:tabLst/>
        <a:defRPr sz="2133">
          <a:solidFill>
            <a:schemeClr val="tx1"/>
          </a:solidFill>
          <a:latin typeface="+mn-lt"/>
          <a:ea typeface="Geneva" pitchFamily="-107" charset="-128"/>
          <a:cs typeface="Geneva" pitchFamily="-107" charset="-128"/>
        </a:defRPr>
      </a:lvl3pPr>
      <a:lvl4pPr marL="1454113" indent="-380990" algn="l" rtl="0" eaLnBrk="1" fontAlgn="base" hangingPunct="1">
        <a:spcBef>
          <a:spcPts val="533"/>
        </a:spcBef>
        <a:spcAft>
          <a:spcPct val="0"/>
        </a:spcAft>
        <a:buClr>
          <a:schemeClr val="tx1"/>
        </a:buClr>
        <a:buFont typeface="Arial" charset="0"/>
        <a:buChar char="•"/>
        <a:tabLst/>
        <a:defRPr sz="2133">
          <a:solidFill>
            <a:schemeClr val="tx1"/>
          </a:solidFill>
          <a:latin typeface="+mn-lt"/>
          <a:ea typeface="Geneva" pitchFamily="-107" charset="-128"/>
          <a:cs typeface="Geneva" charset="0"/>
        </a:defRPr>
      </a:lvl4pPr>
      <a:lvl5pPr marL="1807588" indent="-380990" algn="l" rtl="0" eaLnBrk="1" fontAlgn="base" hangingPunct="1">
        <a:spcBef>
          <a:spcPts val="533"/>
        </a:spcBef>
        <a:spcAft>
          <a:spcPct val="0"/>
        </a:spcAft>
        <a:buClr>
          <a:schemeClr val="tx1"/>
        </a:buClr>
        <a:buFont typeface="Arial" charset="0"/>
        <a:buChar char="•"/>
        <a:tabLst/>
        <a:defRPr sz="2133">
          <a:solidFill>
            <a:schemeClr val="tx1"/>
          </a:solidFill>
          <a:latin typeface="+mn-lt"/>
          <a:ea typeface="Geneva" pitchFamily="-107" charset="-128"/>
          <a:cs typeface="Geneva" charset="0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David.krug@fhwn.ac.at" TargetMode="External"/><Relationship Id="rId2" Type="http://schemas.openxmlformats.org/officeDocument/2006/relationships/hyperlink" Target="mailto:till.bieg@fhwn.ac.at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E856-7E70-40EF-B715-C0925B4BA921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sz="4400" dirty="0">
                <a:highlight>
                  <a:srgbClr val="FFFFFF"/>
                </a:highlight>
              </a:rPr>
              <a:t>Präsentation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881D6-8F90-402D-B4C6-0701830972CD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de-DE" dirty="0"/>
              <a:t>Case Study 1 SE S2020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6FA96-7287-4BEB-881D-9EAF7F7BD9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Till Bieg, David Krug – Fachhochschule Wiener Neustadt</a:t>
            </a:r>
          </a:p>
        </p:txBody>
      </p:sp>
    </p:spTree>
    <p:extLst>
      <p:ext uri="{BB962C8B-B14F-4D97-AF65-F5344CB8AC3E}">
        <p14:creationId xmlns:p14="http://schemas.microsoft.com/office/powerpoint/2010/main" val="427316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C6CCB57F-FE2F-4D15-881B-6DB3EF29E4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B5B9CFB-6762-4B06-8553-B12179EE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A1AB73-60DC-4A1B-8AAA-570C99B036F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de-DE" dirty="0">
                <a:solidFill>
                  <a:schemeClr val="accent6"/>
                </a:solidFill>
              </a:rPr>
              <a:t>Beschreibung des </a:t>
            </a:r>
            <a:r>
              <a:rPr lang="de-DE" b="1" dirty="0">
                <a:solidFill>
                  <a:schemeClr val="accent3"/>
                </a:solidFill>
              </a:rPr>
              <a:t>ETL-Prozesses</a:t>
            </a:r>
          </a:p>
          <a:p>
            <a:pPr lvl="0">
              <a:lnSpc>
                <a:spcPct val="150000"/>
              </a:lnSpc>
            </a:pPr>
            <a:r>
              <a:rPr lang="de-DE" dirty="0">
                <a:solidFill>
                  <a:schemeClr val="accent6"/>
                </a:solidFill>
              </a:rPr>
              <a:t>Beschreibung des </a:t>
            </a:r>
            <a:r>
              <a:rPr lang="de-DE" b="1" dirty="0">
                <a:solidFill>
                  <a:schemeClr val="accent3"/>
                </a:solidFill>
              </a:rPr>
              <a:t>Technologie-Stacks</a:t>
            </a:r>
          </a:p>
          <a:p>
            <a:pPr lvl="0">
              <a:lnSpc>
                <a:spcPct val="150000"/>
              </a:lnSpc>
            </a:pPr>
            <a:r>
              <a:rPr lang="de-DE" dirty="0">
                <a:solidFill>
                  <a:schemeClr val="accent6"/>
                </a:solidFill>
              </a:rPr>
              <a:t>Beschreibung der </a:t>
            </a:r>
            <a:r>
              <a:rPr lang="de-DE" b="1" dirty="0">
                <a:solidFill>
                  <a:schemeClr val="accent3"/>
                </a:solidFill>
              </a:rPr>
              <a:t>Datenbasis</a:t>
            </a:r>
          </a:p>
          <a:p>
            <a:pPr lvl="0">
              <a:lnSpc>
                <a:spcPct val="150000"/>
              </a:lnSpc>
            </a:pPr>
            <a:r>
              <a:rPr lang="de-DE" dirty="0">
                <a:solidFill>
                  <a:schemeClr val="accent6"/>
                </a:solidFill>
              </a:rPr>
              <a:t>Grundlegende</a:t>
            </a:r>
            <a:r>
              <a:rPr lang="de-DE" b="1" dirty="0">
                <a:solidFill>
                  <a:schemeClr val="accent3"/>
                </a:solidFill>
              </a:rPr>
              <a:t> Überprüfung der Integrität und Validität</a:t>
            </a:r>
          </a:p>
          <a:p>
            <a:pPr lvl="0">
              <a:lnSpc>
                <a:spcPct val="150000"/>
              </a:lnSpc>
            </a:pPr>
            <a:r>
              <a:rPr lang="de-DE" b="1" dirty="0">
                <a:solidFill>
                  <a:schemeClr val="accent3"/>
                </a:solidFill>
              </a:rPr>
              <a:t>Weiterführende Analysen</a:t>
            </a:r>
          </a:p>
          <a:p>
            <a:pPr lvl="0">
              <a:lnSpc>
                <a:spcPct val="150000"/>
              </a:lnSpc>
            </a:pPr>
            <a:r>
              <a:rPr lang="de-DE" b="1" dirty="0">
                <a:solidFill>
                  <a:schemeClr val="accent3"/>
                </a:solidFill>
              </a:rPr>
              <a:t>Schlussfolgerungen </a:t>
            </a:r>
            <a:r>
              <a:rPr lang="de-DE" dirty="0">
                <a:solidFill>
                  <a:schemeClr val="accent6"/>
                </a:solidFill>
              </a:rPr>
              <a:t>und</a:t>
            </a:r>
            <a:r>
              <a:rPr lang="de-DE" b="1" dirty="0">
                <a:solidFill>
                  <a:schemeClr val="accent3"/>
                </a:solidFill>
              </a:rPr>
              <a:t> Empfehlungen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2E9EA6-8926-427C-8F19-6C441DAE9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2</a:t>
            </a:fld>
            <a:endParaRPr lang="en-GB" noProof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12C9FB-9731-4D4E-931B-9C68D19CA3A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8FC4669-B5B2-424D-A5E6-D35A4A957E17}" type="datetime1">
              <a:rPr lang="en-GB" noProof="0" smtClean="0"/>
              <a:t>16/06/2020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2826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AC212368-CC9A-437C-9490-22EA328098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DEE5FD-25D4-4767-ABFC-DC81E1711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59FDF-1045-490F-9515-BFC8405B8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3</a:t>
            </a:fld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6748F-A22D-4681-B689-4B247C6725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16/06/2020</a:t>
            </a:fld>
            <a:endParaRPr lang="en-GB" noProof="0" dirty="0"/>
          </a:p>
        </p:txBody>
      </p:sp>
      <p:sp>
        <p:nvSpPr>
          <p:cNvPr id="7" name="Inhaltsplatzhalter 7">
            <a:extLst>
              <a:ext uri="{FF2B5EF4-FFF2-40B4-BE49-F238E27FC236}">
                <a16:creationId xmlns:a16="http://schemas.microsoft.com/office/drawing/2014/main" id="{E9A565E4-C3FC-4968-B75A-0B84D1443432}"/>
              </a:ext>
            </a:extLst>
          </p:cNvPr>
          <p:cNvSpPr txBox="1">
            <a:spLocks/>
          </p:cNvSpPr>
          <p:nvPr/>
        </p:nvSpPr>
        <p:spPr>
          <a:xfrm>
            <a:off x="6327838" y="2264935"/>
            <a:ext cx="5220000" cy="3543383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3598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3300" indent="-353475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731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pitchFamily="-107" charset="-128"/>
              </a:defRPr>
            </a:lvl3pPr>
            <a:lvl4pPr marL="1454113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4pPr>
            <a:lvl5pPr marL="1807588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>
              <a:buFont typeface="Arial" charset="0"/>
              <a:buNone/>
            </a:pPr>
            <a:r>
              <a:rPr lang="de-DE" sz="2000" kern="0" dirty="0">
                <a:cs typeface="Arial"/>
              </a:rPr>
              <a:t>…</a:t>
            </a:r>
            <a:endParaRPr lang="de-DE" sz="2000" kern="0" dirty="0"/>
          </a:p>
        </p:txBody>
      </p:sp>
      <p:sp>
        <p:nvSpPr>
          <p:cNvPr id="8" name="Inhaltsplatzhalter 6">
            <a:extLst>
              <a:ext uri="{FF2B5EF4-FFF2-40B4-BE49-F238E27FC236}">
                <a16:creationId xmlns:a16="http://schemas.microsoft.com/office/drawing/2014/main" id="{11B84CFB-5A2B-4ECE-B27C-2555BF6038BA}"/>
              </a:ext>
            </a:extLst>
          </p:cNvPr>
          <p:cNvSpPr txBox="1">
            <a:spLocks/>
          </p:cNvSpPr>
          <p:nvPr/>
        </p:nvSpPr>
        <p:spPr>
          <a:xfrm>
            <a:off x="686419" y="2264935"/>
            <a:ext cx="5220000" cy="3543383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defPPr>
              <a:defRPr lang="de-DE"/>
            </a:defPPr>
            <a:lvl1pPr marL="359824" indent="-359824" eaLnBrk="1" hangingPunct="1">
              <a:spcBef>
                <a:spcPts val="533"/>
              </a:spcBef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2425" lvl="1" indent="-352425" eaLnBrk="1" hangingPunct="1">
              <a:spcBef>
                <a:spcPts val="533"/>
              </a:spcBef>
              <a:buClr>
                <a:schemeClr val="accent3"/>
              </a:buClr>
              <a:buFont typeface="Arial" charset="0"/>
              <a:buNone/>
              <a:tabLst>
                <a:tab pos="352425" algn="l"/>
              </a:tabLst>
              <a:defRPr sz="2000" kern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1073124" indent="-359824" eaLnBrk="1" hangingPunct="1">
              <a:spcBef>
                <a:spcPts val="533"/>
              </a:spcBef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pitchFamily="-107" charset="-128"/>
              </a:defRPr>
            </a:lvl3pPr>
            <a:lvl4pPr marL="1454113" indent="-380990" eaLnBrk="1" hangingPunct="1">
              <a:spcBef>
                <a:spcPts val="533"/>
              </a:spcBef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4pPr>
            <a:lvl5pPr marL="1807588" indent="-380990" eaLnBrk="1" hangingPunct="1">
              <a:spcBef>
                <a:spcPts val="533"/>
              </a:spcBef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5pPr>
            <a:lvl6pPr marL="3352716" indent="-304792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sz="2000" dirty="0"/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7868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732D6F-7A63-4999-AADF-572EF9BB3CF8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/>
              <a:t>Trennfolie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BC6DC0-8658-4B05-8A6B-896BF24C7C5B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de-DE" dirty="0">
                <a:highlight>
                  <a:srgbClr val="FFFFFF"/>
                </a:highlight>
              </a:rPr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243391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0F1CFA2-2D72-4E75-8C49-C5F7F2A7303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1604797"/>
            <a:ext cx="10780613" cy="4416491"/>
          </a:xfrm>
        </p:spPr>
        <p:txBody>
          <a:bodyPr/>
          <a:lstStyle/>
          <a:p>
            <a:r>
              <a:rPr lang="de-DE" sz="2000" b="1" dirty="0">
                <a:solidFill>
                  <a:schemeClr val="accent3"/>
                </a:solidFill>
                <a:highlight>
                  <a:srgbClr val="FFFF00"/>
                </a:highlight>
              </a:rPr>
              <a:t>Check XYZ</a:t>
            </a:r>
            <a:br>
              <a:rPr lang="de-DE" sz="2000" dirty="0">
                <a:highlight>
                  <a:srgbClr val="FFFF00"/>
                </a:highlight>
              </a:rPr>
            </a:br>
            <a:r>
              <a:rPr lang="de-DE" sz="1800" dirty="0">
                <a:highlight>
                  <a:srgbClr val="FFFF00"/>
                </a:highlight>
              </a:rPr>
              <a:t>….</a:t>
            </a:r>
            <a:endParaRPr lang="de-DE" sz="1000" dirty="0">
              <a:highlight>
                <a:srgbClr val="FFFF00"/>
              </a:highlight>
            </a:endParaRPr>
          </a:p>
          <a:p>
            <a:r>
              <a:rPr lang="de-DE" sz="2000" b="1" dirty="0">
                <a:solidFill>
                  <a:schemeClr val="accent3"/>
                </a:solidFill>
                <a:highlight>
                  <a:srgbClr val="FFFF00"/>
                </a:highlight>
              </a:rPr>
              <a:t>Check ABC: …</a:t>
            </a:r>
            <a:endParaRPr lang="de-DE" sz="1000" dirty="0">
              <a:highlight>
                <a:srgbClr val="FFFF00"/>
              </a:highlight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512EDB5-0CD4-4F0B-AA2A-C216DCA7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02D80F-817B-4EAC-A5C0-9DC2F2AA9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5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51DC3E-34DC-42B9-87CF-93184068BE1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16/06/2020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7302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/>
              <a:t>Dankeschön!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sz="quarter" idx="1"/>
          </p:nvPr>
        </p:nvSpPr>
        <p:spPr>
          <a:xfrm>
            <a:off x="731233" y="2844000"/>
            <a:ext cx="10765367" cy="801024"/>
          </a:xfrm>
        </p:spPr>
        <p:txBody>
          <a:bodyPr/>
          <a:lstStyle/>
          <a:p>
            <a:r>
              <a:rPr lang="de-DE" sz="1800" dirty="0"/>
              <a:t>Till Bieg</a:t>
            </a:r>
          </a:p>
          <a:p>
            <a:r>
              <a:rPr lang="de-DE" sz="1800" dirty="0">
                <a:hlinkClick r:id="rId2"/>
              </a:rPr>
              <a:t>till.bieg@fhwn.ac.at</a:t>
            </a:r>
            <a:endParaRPr lang="de-DE" sz="1800" dirty="0"/>
          </a:p>
          <a:p>
            <a:endParaRPr lang="de-DE" sz="1800" dirty="0"/>
          </a:p>
          <a:p>
            <a:r>
              <a:rPr lang="de-DE" sz="1800" dirty="0"/>
              <a:t>David Krug</a:t>
            </a:r>
          </a:p>
          <a:p>
            <a:r>
              <a:rPr lang="de-DE" sz="1800" dirty="0">
                <a:hlinkClick r:id="rId3"/>
              </a:rPr>
              <a:t>david.krug@fhwn.ac.at</a:t>
            </a:r>
            <a:endParaRPr lang="de-DE" sz="1800" dirty="0"/>
          </a:p>
          <a:p>
            <a:endParaRPr lang="de-DE" sz="1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52A1927-7724-48FB-99A3-17E6E6E39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0296" y="188640"/>
            <a:ext cx="2655739" cy="265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94928"/>
      </p:ext>
    </p:extLst>
  </p:cSld>
  <p:clrMapOvr>
    <a:masterClrMapping/>
  </p:clrMapOvr>
</p:sld>
</file>

<file path=ppt/theme/theme1.xml><?xml version="1.0" encoding="utf-8"?>
<a:theme xmlns:a="http://schemas.openxmlformats.org/drawingml/2006/main" name="AIT_Power_Point_Vorlage-1">
  <a:themeElements>
    <a:clrScheme name="AIT RZ">
      <a:dk1>
        <a:srgbClr val="000000"/>
      </a:dk1>
      <a:lt1>
        <a:srgbClr val="FFFFFF"/>
      </a:lt1>
      <a:dk2>
        <a:srgbClr val="790B1A"/>
      </a:dk2>
      <a:lt2>
        <a:srgbClr val="FFFFFF"/>
      </a:lt2>
      <a:accent1>
        <a:srgbClr val="790B1A"/>
      </a:accent1>
      <a:accent2>
        <a:srgbClr val="5D6C74"/>
      </a:accent2>
      <a:accent3>
        <a:srgbClr val="40AA9B"/>
      </a:accent3>
      <a:accent4>
        <a:srgbClr val="330040"/>
      </a:accent4>
      <a:accent5>
        <a:srgbClr val="BDBDBD"/>
      </a:accent5>
      <a:accent6>
        <a:srgbClr val="000000"/>
      </a:accent6>
      <a:hlink>
        <a:srgbClr val="790B1A"/>
      </a:hlink>
      <a:folHlink>
        <a:srgbClr val="790B1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000" b="0" i="0" u="none" strike="noStrike" cap="none" normalizeH="0" baseline="0">
            <a:ln>
              <a:noFill/>
            </a:ln>
            <a:solidFill>
              <a:srgbClr val="666369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spDef>
    <a:lnDef>
      <a:spPr bwMode="auto"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  <a:ext uri="{FAA26D3D-D897-4be2-8F04-BA451C77F1D7}">
            <ma14:placeholderFlag xmlns:ma14="http://schemas.microsoft.com/office/mac/drawingml/2011/main" xmlns="" val="1"/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indent="0">
          <a:spcBef>
            <a:spcPts val="400"/>
          </a:spcBef>
          <a:buFont typeface="Arial" charset="0"/>
          <a:buNone/>
          <a:defRPr sz="1600" kern="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ARC_BasisPPT_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45454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454545"/>
        </a:accent6>
        <a:hlink>
          <a:srgbClr val="A6173B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IT_PPTMaster_16zu9_EN_170216" id="{1B95EC1C-B472-450A-8903-C98D4969BD52}" vid="{33B5C33D-DA2D-4FC3-AD9E-3EDC816E9345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</Words>
  <Application>Microsoft Office PowerPoint</Application>
  <PresentationFormat>Breitbild</PresentationFormat>
  <Paragraphs>32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Geneva</vt:lpstr>
      <vt:lpstr>Wingdings</vt:lpstr>
      <vt:lpstr>AIT_Power_Point_Vorlage-1</vt:lpstr>
      <vt:lpstr>Präsentation</vt:lpstr>
      <vt:lpstr>Überblick</vt:lpstr>
      <vt:lpstr>…</vt:lpstr>
      <vt:lpstr>Trennfolie</vt:lpstr>
      <vt:lpstr>Beispiel</vt:lpstr>
      <vt:lpstr>Dankeschön!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</dc:title>
  <dc:creator>Bieg Till</dc:creator>
  <cp:lastModifiedBy>Bieg Till</cp:lastModifiedBy>
  <cp:revision>405</cp:revision>
  <cp:lastPrinted>2019-04-18T09:09:44Z</cp:lastPrinted>
  <dcterms:created xsi:type="dcterms:W3CDTF">2016-12-27T07:56:53Z</dcterms:created>
  <dcterms:modified xsi:type="dcterms:W3CDTF">2020-06-16T17:39:17Z</dcterms:modified>
</cp:coreProperties>
</file>