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9"/>
  </p:notesMasterIdLst>
  <p:handoutMasterIdLst>
    <p:handoutMasterId r:id="rId10"/>
  </p:handoutMasterIdLst>
  <p:sldIdLst>
    <p:sldId id="487" r:id="rId2"/>
    <p:sldId id="488" r:id="rId3"/>
    <p:sldId id="489" r:id="rId4"/>
    <p:sldId id="492" r:id="rId5"/>
    <p:sldId id="490" r:id="rId6"/>
    <p:sldId id="491" r:id="rId7"/>
    <p:sldId id="493" r:id="rId8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86300" autoAdjust="0"/>
  </p:normalViewPr>
  <p:slideViewPr>
    <p:cSldViewPr showGuides="1">
      <p:cViewPr varScale="1">
        <p:scale>
          <a:sx n="99" d="100"/>
          <a:sy n="99" d="100"/>
        </p:scale>
        <p:origin x="1188" y="72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gab es in jedem Quartal ein Peak?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steigen die Buchungen am Jahresende so stark 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Warum unterscheidet sich das Jahr 2014 so stark vom Jahr 2013?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ist die Summe der gebuchten Beträge höher, die Anzahl der Buchungen allerdings geringer?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Was passiert immer im Monat 6-10 ? </a:t>
            </a:r>
            <a:r>
              <a:rPr lang="de-AT" dirty="0">
                <a:sym typeface="Wingdings" panose="05000000000000000000" pitchFamily="2" charset="2"/>
              </a:rPr>
              <a:t> Kompletter Einbruch und danach wieder </a:t>
            </a:r>
            <a:r>
              <a:rPr lang="de-AT" dirty="0" err="1">
                <a:sym typeface="Wingdings" panose="05000000000000000000" pitchFamily="2" charset="2"/>
              </a:rPr>
              <a:t>recovered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32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1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89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22/06/2020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22/06/2020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22/06/2020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22/06/2020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22/06/2020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22/06/2020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22/06/2020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22/06/2020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Starke Abweichung zwischen den Jahren</a:t>
            </a:r>
          </a:p>
          <a:p>
            <a:r>
              <a:rPr lang="de-DE" kern="0" dirty="0"/>
              <a:t>1 Peak pro Quartal </a:t>
            </a:r>
          </a:p>
          <a:p>
            <a:r>
              <a:rPr lang="de-DE" kern="0" dirty="0"/>
              <a:t>Keine saisonalen Effekte erkennbar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Summe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220B6-9C23-4A68-A081-3A207E5F24C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07968" y="2276872"/>
            <a:ext cx="5951076" cy="3360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4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Vorher höhere Summe </a:t>
            </a:r>
            <a:r>
              <a:rPr lang="de-DE" kern="0" dirty="0">
                <a:sym typeface="Wingdings" panose="05000000000000000000" pitchFamily="2" charset="2"/>
              </a:rPr>
              <a:t> Jetzt geringere Anzahl</a:t>
            </a:r>
            <a:endParaRPr lang="de-DE" kern="0" dirty="0"/>
          </a:p>
          <a:p>
            <a:r>
              <a:rPr lang="de-DE" kern="0" dirty="0"/>
              <a:t>1. Jahreshälfte weicht stark voneinander ab</a:t>
            </a:r>
          </a:p>
          <a:p>
            <a:r>
              <a:rPr lang="de-DE" kern="0" dirty="0"/>
              <a:t>2. Jahreshälfte gleicht sich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Anzahl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A7E41-297A-4F0C-A0DB-E0F144E8B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881" y="3114233"/>
            <a:ext cx="4865112" cy="2924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41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88420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0140203050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0020520405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0020300703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0020300702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0120008000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0040002010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0140640102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0140900924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0140040011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0140204070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Möglicherweise eine betrügerische Routine, bei diesen Beträgen</a:t>
            </a:r>
          </a:p>
          <a:p>
            <a:r>
              <a:rPr lang="de-DE" kern="0" dirty="0"/>
              <a:t>Wurden im Vorjahr 1-2mal gebucht und im Jahr 2014 mehr als 30-80mal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9B8A9-B933-463E-AD61-E6174127D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473369"/>
            <a:ext cx="6120680" cy="379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1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69148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4 300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413.2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12 240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11 632.9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9 293.62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</a:t>
            </a:r>
            <a:r>
              <a:rPr lang="de-AT" dirty="0" err="1"/>
              <a:t>BeträGe</a:t>
            </a:r>
            <a:r>
              <a:rPr lang="de-AT" dirty="0"/>
              <a:t> (geringe Abweichung)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59813"/>
              </p:ext>
            </p:extLst>
          </p:nvPr>
        </p:nvGraphicFramePr>
        <p:xfrm>
          <a:off x="767408" y="1349181"/>
          <a:ext cx="952017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2387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Betrag</a:t>
                      </a:r>
                      <a:endParaRPr lang="de-D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5 440.00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1 720.00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1 292.76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9E7E-D8CD-49D6-8176-0445F14A3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6325137" cy="4517390"/>
          </a:xfrm>
        </p:spPr>
        <p:txBody>
          <a:bodyPr/>
          <a:lstStyle/>
          <a:p>
            <a:r>
              <a:rPr lang="de-AT" dirty="0"/>
              <a:t>Ende des Monats immer Peaks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und 2014 sehr ähnlich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mehr Buchungen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Einbruch zwischen August und September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D452F-FE28-4C27-922F-7237A9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Buchungsverlauf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B6-B7AF-42E5-99B5-F3066F72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809A-8D15-4DC3-B4C8-C7EAE60DCA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22/06/2020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2A19-EDC0-4B94-B5A4-0C5938DFB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2104" y="1604797"/>
            <a:ext cx="4639945" cy="2267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83020-9082-4EA9-9925-26A4080A06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2104" y="3872382"/>
            <a:ext cx="4639945" cy="22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58383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432</Words>
  <Application>Microsoft Office PowerPoint</Application>
  <PresentationFormat>Widescreen</PresentationFormat>
  <Paragraphs>187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AIT_Power_Point_Vorlage-1</vt:lpstr>
      <vt:lpstr>JahresVergleich: Summe der buchungen</vt:lpstr>
      <vt:lpstr>JahresVergleich: Anzahl der buchungen</vt:lpstr>
      <vt:lpstr>Abweichungen Zum Vorjahr: Kontoklasse</vt:lpstr>
      <vt:lpstr>Abweichungen Zum Vorjahr: Beträge</vt:lpstr>
      <vt:lpstr>Abweichungen Zum Vorjahr: Beträge</vt:lpstr>
      <vt:lpstr>Abweichungen Zum Vorjahr: BeträGe (geringe Abweichung)</vt:lpstr>
      <vt:lpstr>Buchungsverlauf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David Krug</cp:lastModifiedBy>
  <cp:revision>418</cp:revision>
  <cp:lastPrinted>2019-04-18T09:09:44Z</cp:lastPrinted>
  <dcterms:created xsi:type="dcterms:W3CDTF">2016-12-27T07:56:53Z</dcterms:created>
  <dcterms:modified xsi:type="dcterms:W3CDTF">2020-06-22T17:02:21Z</dcterms:modified>
</cp:coreProperties>
</file>