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261" r:id="rId5"/>
    <p:sldId id="269" r:id="rId6"/>
    <p:sldId id="280" r:id="rId7"/>
    <p:sldId id="270" r:id="rId8"/>
    <p:sldId id="286" r:id="rId9"/>
    <p:sldId id="287" r:id="rId10"/>
    <p:sldId id="272" r:id="rId11"/>
    <p:sldId id="273" r:id="rId12"/>
    <p:sldId id="288" r:id="rId13"/>
    <p:sldId id="289" r:id="rId14"/>
    <p:sldId id="274" r:id="rId15"/>
    <p:sldId id="276" r:id="rId16"/>
    <p:sldId id="290" r:id="rId17"/>
    <p:sldId id="281" r:id="rId18"/>
    <p:sldId id="282" r:id="rId19"/>
    <p:sldId id="260" r:id="rId20"/>
    <p:sldId id="29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92" r:id="rId29"/>
    <p:sldId id="293" r:id="rId30"/>
    <p:sldId id="294" r:id="rId31"/>
    <p:sldId id="295" r:id="rId32"/>
    <p:sldId id="275" r:id="rId33"/>
    <p:sldId id="271" r:id="rId34"/>
    <p:sldId id="296" r:id="rId35"/>
    <p:sldId id="297" r:id="rId36"/>
    <p:sldId id="277" r:id="rId37"/>
    <p:sldId id="283" r:id="rId38"/>
    <p:sldId id="284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24" r:id="rId50"/>
    <p:sldId id="325" r:id="rId51"/>
    <p:sldId id="326" r:id="rId52"/>
    <p:sldId id="327" r:id="rId53"/>
    <p:sldId id="328" r:id="rId54"/>
    <p:sldId id="285" r:id="rId5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8" autoAdjust="0"/>
    <p:restoredTop sz="93305" autoAdjust="0"/>
  </p:normalViewPr>
  <p:slideViewPr>
    <p:cSldViewPr snapToGrid="0">
      <p:cViewPr varScale="1">
        <p:scale>
          <a:sx n="156" d="100"/>
          <a:sy n="156" d="100"/>
        </p:scale>
        <p:origin x="528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30.12.2018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30.12.2018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79390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242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7812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3123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35036025-E8A5-4BFF-9FC6-424557756A6C}" type="datetime1">
              <a:rPr lang="de-DE" noProof="0" smtClean="0"/>
              <a:pPr algn="r"/>
              <a:t>30.12.2018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31BB361-F162-41BC-87A7-622531C63D21}" type="datetime1">
              <a:rPr lang="de-DE" smtClean="0"/>
              <a:pPr algn="r"/>
              <a:t>30.12.2018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30BCCB1-03A4-49E9-9369-ED6085C45337}" type="datetime1">
              <a:rPr lang="de-DE" smtClean="0"/>
              <a:pPr algn="r"/>
              <a:t>30.12.2018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1AF38E-1660-4EDD-97BA-F4FECD24D860}" type="datetime1">
              <a:rPr lang="de-DE" noProof="0" smtClean="0"/>
              <a:pPr algn="r"/>
              <a:t>30.12.2018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81462BD-14B6-4C70-A63F-89165B53CD08}" type="datetime1">
              <a:rPr lang="de-DE" noProof="0" smtClean="0"/>
              <a:pPr algn="r"/>
              <a:t>30.12.2018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1E12A76-8FFA-46F9-9319-1766A6238189}" type="datetime1">
              <a:rPr lang="de-DE" noProof="0" smtClean="0"/>
              <a:pPr algn="r"/>
              <a:t>30.12.2018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89CE77-C39D-442C-927F-81FB91C612F3}" type="datetime1">
              <a:rPr lang="de-DE" noProof="0" smtClean="0"/>
              <a:pPr/>
              <a:t>30.12.2018</a:t>
            </a:fld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2310869" y="210427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4891696" y="0"/>
            <a:ext cx="7315200" cy="686552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135" y="17498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2487" y="429547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2135" y="2813793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612135" y="2546639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4D4E97E-19CF-487C-A843-1873D90C67A5}" type="datetime1">
              <a:rPr lang="de-DE" smtClean="0"/>
              <a:pPr algn="r"/>
              <a:t>30.12.2018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12FE477C-6478-4787-AFC0-934CF6C4F605}" type="datetime1">
              <a:rPr lang="de-DE" noProof="0" smtClean="0"/>
              <a:pPr algn="r"/>
              <a:t>30.12.2018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PVK – </a:t>
            </a:r>
            <a:r>
              <a:rPr lang="de-DE" dirty="0" err="1"/>
              <a:t>NuS</a:t>
            </a:r>
            <a:r>
              <a:rPr lang="de-DE" dirty="0"/>
              <a:t> 1 – René </a:t>
            </a:r>
            <a:r>
              <a:rPr lang="de-DE" dirty="0" err="1"/>
              <a:t>Zubrügg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70.png"/><Relationship Id="rId3" Type="http://schemas.openxmlformats.org/officeDocument/2006/relationships/image" Target="../media/image710.png"/><Relationship Id="rId7" Type="http://schemas.openxmlformats.org/officeDocument/2006/relationships/image" Target="../media/image110.png"/><Relationship Id="rId12" Type="http://schemas.openxmlformats.org/officeDocument/2006/relationships/image" Target="../media/image166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3.png"/><Relationship Id="rId5" Type="http://schemas.openxmlformats.org/officeDocument/2006/relationships/image" Target="../media/image96.png"/><Relationship Id="rId15" Type="http://schemas.openxmlformats.org/officeDocument/2006/relationships/image" Target="../media/image190.png"/><Relationship Id="rId10" Type="http://schemas.openxmlformats.org/officeDocument/2006/relationships/image" Target="../media/image143.png"/><Relationship Id="rId4" Type="http://schemas.openxmlformats.org/officeDocument/2006/relationships/image" Target="../media/image810.png"/><Relationship Id="rId9" Type="http://schemas.openxmlformats.org/officeDocument/2006/relationships/image" Target="../media/image130.png"/><Relationship Id="rId1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0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9" Type="http://schemas.openxmlformats.org/officeDocument/2006/relationships/image" Target="../media/image660.png"/><Relationship Id="rId1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6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4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9" Type="http://schemas.openxmlformats.org/officeDocument/2006/relationships/image" Target="../media/image660.png"/><Relationship Id="rId1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7" Type="http://schemas.openxmlformats.org/officeDocument/2006/relationships/image" Target="../media/image16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7" Type="http://schemas.openxmlformats.org/officeDocument/2006/relationships/image" Target="../media/image1280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0.png"/><Relationship Id="rId5" Type="http://schemas.openxmlformats.org/officeDocument/2006/relationships/image" Target="../media/image1260.png"/><Relationship Id="rId4" Type="http://schemas.openxmlformats.org/officeDocument/2006/relationships/image" Target="../media/image12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PVK </a:t>
            </a:r>
            <a:r>
              <a:rPr lang="de-DE" dirty="0" err="1"/>
              <a:t>NuS</a:t>
            </a:r>
            <a:r>
              <a:rPr lang="de-DE" dirty="0"/>
              <a:t>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>
            <a:extLst>
              <a:ext uri="{FF2B5EF4-FFF2-40B4-BE49-F238E27FC236}">
                <a16:creationId xmlns:a16="http://schemas.microsoft.com/office/drawing/2014/main" id="{62B49764-6578-42A4-9FF9-FA33413072AB}"/>
              </a:ext>
            </a:extLst>
          </p:cNvPr>
          <p:cNvSpPr/>
          <p:nvPr/>
        </p:nvSpPr>
        <p:spPr>
          <a:xfrm>
            <a:off x="5063667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1EAE850-FE1B-45C2-A3D7-5ADAF60F2962}"/>
                  </a:ext>
                </a:extLst>
              </p:cNvPr>
              <p:cNvSpPr txBox="1"/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1EAE850-FE1B-45C2-A3D7-5ADAF60F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2436B41-AAB7-4FE5-8845-E4D6287E019A}"/>
              </a:ext>
            </a:extLst>
          </p:cNvPr>
          <p:cNvCxnSpPr>
            <a:cxnSpLocks/>
          </p:cNvCxnSpPr>
          <p:nvPr/>
        </p:nvCxnSpPr>
        <p:spPr>
          <a:xfrm>
            <a:off x="5063667" y="3988533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9DAFDE95-50E4-4110-A3AE-C73157F6EAFC}"/>
                  </a:ext>
                </a:extLst>
              </p:cNvPr>
              <p:cNvSpPr txBox="1"/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9DAFDE95-50E4-4110-A3AE-C73157F6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19149" t="-43478" r="-68085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F21140C5-13B4-4674-B092-2D702EE83DAA}"/>
              </a:ext>
            </a:extLst>
          </p:cNvPr>
          <p:cNvSpPr txBox="1"/>
          <p:nvPr/>
        </p:nvSpPr>
        <p:spPr>
          <a:xfrm>
            <a:off x="6436567" y="39423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BA3AEED-1501-407F-8CE1-8F0F5F9FB23A}"/>
                  </a:ext>
                </a:extLst>
              </p:cNvPr>
              <p:cNvSpPr txBox="1"/>
              <p:nvPr/>
            </p:nvSpPr>
            <p:spPr>
              <a:xfrm>
                <a:off x="2895099" y="5115040"/>
                <a:ext cx="5953937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BA3AEED-1501-407F-8CE1-8F0F5F9FB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99" y="5115040"/>
                <a:ext cx="595393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22BBC1A-897C-494C-ADFB-EF69C2D0D93F}"/>
              </a:ext>
            </a:extLst>
          </p:cNvPr>
          <p:cNvCxnSpPr>
            <a:cxnSpLocks/>
          </p:cNvCxnSpPr>
          <p:nvPr/>
        </p:nvCxnSpPr>
        <p:spPr>
          <a:xfrm>
            <a:off x="5863400" y="1818763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51A27FE-E134-47C3-8451-AAC62A722FA9}"/>
              </a:ext>
            </a:extLst>
          </p:cNvPr>
          <p:cNvCxnSpPr>
            <a:cxnSpLocks/>
          </p:cNvCxnSpPr>
          <p:nvPr/>
        </p:nvCxnSpPr>
        <p:spPr>
          <a:xfrm>
            <a:off x="5674625" y="2104979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2B9C8B2-43AD-46AC-B026-E0D552234681}"/>
              </a:ext>
            </a:extLst>
          </p:cNvPr>
          <p:cNvCxnSpPr>
            <a:cxnSpLocks/>
          </p:cNvCxnSpPr>
          <p:nvPr/>
        </p:nvCxnSpPr>
        <p:spPr>
          <a:xfrm>
            <a:off x="5283120" y="2417212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4D4B95F-1329-40C1-82FF-77AA45023E35}"/>
              </a:ext>
            </a:extLst>
          </p:cNvPr>
          <p:cNvCxnSpPr>
            <a:cxnSpLocks/>
          </p:cNvCxnSpPr>
          <p:nvPr/>
        </p:nvCxnSpPr>
        <p:spPr>
          <a:xfrm>
            <a:off x="5283120" y="3215639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29CE6E-ADD7-4296-8641-CCEF6CBA0215}"/>
              </a:ext>
            </a:extLst>
          </p:cNvPr>
          <p:cNvCxnSpPr>
            <a:cxnSpLocks/>
          </p:cNvCxnSpPr>
          <p:nvPr/>
        </p:nvCxnSpPr>
        <p:spPr>
          <a:xfrm>
            <a:off x="5618816" y="2863261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43EA2DE-66FF-49E3-876D-4EE2075E71A9}"/>
              </a:ext>
            </a:extLst>
          </p:cNvPr>
          <p:cNvCxnSpPr>
            <a:cxnSpLocks/>
          </p:cNvCxnSpPr>
          <p:nvPr/>
        </p:nvCxnSpPr>
        <p:spPr>
          <a:xfrm>
            <a:off x="5887569" y="2635776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id="{002C197F-0EC8-4516-A40D-1169710C0B60}"/>
              </a:ext>
            </a:extLst>
          </p:cNvPr>
          <p:cNvSpPr/>
          <p:nvPr/>
        </p:nvSpPr>
        <p:spPr>
          <a:xfrm>
            <a:off x="6597858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8F6C1D6-392A-44A0-81C2-B0BB1DB22874}"/>
                  </a:ext>
                </a:extLst>
              </p:cNvPr>
              <p:cNvSpPr txBox="1"/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8F6C1D6-392A-44A0-81C2-B0BB1DB2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61238D9-6AD2-46D8-A8E4-3A943794109F}"/>
                  </a:ext>
                </a:extLst>
              </p:cNvPr>
              <p:cNvSpPr/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61238D9-6AD2-46D8-A8E4-3A9437941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2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8968"/>
            <a:ext cx="9601200" cy="579438"/>
          </a:xfrm>
        </p:spPr>
        <p:txBody>
          <a:bodyPr/>
          <a:lstStyle/>
          <a:p>
            <a:r>
              <a:rPr lang="de-CH" dirty="0"/>
              <a:t>Potential und Spannung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435237E-3891-47F9-A62F-054D9DA8229E}"/>
                  </a:ext>
                </a:extLst>
              </p:cNvPr>
              <p:cNvSpPr txBox="1"/>
              <p:nvPr/>
            </p:nvSpPr>
            <p:spPr>
              <a:xfrm>
                <a:off x="3724507" y="3526207"/>
                <a:ext cx="3578480" cy="71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435237E-3891-47F9-A62F-054D9DA82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507" y="3526207"/>
                <a:ext cx="3578480" cy="71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121FA7F-DD1B-4195-9AF5-EDBAE63BBD73}"/>
              </a:ext>
            </a:extLst>
          </p:cNvPr>
          <p:cNvSpPr txBox="1"/>
          <p:nvPr/>
        </p:nvSpPr>
        <p:spPr>
          <a:xfrm>
            <a:off x="1295400" y="1003610"/>
            <a:ext cx="747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Das Potential an einem Punkt beschreibt die Energiedifferenz zwischen </a:t>
            </a:r>
          </a:p>
        </p:txBody>
      </p:sp>
    </p:spTree>
    <p:extLst>
      <p:ext uri="{BB962C8B-B14F-4D97-AF65-F5344CB8AC3E}">
        <p14:creationId xmlns:p14="http://schemas.microsoft.com/office/powerpoint/2010/main" val="8853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Kapazität und Kondensator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051BA-4FAE-400A-A0E0-9A4FE8A7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228" y="1071263"/>
            <a:ext cx="9601200" cy="699552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Kapazität gibt an, wie gross die Spannung über einem Bauelement bei einer gegebenen Ladung Q 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BAA8E58-A024-421B-8D50-10870BB6FB49}"/>
                  </a:ext>
                </a:extLst>
              </p:cNvPr>
              <p:cNvSpPr txBox="1"/>
              <p:nvPr/>
            </p:nvSpPr>
            <p:spPr>
              <a:xfrm>
                <a:off x="4870852" y="2078587"/>
                <a:ext cx="2126608" cy="612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BAA8E58-A024-421B-8D50-10870BB6F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52" y="2078587"/>
                <a:ext cx="2126608" cy="6128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50E833-D3FB-437E-817C-7C998A95E984}"/>
                  </a:ext>
                </a:extLst>
              </p:cNvPr>
              <p:cNvSpPr txBox="1"/>
              <p:nvPr/>
            </p:nvSpPr>
            <p:spPr>
              <a:xfrm>
                <a:off x="5110757" y="3096322"/>
                <a:ext cx="1646797" cy="8443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∯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50E833-D3FB-437E-817C-7C998A95E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57" y="3096322"/>
                <a:ext cx="1646797" cy="844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08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Aufgabe #1</a:t>
            </a:r>
          </a:p>
        </p:txBody>
      </p:sp>
    </p:spTree>
    <p:extLst>
      <p:ext uri="{BB962C8B-B14F-4D97-AF65-F5344CB8AC3E}">
        <p14:creationId xmlns:p14="http://schemas.microsoft.com/office/powerpoint/2010/main" val="31323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Elektrische Strömungsfeld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Stromdichte</a:t>
            </a:r>
          </a:p>
          <a:p>
            <a:r>
              <a:rPr lang="de-CH" dirty="0"/>
              <a:t>Ohm’sche Gesetz</a:t>
            </a:r>
          </a:p>
          <a:p>
            <a:r>
              <a:rPr lang="de-CH" dirty="0"/>
              <a:t>Feldgrössen an Randflächen</a:t>
            </a:r>
          </a:p>
          <a:p>
            <a:r>
              <a:rPr lang="de-CH" dirty="0"/>
              <a:t>Energie und Leistung</a:t>
            </a:r>
          </a:p>
        </p:txBody>
      </p:sp>
    </p:spTree>
    <p:extLst>
      <p:ext uri="{BB962C8B-B14F-4D97-AF65-F5344CB8AC3E}">
        <p14:creationId xmlns:p14="http://schemas.microsoft.com/office/powerpoint/2010/main" val="19077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 und Spannungsteiler</a:t>
            </a:r>
          </a:p>
          <a:p>
            <a:r>
              <a:rPr lang="de-CH" dirty="0"/>
              <a:t>Stern-Dreieck Umformung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Ersatzquellen</a:t>
            </a:r>
          </a:p>
          <a:p>
            <a:r>
              <a:rPr lang="de-CH" dirty="0"/>
              <a:t>Leistungsanpassung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55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426C6DA-0794-434D-926A-9747AADB7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1386" y="1549409"/>
                <a:ext cx="2243447" cy="6546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426C6DA-0794-434D-926A-9747AADB7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1386" y="1549409"/>
                <a:ext cx="2243447" cy="6546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B1D307-74ED-4325-A70B-6E987B7C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F9646DE-3765-4655-AFE5-AC27D160FD9B}"/>
                  </a:ext>
                </a:extLst>
              </p:cNvPr>
              <p:cNvSpPr txBox="1"/>
              <p:nvPr/>
            </p:nvSpPr>
            <p:spPr>
              <a:xfrm>
                <a:off x="934747" y="1159194"/>
                <a:ext cx="38114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2400" dirty="0">
                    <a:solidFill>
                      <a:srgbClr val="1F407A"/>
                    </a:solidFill>
                  </a:rPr>
                  <a:t>Ohmsches Gesetz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400" b="0" i="0" smtClean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de-CH" sz="2400" b="0" i="1" smtClean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2400" b="0" i="0" smtClean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de-CH" sz="2400" b="0" i="1" smtClean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CH" sz="2400" b="0" i="1" smtClean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CH" sz="2400" dirty="0">
                    <a:solidFill>
                      <a:srgbClr val="1F407A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F9646DE-3765-4655-AFE5-AC27D160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7" y="1159194"/>
                <a:ext cx="3811430" cy="461665"/>
              </a:xfrm>
              <a:prstGeom prst="rect">
                <a:avLst/>
              </a:prstGeom>
              <a:blipFill>
                <a:blip r:embed="rId3"/>
                <a:stretch>
                  <a:fillRect l="-2396" t="-10526" r="-1438" b="-2894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B7E729D5-E115-4E47-87D3-30193845D02D}"/>
              </a:ext>
            </a:extLst>
          </p:cNvPr>
          <p:cNvSpPr txBox="1"/>
          <p:nvPr/>
        </p:nvSpPr>
        <p:spPr>
          <a:xfrm>
            <a:off x="8450886" y="1163782"/>
            <a:ext cx="245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rgbClr val="1F407A"/>
                </a:solidFill>
              </a:rPr>
              <a:t>Leistung [W]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4B880515-90B1-4971-8FB6-D4B950015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886" y="1549408"/>
                <a:ext cx="2243447" cy="654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400" b="0" i="1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sz="24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4B880515-90B1-4971-8FB6-D4B95001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86" y="1549408"/>
                <a:ext cx="2243447" cy="654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10A025D-2AC3-488B-9633-963DA9DD041B}"/>
              </a:ext>
            </a:extLst>
          </p:cNvPr>
          <p:cNvGrpSpPr/>
          <p:nvPr/>
        </p:nvGrpSpPr>
        <p:grpSpPr>
          <a:xfrm>
            <a:off x="5720260" y="953019"/>
            <a:ext cx="1085339" cy="1499814"/>
            <a:chOff x="5513446" y="1607634"/>
            <a:chExt cx="1085339" cy="1499814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2A1986A-3713-48E4-B7DF-AE3FB0430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6323" y="1607634"/>
              <a:ext cx="3956" cy="149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39B81A3-6F38-48ED-9097-81E615E16277}"/>
                </a:ext>
              </a:extLst>
            </p:cNvPr>
            <p:cNvSpPr/>
            <p:nvPr/>
          </p:nvSpPr>
          <p:spPr>
            <a:xfrm rot="35361">
              <a:off x="5968867" y="2096501"/>
              <a:ext cx="214686" cy="5921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0489252B-2D5C-45BC-80AB-EA31C2CB762B}"/>
                </a:ext>
              </a:extLst>
            </p:cNvPr>
            <p:cNvCxnSpPr/>
            <p:nvPr/>
          </p:nvCxnSpPr>
          <p:spPr>
            <a:xfrm>
              <a:off x="5830784" y="1983179"/>
              <a:ext cx="0" cy="890650"/>
            </a:xfrm>
            <a:prstGeom prst="straightConnector1">
              <a:avLst/>
            </a:prstGeom>
            <a:ln>
              <a:solidFill>
                <a:srgbClr val="1F407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18FEAE96-AD1B-40B6-81C2-67B6EF3B3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72254" y="1781302"/>
              <a:ext cx="0" cy="890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0071B519-24ED-4C38-B503-E9B3A17B7393}"/>
                    </a:ext>
                  </a:extLst>
                </p:cNvPr>
                <p:cNvSpPr/>
                <p:nvPr/>
              </p:nvSpPr>
              <p:spPr>
                <a:xfrm>
                  <a:off x="5513446" y="2207934"/>
                  <a:ext cx="4119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0071B519-24ED-4C38-B503-E9B3A17B7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446" y="2207934"/>
                  <a:ext cx="41197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388F8C06-F9ED-4023-BF81-FE19B798984B}"/>
                    </a:ext>
                  </a:extLst>
                </p:cNvPr>
                <p:cNvSpPr/>
                <p:nvPr/>
              </p:nvSpPr>
              <p:spPr>
                <a:xfrm>
                  <a:off x="5751740" y="1620859"/>
                  <a:ext cx="3442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388F8C06-F9ED-4023-BF81-FE19B7989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740" y="1620859"/>
                  <a:ext cx="3442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442B87AC-159A-4C75-A94F-D88A6CA16BC0}"/>
                    </a:ext>
                  </a:extLst>
                </p:cNvPr>
                <p:cNvSpPr/>
                <p:nvPr/>
              </p:nvSpPr>
              <p:spPr>
                <a:xfrm>
                  <a:off x="6195791" y="2210027"/>
                  <a:ext cx="4029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442B87AC-159A-4C75-A94F-D88A6CA16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5791" y="2210027"/>
                  <a:ext cx="40299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0131B521-22A1-47E6-BA6D-D7FAF1DC9A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11" y="2889639"/>
            <a:ext cx="1857440" cy="1695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Inhaltsplatzhalter 2">
                <a:extLst>
                  <a:ext uri="{FF2B5EF4-FFF2-40B4-BE49-F238E27FC236}">
                    <a16:creationId xmlns:a16="http://schemas.microsoft.com/office/drawing/2014/main" id="{EC838676-8685-4344-AA0A-1CC425816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1283" y="2926898"/>
                <a:ext cx="2920341" cy="10042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25" name="Inhaltsplatzhalter 2">
                <a:extLst>
                  <a:ext uri="{FF2B5EF4-FFF2-40B4-BE49-F238E27FC236}">
                    <a16:creationId xmlns:a16="http://schemas.microsoft.com/office/drawing/2014/main" id="{EC838676-8685-4344-AA0A-1CC425816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83" y="2926898"/>
                <a:ext cx="2920341" cy="1004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2F125FE6-344F-4B3E-93AB-FEDFCAB9D6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7466" y="2976893"/>
                <a:ext cx="2920341" cy="10042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2F125FE6-344F-4B3E-93AB-FEDFCAB9D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66" y="2976893"/>
                <a:ext cx="2920341" cy="1004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4358719-408E-4649-AB9E-D3BC840A74AB}"/>
                  </a:ext>
                </a:extLst>
              </p:cNvPr>
              <p:cNvSpPr txBox="1"/>
              <p:nvPr/>
            </p:nvSpPr>
            <p:spPr>
              <a:xfrm>
                <a:off x="1471330" y="2525197"/>
                <a:ext cx="2453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solidFill>
                      <a:srgbClr val="1F407A"/>
                    </a:solidFill>
                  </a:rPr>
                  <a:t>Widerstand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400" b="0" i="0" smtClean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CH" sz="2400" dirty="0">
                    <a:solidFill>
                      <a:srgbClr val="1F407A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4358719-408E-4649-AB9E-D3BC840A7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330" y="2525197"/>
                <a:ext cx="2453503" cy="461665"/>
              </a:xfrm>
              <a:prstGeom prst="rect">
                <a:avLst/>
              </a:prstGeom>
              <a:blipFill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CAF40034-997D-4EE0-8D9E-3E1F4D78F9E9}"/>
              </a:ext>
            </a:extLst>
          </p:cNvPr>
          <p:cNvSpPr txBox="1"/>
          <p:nvPr/>
        </p:nvSpPr>
        <p:spPr>
          <a:xfrm>
            <a:off x="8419867" y="2525196"/>
            <a:ext cx="245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rgbClr val="1F407A"/>
                </a:solidFill>
              </a:rPr>
              <a:t>Leitwert [S]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089B079-2A66-4D78-8FF8-9EB5C8F24196}"/>
                  </a:ext>
                </a:extLst>
              </p:cNvPr>
              <p:cNvSpPr txBox="1"/>
              <p:nvPr/>
            </p:nvSpPr>
            <p:spPr>
              <a:xfrm>
                <a:off x="913774" y="4218866"/>
                <a:ext cx="4289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solidFill>
                      <a:srgbClr val="1F407A"/>
                    </a:solidFill>
                  </a:rPr>
                  <a:t> Spez. Widerstand [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400" b="0" i="0" smtClean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de-CH" sz="2400" b="0" i="1" smtClean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CH" sz="2400" dirty="0">
                    <a:solidFill>
                      <a:srgbClr val="1F407A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089B079-2A66-4D78-8FF8-9EB5C8F24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4" y="4218866"/>
                <a:ext cx="4289737" cy="461665"/>
              </a:xfrm>
              <a:prstGeom prst="rect">
                <a:avLst/>
              </a:prstGeom>
              <a:blipFill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nhaltsplatzhalter 2">
                <a:extLst>
                  <a:ext uri="{FF2B5EF4-FFF2-40B4-BE49-F238E27FC236}">
                    <a16:creationId xmlns:a16="http://schemas.microsoft.com/office/drawing/2014/main" id="{E632A2D6-831F-4243-BA03-925F238F4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322" y="4641448"/>
                <a:ext cx="5344279" cy="531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21" name="Inhaltsplatzhalter 2">
                <a:extLst>
                  <a:ext uri="{FF2B5EF4-FFF2-40B4-BE49-F238E27FC236}">
                    <a16:creationId xmlns:a16="http://schemas.microsoft.com/office/drawing/2014/main" id="{E632A2D6-831F-4243-BA03-925F238F4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22" y="4641448"/>
                <a:ext cx="5344279" cy="5313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7CA7C06-23AC-42A1-A91A-65F6DFC97808}"/>
                  </a:ext>
                </a:extLst>
              </p:cNvPr>
              <p:cNvSpPr txBox="1"/>
              <p:nvPr/>
            </p:nvSpPr>
            <p:spPr>
              <a:xfrm>
                <a:off x="7427740" y="4179783"/>
                <a:ext cx="4289737" cy="61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solidFill>
                      <a:srgbClr val="1F407A"/>
                    </a:solidFill>
                  </a:rPr>
                  <a:t>Leitfähigkeit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2400" b="0" i="1" smtClean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2400" b="0" i="1" smtClean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de-CH" sz="2400" b="0" i="1" smtClean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de-CH" sz="2400" dirty="0">
                    <a:solidFill>
                      <a:srgbClr val="1F407A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7CA7C06-23AC-42A1-A91A-65F6DFC97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740" y="4179783"/>
                <a:ext cx="4289737" cy="618952"/>
              </a:xfrm>
              <a:prstGeom prst="rect">
                <a:avLst/>
              </a:prstGeom>
              <a:blipFill>
                <a:blip r:embed="rId1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Inhaltsplatzhalter 2">
                <a:extLst>
                  <a:ext uri="{FF2B5EF4-FFF2-40B4-BE49-F238E27FC236}">
                    <a16:creationId xmlns:a16="http://schemas.microsoft.com/office/drawing/2014/main" id="{3B3A6A85-92C4-4B02-AEE8-49DA91232D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447" y="4680531"/>
                <a:ext cx="2920341" cy="10042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29" name="Inhaltsplatzhalter 2">
                <a:extLst>
                  <a:ext uri="{FF2B5EF4-FFF2-40B4-BE49-F238E27FC236}">
                    <a16:creationId xmlns:a16="http://schemas.microsoft.com/office/drawing/2014/main" id="{3B3A6A85-92C4-4B02-AEE8-49DA91232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447" y="4680531"/>
                <a:ext cx="2920341" cy="1004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7408F-11F6-457E-B734-23D8AEF2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Kirchhoffsche</a:t>
            </a:r>
            <a:r>
              <a:rPr lang="de-CH" dirty="0"/>
              <a:t> </a:t>
            </a:r>
            <a:r>
              <a:rPr lang="de-CH" dirty="0" err="1"/>
              <a:t>gesetze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EE2859-E3DE-4558-BE5B-2DE7404E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6672887" cy="365125"/>
          </a:xfrm>
        </p:spPr>
        <p:txBody>
          <a:bodyPr/>
          <a:lstStyle/>
          <a:p>
            <a:r>
              <a:rPr lang="de-CH" dirty="0"/>
              <a:t>PVK ET1 | FS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4F04246-1875-476F-A39C-0E3AAECF0D30}"/>
                  </a:ext>
                </a:extLst>
              </p:cNvPr>
              <p:cNvSpPr txBox="1"/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𝑀𝑎𝑠𝑐h𝑒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4F04246-1875-476F-A39C-0E3AAECF0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8E22774-BB73-4A8C-9A0F-AC7E3E6AD397}"/>
                  </a:ext>
                </a:extLst>
              </p:cNvPr>
              <p:cNvSpPr txBox="1"/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𝐾𝑛𝑜𝑡𝑒𝑛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8E22774-BB73-4A8C-9A0F-AC7E3E6A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5D922D4B-80B4-4323-B66D-1E9CD97C2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35" y="2069132"/>
            <a:ext cx="3928295" cy="312796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32C2A4C-F1F2-4B62-AB35-44C9A5266D1B}"/>
              </a:ext>
            </a:extLst>
          </p:cNvPr>
          <p:cNvSpPr txBox="1"/>
          <p:nvPr/>
        </p:nvSpPr>
        <p:spPr>
          <a:xfrm>
            <a:off x="8022693" y="1278621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Knotenregel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379A8A-29D0-47C2-8989-4B369B667AAD}"/>
              </a:ext>
            </a:extLst>
          </p:cNvPr>
          <p:cNvSpPr txBox="1"/>
          <p:nvPr/>
        </p:nvSpPr>
        <p:spPr>
          <a:xfrm>
            <a:off x="2641971" y="1313944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Maschenregel</a:t>
            </a:r>
          </a:p>
        </p:txBody>
      </p:sp>
      <p:pic>
        <p:nvPicPr>
          <p:cNvPr id="13" name="Grafik 12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FA092DD1-7E6B-4816-A0B7-54F3256CB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99" y="1647953"/>
            <a:ext cx="3235252" cy="35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79E74-FF98-499A-A0E6-4049FC5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Netzwerkanalyse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1C4EA9-C793-46C1-A140-927167B2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</p:spTree>
    <p:extLst>
      <p:ext uri="{BB962C8B-B14F-4D97-AF65-F5344CB8AC3E}">
        <p14:creationId xmlns:p14="http://schemas.microsoft.com/office/powerpoint/2010/main" val="18385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4A4F-A0FE-4AEF-80D4-60772A77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Widerstände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4E259-8DD3-47FF-8ADD-CC46D2A7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A2D3F0F4-E0FA-4874-A5FF-7BDF4D1DBA90}"/>
              </a:ext>
            </a:extLst>
          </p:cNvPr>
          <p:cNvGrpSpPr/>
          <p:nvPr/>
        </p:nvGrpSpPr>
        <p:grpSpPr>
          <a:xfrm>
            <a:off x="4775134" y="3934138"/>
            <a:ext cx="2026633" cy="1672054"/>
            <a:chOff x="4571017" y="3936323"/>
            <a:chExt cx="2026633" cy="1672054"/>
          </a:xfrm>
        </p:grpSpPr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1B0B5D36-68AE-4F10-857F-2E5C42E3CBF4}"/>
                </a:ext>
              </a:extLst>
            </p:cNvPr>
            <p:cNvCxnSpPr>
              <a:cxnSpLocks/>
              <a:stCxn id="102" idx="6"/>
            </p:cNvCxnSpPr>
            <p:nvPr/>
          </p:nvCxnSpPr>
          <p:spPr>
            <a:xfrm flipH="1" flipV="1">
              <a:off x="4846466" y="4035409"/>
              <a:ext cx="13238" cy="824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FE95156F-51B9-49AC-A3AB-9B35892DE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704" y="5291785"/>
              <a:ext cx="0" cy="3165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46BFEFFB-BA0F-47F8-8EE5-8DF5026489D9}"/>
                </a:ext>
              </a:extLst>
            </p:cNvPr>
            <p:cNvCxnSpPr>
              <a:cxnSpLocks/>
              <a:stCxn id="102" idx="6"/>
              <a:endCxn id="102" idx="2"/>
            </p:cNvCxnSpPr>
            <p:nvPr/>
          </p:nvCxnSpPr>
          <p:spPr>
            <a:xfrm>
              <a:off x="4859704" y="4859737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5C98BA79-66DA-4D27-B3D3-00589C7AFB7A}"/>
                </a:ext>
              </a:extLst>
            </p:cNvPr>
            <p:cNvCxnSpPr>
              <a:cxnSpLocks/>
            </p:cNvCxnSpPr>
            <p:nvPr/>
          </p:nvCxnSpPr>
          <p:spPr>
            <a:xfrm>
              <a:off x="4846467" y="5608377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6D47E33F-7C01-495D-9996-DE9594EECA28}"/>
                </a:ext>
              </a:extLst>
            </p:cNvPr>
            <p:cNvCxnSpPr>
              <a:cxnSpLocks/>
            </p:cNvCxnSpPr>
            <p:nvPr/>
          </p:nvCxnSpPr>
          <p:spPr>
            <a:xfrm>
              <a:off x="5075728" y="5608377"/>
              <a:ext cx="15219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DCC5B391-E5D8-412C-B846-F2E325349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5434439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A4A07D9D-0C74-4BE4-95D8-4F6BDE3A8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466" y="4031140"/>
              <a:ext cx="1751184" cy="4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BF186D3-F12D-49E4-A63C-63FB162BC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4035408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08221080-A665-41FC-8FCF-C02D699ADF16}"/>
                </a:ext>
              </a:extLst>
            </p:cNvPr>
            <p:cNvSpPr/>
            <p:nvPr/>
          </p:nvSpPr>
          <p:spPr>
            <a:xfrm rot="16200000">
              <a:off x="4643680" y="4859737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905C8A3A-1EC2-4BCA-A6A6-C595901EFA0F}"/>
                </a:ext>
              </a:extLst>
            </p:cNvPr>
            <p:cNvCxnSpPr>
              <a:cxnSpLocks/>
            </p:cNvCxnSpPr>
            <p:nvPr/>
          </p:nvCxnSpPr>
          <p:spPr>
            <a:xfrm>
              <a:off x="4571017" y="4778037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B62D6E4D-11ED-41BD-BEDA-AA5B07E5A32B}"/>
                </a:ext>
              </a:extLst>
            </p:cNvPr>
            <p:cNvSpPr/>
            <p:nvPr/>
          </p:nvSpPr>
          <p:spPr>
            <a:xfrm>
              <a:off x="5552369" y="3936323"/>
              <a:ext cx="437395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7D14DC42-A0D9-49EF-914C-60BD3C36F058}"/>
              </a:ext>
            </a:extLst>
          </p:cNvPr>
          <p:cNvSpPr/>
          <p:nvPr/>
        </p:nvSpPr>
        <p:spPr>
          <a:xfrm rot="1713770">
            <a:off x="3400026" y="3505140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1BB5A29E-D99A-4546-9B56-14F5A1022F3A}"/>
              </a:ext>
            </a:extLst>
          </p:cNvPr>
          <p:cNvSpPr/>
          <p:nvPr/>
        </p:nvSpPr>
        <p:spPr>
          <a:xfrm rot="9112473">
            <a:off x="7402314" y="3503471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96FEE6F6-5DD7-47B7-AC61-2E8D5B8FF295}"/>
                  </a:ext>
                </a:extLst>
              </p:cNvPr>
              <p:cNvSpPr txBox="1"/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96FEE6F6-5DD7-47B7-AC61-2E8D5B8F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22B3B84D-C05C-41FD-B894-685733C387B3}"/>
                  </a:ext>
                </a:extLst>
              </p:cNvPr>
              <p:cNvSpPr txBox="1"/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||…|</m:t>
                      </m:r>
                      <m:d>
                        <m:dPr>
                          <m:beg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0" dirty="0"/>
              </a:p>
              <a:p>
                <a:r>
                  <a:rPr lang="de-CH" dirty="0"/>
                  <a:t> 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22B3B84D-C05C-41FD-B894-685733C38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834B42A8-6A5E-4EC4-A853-DF8007461CA6}"/>
              </a:ext>
            </a:extLst>
          </p:cNvPr>
          <p:cNvGrpSpPr/>
          <p:nvPr/>
        </p:nvGrpSpPr>
        <p:grpSpPr>
          <a:xfrm>
            <a:off x="611840" y="1236070"/>
            <a:ext cx="2026633" cy="2001849"/>
            <a:chOff x="838200" y="1211854"/>
            <a:chExt cx="2026633" cy="2001849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B219E7E2-0962-4A7D-8408-9A959CE7057E}"/>
                </a:ext>
              </a:extLst>
            </p:cNvPr>
            <p:cNvGrpSpPr/>
            <p:nvPr/>
          </p:nvGrpSpPr>
          <p:grpSpPr>
            <a:xfrm>
              <a:off x="838200" y="1555070"/>
              <a:ext cx="2026633" cy="1658633"/>
              <a:chOff x="841111" y="1387868"/>
              <a:chExt cx="2026633" cy="1658633"/>
            </a:xfrm>
          </p:grpSpPr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D1CF9255-CCBD-4DB9-9A0F-EAD917DB230A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 flipH="1" flipV="1">
                <a:off x="1116560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6C6778D2-BA24-4FD7-9810-C397F0DC83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1898659"/>
                <a:ext cx="0" cy="3478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C46602AD-0D72-434B-A885-1EA1CAB9CC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2678583"/>
                <a:ext cx="0" cy="367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B84C9443-B82B-421D-9778-DF65524B9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13" y="2246535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6BCE27B3-D32E-490D-A292-516BDC8AD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561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5C003C-459B-4548-80EA-524434C03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822" y="3046500"/>
                <a:ext cx="15219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CD8B7D66-4CAC-40D0-843A-0F5DD00EC2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2872562"/>
                <a:ext cx="0" cy="173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5206455C-BCEF-4656-B8CD-C94E9654E58D}"/>
                  </a:ext>
                </a:extLst>
              </p:cNvPr>
              <p:cNvCxnSpPr>
                <a:cxnSpLocks/>
                <a:endCxn id="34" idx="3"/>
              </p:cNvCxnSpPr>
              <p:nvPr/>
            </p:nvCxnSpPr>
            <p:spPr>
              <a:xfrm flipV="1">
                <a:off x="1116560" y="1472424"/>
                <a:ext cx="940208" cy="11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92E18246-B2FC-4049-B5BE-46154ECE3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1473531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14E30A2-37A1-49A4-9F03-1084E5E43F86}"/>
                  </a:ext>
                </a:extLst>
              </p:cNvPr>
              <p:cNvSpPr/>
              <p:nvPr/>
            </p:nvSpPr>
            <p:spPr>
              <a:xfrm rot="16200000">
                <a:off x="913774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B5CA7AD-6DDC-4D07-8406-D9E492E88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A7AE257E-F895-4621-A1F4-8AEAE30DCDEF}"/>
                  </a:ext>
                </a:extLst>
              </p:cNvPr>
              <p:cNvSpPr/>
              <p:nvPr/>
            </p:nvSpPr>
            <p:spPr>
              <a:xfrm>
                <a:off x="1251289" y="1388975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B34B45A3-5D13-4DD1-B6C7-69807B570F9F}"/>
                  </a:ext>
                </a:extLst>
              </p:cNvPr>
              <p:cNvSpPr/>
              <p:nvPr/>
            </p:nvSpPr>
            <p:spPr>
              <a:xfrm>
                <a:off x="1717392" y="1387868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A9FECC24-EB12-41E0-8013-CEB164E73919}"/>
                  </a:ext>
                </a:extLst>
              </p:cNvPr>
              <p:cNvCxnSpPr>
                <a:cxnSpLocks/>
                <a:stCxn id="35" idx="1"/>
              </p:cNvCxnSpPr>
              <p:nvPr/>
            </p:nvCxnSpPr>
            <p:spPr>
              <a:xfrm>
                <a:off x="2401641" y="1474618"/>
                <a:ext cx="4661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980A28AA-EB7B-4C1D-A2CD-4C3E907A9C18}"/>
                  </a:ext>
                </a:extLst>
              </p:cNvPr>
              <p:cNvSpPr/>
              <p:nvPr/>
            </p:nvSpPr>
            <p:spPr>
              <a:xfrm>
                <a:off x="2401641" y="1390062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BA3DC9DA-0173-475E-842E-6857A641425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2056768" y="1472423"/>
                <a:ext cx="344873" cy="219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8015EDCB-F992-4788-AA75-2642B2FC6CAB}"/>
                    </a:ext>
                  </a:extLst>
                </p:cNvPr>
                <p:cNvSpPr txBox="1"/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8015EDCB-F992-4788-AA75-2642B2FC6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86" r="-3922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4B04432-48AE-476D-838C-B638A48747F1}"/>
                    </a:ext>
                  </a:extLst>
                </p:cNvPr>
                <p:cNvSpPr txBox="1"/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4B04432-48AE-476D-838C-B638A4874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385" r="-3846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feld 122">
                  <a:extLst>
                    <a:ext uri="{FF2B5EF4-FFF2-40B4-BE49-F238E27FC236}">
                      <a16:creationId xmlns:a16="http://schemas.microsoft.com/office/drawing/2014/main" id="{B04F2F5E-ACF4-4356-9A81-CA21800DCD8C}"/>
                    </a:ext>
                  </a:extLst>
                </p:cNvPr>
                <p:cNvSpPr txBox="1"/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3" name="Textfeld 122">
                  <a:extLst>
                    <a:ext uri="{FF2B5EF4-FFF2-40B4-BE49-F238E27FC236}">
                      <a16:creationId xmlns:a16="http://schemas.microsoft.com/office/drawing/2014/main" id="{B04F2F5E-ACF4-4356-9A81-CA21800DC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5682EC8A-DE69-4589-B03A-8C24E0110FAD}"/>
              </a:ext>
            </a:extLst>
          </p:cNvPr>
          <p:cNvGrpSpPr/>
          <p:nvPr/>
        </p:nvGrpSpPr>
        <p:grpSpPr>
          <a:xfrm>
            <a:off x="9389972" y="1664950"/>
            <a:ext cx="2046060" cy="1603134"/>
            <a:chOff x="8335409" y="1625650"/>
            <a:chExt cx="2046060" cy="1603134"/>
          </a:xfrm>
        </p:grpSpPr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1CDF57FE-9D4A-4186-99F7-819BC4BD1321}"/>
                </a:ext>
              </a:extLst>
            </p:cNvPr>
            <p:cNvGrpSpPr/>
            <p:nvPr/>
          </p:nvGrpSpPr>
          <p:grpSpPr>
            <a:xfrm>
              <a:off x="8335409" y="1625650"/>
              <a:ext cx="1687631" cy="1603134"/>
              <a:chOff x="8335409" y="1452481"/>
              <a:chExt cx="1687631" cy="1603134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D73C981D-BDE6-48FA-B002-462E85946493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 flipH="1" flipV="1">
                <a:off x="8610858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12DF483F-9F9E-4A76-BDA9-790690C57150}"/>
                  </a:ext>
                </a:extLst>
              </p:cNvPr>
              <p:cNvCxnSpPr>
                <a:cxnSpLocks/>
                <a:endCxn id="51" idx="2"/>
              </p:cNvCxnSpPr>
              <p:nvPr/>
            </p:nvCxnSpPr>
            <p:spPr>
              <a:xfrm flipV="1">
                <a:off x="8624096" y="2729908"/>
                <a:ext cx="0" cy="3165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1F3FD3FE-A398-4DC6-91EE-3B52D7BCE31A}"/>
                  </a:ext>
                </a:extLst>
              </p:cNvPr>
              <p:cNvCxnSpPr>
                <a:cxnSpLocks/>
                <a:stCxn id="51" idx="6"/>
                <a:endCxn id="51" idx="2"/>
              </p:cNvCxnSpPr>
              <p:nvPr/>
            </p:nvCxnSpPr>
            <p:spPr>
              <a:xfrm>
                <a:off x="8624096" y="2297860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432D35AA-BACC-4EB4-A3D2-03A5E4647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859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D9412FBE-EE5F-44FA-9D60-1E6922495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0120" y="3046500"/>
                <a:ext cx="591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A5FB37C7-4EC4-4357-80A7-B427ACA425B3}"/>
                  </a:ext>
                </a:extLst>
              </p:cNvPr>
              <p:cNvSpPr/>
              <p:nvPr/>
            </p:nvSpPr>
            <p:spPr>
              <a:xfrm rot="16200000">
                <a:off x="8408072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BC17BCF-3BAC-44BC-A8B8-1A329F218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5409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3E5C5FD2-FA8F-423A-960C-0D697F631B43}"/>
                  </a:ext>
                </a:extLst>
              </p:cNvPr>
              <p:cNvSpPr/>
              <p:nvPr/>
            </p:nvSpPr>
            <p:spPr>
              <a:xfrm>
                <a:off x="9065217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FB12AE85-AF91-4D81-86DB-781EB1BBE19A}"/>
                  </a:ext>
                </a:extLst>
              </p:cNvPr>
              <p:cNvSpPr/>
              <p:nvPr/>
            </p:nvSpPr>
            <p:spPr>
              <a:xfrm>
                <a:off x="9352209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B5463B24-88B6-4361-AE7A-9DA3720ED668}"/>
                  </a:ext>
                </a:extLst>
              </p:cNvPr>
              <p:cNvSpPr/>
              <p:nvPr/>
            </p:nvSpPr>
            <p:spPr>
              <a:xfrm>
                <a:off x="9857125" y="1699465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F2712CC7-F78E-4D25-AB05-0DC3DADCF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7478" y="1464415"/>
                <a:ext cx="8176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9F53E9D5-B704-4B2F-868E-E994BCE39A2E}"/>
                  </a:ext>
                </a:extLst>
              </p:cNvPr>
              <p:cNvCxnSpPr>
                <a:cxnSpLocks/>
                <a:endCxn id="63" idx="2"/>
              </p:cNvCxnSpPr>
              <p:nvPr/>
            </p:nvCxnSpPr>
            <p:spPr>
              <a:xfrm flipV="1">
                <a:off x="9940083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6B12609A-DCF1-4DC8-8C7E-941FB8346E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5166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2C38C1C9-770B-4839-AD55-6F496E5081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8174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660E35BE-1BD1-48CE-BB9A-9CB5F9E3BB28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9934959" y="1455300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2238AEB2-EA86-496A-8C5B-1A623D904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64" y="1463675"/>
                <a:ext cx="0" cy="235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051EE4E3-4968-47E0-A729-E6075B8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613" y="1452481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03D9AC8D-1C7D-44AA-8444-78B12D315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70" y="1459858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714127AA-C4FF-4D44-840A-1C7FAFD97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4281" y="3048220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6177C4C1-9866-423E-8EEC-8E633562B85E}"/>
                    </a:ext>
                  </a:extLst>
                </p:cNvPr>
                <p:cNvSpPr txBox="1"/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6177C4C1-9866-423E-8EEC-8E633562B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961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feld 124">
                  <a:extLst>
                    <a:ext uri="{FF2B5EF4-FFF2-40B4-BE49-F238E27FC236}">
                      <a16:creationId xmlns:a16="http://schemas.microsoft.com/office/drawing/2014/main" id="{DB2CCA47-AE40-4CFE-828D-812AF113048E}"/>
                    </a:ext>
                  </a:extLst>
                </p:cNvPr>
                <p:cNvSpPr txBox="1"/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5" name="Textfeld 124">
                  <a:extLst>
                    <a:ext uri="{FF2B5EF4-FFF2-40B4-BE49-F238E27FC236}">
                      <a16:creationId xmlns:a16="http://schemas.microsoft.com/office/drawing/2014/main" id="{DB2CCA47-AE40-4CFE-828D-812AF1130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647" r="-392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180BE97C-19C1-4625-A390-9A82F13185D8}"/>
                    </a:ext>
                  </a:extLst>
                </p:cNvPr>
                <p:cNvSpPr txBox="1"/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180BE97C-19C1-4625-A390-9A82F1318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815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CA3047C6-080E-4E73-AAC1-21CD6F4D9848}"/>
                  </a:ext>
                </a:extLst>
              </p:cNvPr>
              <p:cNvSpPr txBox="1"/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 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CA3047C6-080E-4E73-AAC1-21CD6F4D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blipFill>
                <a:blip r:embed="rId10"/>
                <a:stretch>
                  <a:fillRect l="-1828" b="-244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7375CE7E-3CE6-4FA2-8D14-A4EFB4015B8D}"/>
                  </a:ext>
                </a:extLst>
              </p:cNvPr>
              <p:cNvSpPr txBox="1"/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7375CE7E-3CE6-4FA2-8D14-A4EFB4015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blipFill>
                <a:blip r:embed="rId11"/>
                <a:stretch>
                  <a:fillRect l="-787" b="-244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B2BAD627-EC3A-4E7A-A9CD-CDAC2AA6962B}"/>
                  </a:ext>
                </a:extLst>
              </p:cNvPr>
              <p:cNvSpPr/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B2BAD627-EC3A-4E7A-A9CD-CDAC2AA69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feld 141">
            <a:extLst>
              <a:ext uri="{FF2B5EF4-FFF2-40B4-BE49-F238E27FC236}">
                <a16:creationId xmlns:a16="http://schemas.microsoft.com/office/drawing/2014/main" id="{EEF1C97A-97A3-4C62-BB6E-BE52690EA78B}"/>
              </a:ext>
            </a:extLst>
          </p:cNvPr>
          <p:cNvSpPr txBox="1"/>
          <p:nvPr/>
        </p:nvSpPr>
        <p:spPr>
          <a:xfrm>
            <a:off x="5779143" y="271287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Nur für 2 Widerstände!</a:t>
            </a:r>
          </a:p>
        </p:txBody>
      </p:sp>
    </p:spTree>
    <p:extLst>
      <p:ext uri="{BB962C8B-B14F-4D97-AF65-F5344CB8AC3E}">
        <p14:creationId xmlns:p14="http://schemas.microsoft.com/office/powerpoint/2010/main" val="221407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Elektrostatik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Ladungsdichten</a:t>
            </a:r>
          </a:p>
          <a:p>
            <a:r>
              <a:rPr lang="de-CH" dirty="0"/>
              <a:t>E-Feld</a:t>
            </a:r>
          </a:p>
          <a:p>
            <a:r>
              <a:rPr lang="de-CH" dirty="0"/>
              <a:t>D-Feld</a:t>
            </a:r>
          </a:p>
          <a:p>
            <a:r>
              <a:rPr lang="de-CH" dirty="0"/>
              <a:t>Kapazität</a:t>
            </a:r>
          </a:p>
        </p:txBody>
      </p:sp>
    </p:spTree>
    <p:extLst>
      <p:ext uri="{BB962C8B-B14F-4D97-AF65-F5344CB8AC3E}">
        <p14:creationId xmlns:p14="http://schemas.microsoft.com/office/powerpoint/2010/main" val="5528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877CE-CC82-443B-A557-EAED420B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Grundregeln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9E3B1D8-C1BA-4F7F-ABCF-39B9EE08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86"/>
            <a:ext cx="2576964" cy="416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Knoten Expandieren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50BD3E-F7EE-4795-AEC9-61C9B4BA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8FD55A3-32F5-4ED7-BBBB-A796B27B4786}"/>
              </a:ext>
            </a:extLst>
          </p:cNvPr>
          <p:cNvCxnSpPr>
            <a:cxnSpLocks/>
          </p:cNvCxnSpPr>
          <p:nvPr/>
        </p:nvCxnSpPr>
        <p:spPr>
          <a:xfrm flipV="1">
            <a:off x="308323" y="2308790"/>
            <a:ext cx="565790" cy="132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3072384-0A4B-4BE2-B567-580C3E0D2674}"/>
              </a:ext>
            </a:extLst>
          </p:cNvPr>
          <p:cNvCxnSpPr>
            <a:cxnSpLocks/>
          </p:cNvCxnSpPr>
          <p:nvPr/>
        </p:nvCxnSpPr>
        <p:spPr>
          <a:xfrm flipH="1" flipV="1">
            <a:off x="857595" y="2308790"/>
            <a:ext cx="515540" cy="134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9C1FF66-4A3E-46FF-BF23-4E061F513384}"/>
              </a:ext>
            </a:extLst>
          </p:cNvPr>
          <p:cNvCxnSpPr>
            <a:cxnSpLocks/>
          </p:cNvCxnSpPr>
          <p:nvPr/>
        </p:nvCxnSpPr>
        <p:spPr>
          <a:xfrm flipH="1" flipV="1">
            <a:off x="869882" y="2339421"/>
            <a:ext cx="9818" cy="136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41A2AB6-3390-4B74-9D9F-A27D064653DC}"/>
              </a:ext>
            </a:extLst>
          </p:cNvPr>
          <p:cNvSpPr/>
          <p:nvPr/>
        </p:nvSpPr>
        <p:spPr>
          <a:xfrm rot="1500000">
            <a:off x="531069" y="2826271"/>
            <a:ext cx="105164" cy="333048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9E0C39-3AE4-45CF-A93B-0C388C114F76}"/>
              </a:ext>
            </a:extLst>
          </p:cNvPr>
          <p:cNvSpPr/>
          <p:nvPr/>
        </p:nvSpPr>
        <p:spPr>
          <a:xfrm>
            <a:off x="817300" y="2835671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C559342-8951-4D51-B602-740AB65984C8}"/>
              </a:ext>
            </a:extLst>
          </p:cNvPr>
          <p:cNvSpPr/>
          <p:nvPr/>
        </p:nvSpPr>
        <p:spPr>
          <a:xfrm rot="20100000">
            <a:off x="1077662" y="2826271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A6218C5-89E4-44C0-B1E2-0DB9917EF327}"/>
              </a:ext>
            </a:extLst>
          </p:cNvPr>
          <p:cNvCxnSpPr>
            <a:cxnSpLocks/>
          </p:cNvCxnSpPr>
          <p:nvPr/>
        </p:nvCxnSpPr>
        <p:spPr>
          <a:xfrm flipH="1" flipV="1">
            <a:off x="2984538" y="2286846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A833BB2-D7A2-433B-B9D5-D42B44981FA0}"/>
              </a:ext>
            </a:extLst>
          </p:cNvPr>
          <p:cNvCxnSpPr>
            <a:cxnSpLocks/>
          </p:cNvCxnSpPr>
          <p:nvPr/>
        </p:nvCxnSpPr>
        <p:spPr>
          <a:xfrm flipH="1" flipV="1">
            <a:off x="3504835" y="2282018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E543B73-B2C7-4574-B02E-A4743870EF85}"/>
              </a:ext>
            </a:extLst>
          </p:cNvPr>
          <p:cNvCxnSpPr>
            <a:cxnSpLocks/>
          </p:cNvCxnSpPr>
          <p:nvPr/>
        </p:nvCxnSpPr>
        <p:spPr>
          <a:xfrm flipH="1" flipV="1">
            <a:off x="3243322" y="2282018"/>
            <a:ext cx="229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5D3665B-8240-4EA8-AEF4-A1DB27EE44D4}"/>
              </a:ext>
            </a:extLst>
          </p:cNvPr>
          <p:cNvSpPr/>
          <p:nvPr/>
        </p:nvSpPr>
        <p:spPr>
          <a:xfrm rot="35361">
            <a:off x="2930919" y="2860508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4AAC608-B5E7-43CF-8484-A354E1C8D9D4}"/>
              </a:ext>
            </a:extLst>
          </p:cNvPr>
          <p:cNvSpPr/>
          <p:nvPr/>
        </p:nvSpPr>
        <p:spPr>
          <a:xfrm>
            <a:off x="3181908" y="2860512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F5C947-051E-43B4-AAD3-A4CBBC80939E}"/>
              </a:ext>
            </a:extLst>
          </p:cNvPr>
          <p:cNvSpPr/>
          <p:nvPr/>
        </p:nvSpPr>
        <p:spPr>
          <a:xfrm>
            <a:off x="3452254" y="2863239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39D6546-9BCB-4EF3-8458-691205607A56}"/>
              </a:ext>
            </a:extLst>
          </p:cNvPr>
          <p:cNvCxnSpPr>
            <a:cxnSpLocks/>
          </p:cNvCxnSpPr>
          <p:nvPr/>
        </p:nvCxnSpPr>
        <p:spPr>
          <a:xfrm flipH="1">
            <a:off x="2980307" y="2282018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11C7ED0-273A-4489-B317-A3E0CD03F197}"/>
              </a:ext>
            </a:extLst>
          </p:cNvPr>
          <p:cNvCxnSpPr>
            <a:cxnSpLocks/>
          </p:cNvCxnSpPr>
          <p:nvPr/>
        </p:nvCxnSpPr>
        <p:spPr>
          <a:xfrm flipH="1" flipV="1">
            <a:off x="1795031" y="2296812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19B459D-267B-4584-86B0-D1822FE0BDB3}"/>
              </a:ext>
            </a:extLst>
          </p:cNvPr>
          <p:cNvCxnSpPr>
            <a:cxnSpLocks/>
          </p:cNvCxnSpPr>
          <p:nvPr/>
        </p:nvCxnSpPr>
        <p:spPr>
          <a:xfrm flipH="1" flipV="1">
            <a:off x="2315329" y="2291984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F6DA61D-AC69-481A-9016-F0FF37B7F91C}"/>
              </a:ext>
            </a:extLst>
          </p:cNvPr>
          <p:cNvCxnSpPr>
            <a:cxnSpLocks/>
          </p:cNvCxnSpPr>
          <p:nvPr/>
        </p:nvCxnSpPr>
        <p:spPr>
          <a:xfrm flipH="1" flipV="1">
            <a:off x="1797688" y="2291984"/>
            <a:ext cx="389366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CAEB08F-1041-4831-BC75-39A5A0F9BFB8}"/>
              </a:ext>
            </a:extLst>
          </p:cNvPr>
          <p:cNvSpPr/>
          <p:nvPr/>
        </p:nvSpPr>
        <p:spPr>
          <a:xfrm rot="35361">
            <a:off x="1741413" y="2870474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D11AD7-66DB-4565-9ECC-A66171C62C8C}"/>
              </a:ext>
            </a:extLst>
          </p:cNvPr>
          <p:cNvSpPr/>
          <p:nvPr/>
        </p:nvSpPr>
        <p:spPr>
          <a:xfrm rot="20564393">
            <a:off x="1950789" y="2863804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C97C042-E822-4696-948E-6B23083AAB9D}"/>
              </a:ext>
            </a:extLst>
          </p:cNvPr>
          <p:cNvSpPr/>
          <p:nvPr/>
        </p:nvSpPr>
        <p:spPr>
          <a:xfrm>
            <a:off x="2262747" y="2873205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35A06C2-48D0-42F0-A982-D0849F334A32}"/>
              </a:ext>
            </a:extLst>
          </p:cNvPr>
          <p:cNvCxnSpPr>
            <a:cxnSpLocks/>
          </p:cNvCxnSpPr>
          <p:nvPr/>
        </p:nvCxnSpPr>
        <p:spPr>
          <a:xfrm flipH="1">
            <a:off x="1790801" y="2291984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3C892690-FEC3-454A-9AE2-79B03E004E0C}"/>
              </a:ext>
            </a:extLst>
          </p:cNvPr>
          <p:cNvSpPr/>
          <p:nvPr/>
        </p:nvSpPr>
        <p:spPr>
          <a:xfrm>
            <a:off x="1775660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E8F7-D8F9-462D-B330-97BF208E063B}"/>
              </a:ext>
            </a:extLst>
          </p:cNvPr>
          <p:cNvSpPr/>
          <p:nvPr/>
        </p:nvSpPr>
        <p:spPr>
          <a:xfrm>
            <a:off x="851297" y="2304515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63D6E86-8231-4BB9-B891-098269494DD3}"/>
              </a:ext>
            </a:extLst>
          </p:cNvPr>
          <p:cNvSpPr/>
          <p:nvPr/>
        </p:nvSpPr>
        <p:spPr>
          <a:xfrm>
            <a:off x="3480850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A5A69C-E447-4EA0-A101-41AA8511C059}"/>
              </a:ext>
            </a:extLst>
          </p:cNvPr>
          <p:cNvSpPr/>
          <p:nvPr/>
        </p:nvSpPr>
        <p:spPr>
          <a:xfrm>
            <a:off x="3223986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1013688-8658-4FBD-8A08-B182CC123EFC}"/>
              </a:ext>
            </a:extLst>
          </p:cNvPr>
          <p:cNvSpPr/>
          <p:nvPr/>
        </p:nvSpPr>
        <p:spPr>
          <a:xfrm>
            <a:off x="2967338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Gleich 40">
            <a:extLst>
              <a:ext uri="{FF2B5EF4-FFF2-40B4-BE49-F238E27FC236}">
                <a16:creationId xmlns:a16="http://schemas.microsoft.com/office/drawing/2014/main" id="{9D0B01A4-D35D-4028-B8D6-E0B94974908C}"/>
              </a:ext>
            </a:extLst>
          </p:cNvPr>
          <p:cNvSpPr/>
          <p:nvPr/>
        </p:nvSpPr>
        <p:spPr>
          <a:xfrm>
            <a:off x="1393047" y="2904012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2" name="Gleich 41">
            <a:extLst>
              <a:ext uri="{FF2B5EF4-FFF2-40B4-BE49-F238E27FC236}">
                <a16:creationId xmlns:a16="http://schemas.microsoft.com/office/drawing/2014/main" id="{FAF7F692-75CD-40E4-B5D7-FF21A8CD77A5}"/>
              </a:ext>
            </a:extLst>
          </p:cNvPr>
          <p:cNvSpPr/>
          <p:nvPr/>
        </p:nvSpPr>
        <p:spPr>
          <a:xfrm>
            <a:off x="2524177" y="2935481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1FABE75-3AE7-4277-89CF-90B06200935F}"/>
              </a:ext>
            </a:extLst>
          </p:cNvPr>
          <p:cNvSpPr/>
          <p:nvPr/>
        </p:nvSpPr>
        <p:spPr>
          <a:xfrm>
            <a:off x="712010" y="2187745"/>
            <a:ext cx="318015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DFC1FC4-1DF1-46D7-98C9-DF5AEA205F92}"/>
              </a:ext>
            </a:extLst>
          </p:cNvPr>
          <p:cNvSpPr/>
          <p:nvPr/>
        </p:nvSpPr>
        <p:spPr>
          <a:xfrm>
            <a:off x="1677184" y="2161858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0908546-7461-4D80-AE8B-0CE3CD5B63E2}"/>
              </a:ext>
            </a:extLst>
          </p:cNvPr>
          <p:cNvSpPr/>
          <p:nvPr/>
        </p:nvSpPr>
        <p:spPr>
          <a:xfrm>
            <a:off x="2879154" y="2130785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Inhaltsplatzhalter 2">
            <a:extLst>
              <a:ext uri="{FF2B5EF4-FFF2-40B4-BE49-F238E27FC236}">
                <a16:creationId xmlns:a16="http://schemas.microsoft.com/office/drawing/2014/main" id="{2697E85A-67CF-4DD6-8B00-BE3D5B7ACB3C}"/>
              </a:ext>
            </a:extLst>
          </p:cNvPr>
          <p:cNvSpPr txBox="1">
            <a:spLocks/>
          </p:cNvSpPr>
          <p:nvPr/>
        </p:nvSpPr>
        <p:spPr>
          <a:xfrm>
            <a:off x="6096000" y="1551249"/>
            <a:ext cx="429260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Vertauschen von Elementen</a:t>
            </a:r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83EBFB97-09CA-4173-A203-F122FDC651BC}"/>
              </a:ext>
            </a:extLst>
          </p:cNvPr>
          <p:cNvGrpSpPr/>
          <p:nvPr/>
        </p:nvGrpSpPr>
        <p:grpSpPr>
          <a:xfrm>
            <a:off x="8258689" y="2706483"/>
            <a:ext cx="2921099" cy="1207183"/>
            <a:chOff x="4634015" y="2672667"/>
            <a:chExt cx="2921099" cy="1207183"/>
          </a:xfrm>
        </p:grpSpPr>
        <p:sp>
          <p:nvSpPr>
            <p:cNvPr id="51" name="Gleich 50">
              <a:extLst>
                <a:ext uri="{FF2B5EF4-FFF2-40B4-BE49-F238E27FC236}">
                  <a16:creationId xmlns:a16="http://schemas.microsoft.com/office/drawing/2014/main" id="{69C1CF2D-E948-4ECB-9386-26DBFEE7EC7F}"/>
                </a:ext>
              </a:extLst>
            </p:cNvPr>
            <p:cNvSpPr/>
            <p:nvPr/>
          </p:nvSpPr>
          <p:spPr>
            <a:xfrm>
              <a:off x="5942649" y="3263068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BFAA2480-A3D9-4B58-8C42-D731A62836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5867" y="2708389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6200CA7-E124-40EE-98EF-3BB2D1AB8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0883" y="271373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E0633EC-B616-4146-AE13-14CFEE68AF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9325" y="2703434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A9CB369-1A5E-4921-8149-7554EB81FE0A}"/>
                </a:ext>
              </a:extLst>
            </p:cNvPr>
            <p:cNvSpPr/>
            <p:nvPr/>
          </p:nvSpPr>
          <p:spPr>
            <a:xfrm>
              <a:off x="5186235" y="3098393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D2E1C0A-C914-45A8-BD6A-3B7A0D9E8B90}"/>
                </a:ext>
              </a:extLst>
            </p:cNvPr>
            <p:cNvSpPr/>
            <p:nvPr/>
          </p:nvSpPr>
          <p:spPr>
            <a:xfrm>
              <a:off x="5698675" y="2818972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A250EF62-DD9C-4E4F-AD52-6C53931CFB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4626" y="2705763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0DFCCEC-7D6F-446C-81E0-91784BBD06EF}"/>
                </a:ext>
              </a:extLst>
            </p:cNvPr>
            <p:cNvSpPr/>
            <p:nvPr/>
          </p:nvSpPr>
          <p:spPr>
            <a:xfrm>
              <a:off x="5228576" y="2672667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EC1629BD-D9DD-4ECE-BBE3-376DE19F71A3}"/>
                </a:ext>
              </a:extLst>
            </p:cNvPr>
            <p:cNvCxnSpPr>
              <a:cxnSpLocks/>
            </p:cNvCxnSpPr>
            <p:nvPr/>
          </p:nvCxnSpPr>
          <p:spPr>
            <a:xfrm>
              <a:off x="4742892" y="3845844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43A9889-0DFA-42BA-A6DA-5E23C5C0B3B8}"/>
                </a:ext>
              </a:extLst>
            </p:cNvPr>
            <p:cNvSpPr/>
            <p:nvPr/>
          </p:nvSpPr>
          <p:spPr>
            <a:xfrm rot="10800000">
              <a:off x="5708191" y="3408703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6055AA8A-3644-49C5-848C-8E1BAA7A110B}"/>
                </a:ext>
              </a:extLst>
            </p:cNvPr>
            <p:cNvSpPr/>
            <p:nvPr/>
          </p:nvSpPr>
          <p:spPr>
            <a:xfrm>
              <a:off x="5238128" y="380665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1B75C69-6750-4490-9905-F4393A66E026}"/>
                </a:ext>
              </a:extLst>
            </p:cNvPr>
            <p:cNvSpPr/>
            <p:nvPr/>
          </p:nvSpPr>
          <p:spPr>
            <a:xfrm>
              <a:off x="4634015" y="3105525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42878107-3907-42DA-81BF-0A13566437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595413" y="326170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BCD859D3-0A6C-4177-95A6-10C77E3008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760" y="2701854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E9E78442-FE12-4BDD-A241-0B87D547F0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8775" y="2707195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5C1657AC-7757-47FB-A0DD-6170A58F93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197" y="2710729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801F583-18F4-4ED4-B7C7-608209A08C5A}"/>
                </a:ext>
              </a:extLst>
            </p:cNvPr>
            <p:cNvSpPr/>
            <p:nvPr/>
          </p:nvSpPr>
          <p:spPr>
            <a:xfrm>
              <a:off x="7419302" y="3120022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631EF001-04E6-4054-B54A-900E76A66C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2518" y="2699228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3BEA80FA-23D4-491F-A630-135CCD9D51C7}"/>
                </a:ext>
              </a:extLst>
            </p:cNvPr>
            <p:cNvSpPr/>
            <p:nvPr/>
          </p:nvSpPr>
          <p:spPr>
            <a:xfrm>
              <a:off x="6925447" y="267996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2976588-14F4-4B02-8894-9121B980B203}"/>
                </a:ext>
              </a:extLst>
            </p:cNvPr>
            <p:cNvCxnSpPr>
              <a:cxnSpLocks/>
            </p:cNvCxnSpPr>
            <p:nvPr/>
          </p:nvCxnSpPr>
          <p:spPr>
            <a:xfrm>
              <a:off x="6450784" y="3839308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74687A8-B48A-4C7A-9529-581684091C1A}"/>
                </a:ext>
              </a:extLst>
            </p:cNvPr>
            <p:cNvSpPr/>
            <p:nvPr/>
          </p:nvSpPr>
          <p:spPr>
            <a:xfrm>
              <a:off x="6935000" y="38139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C911E2B-4A9D-4E27-9435-39E1DDA6C3C9}"/>
                </a:ext>
              </a:extLst>
            </p:cNvPr>
            <p:cNvSpPr/>
            <p:nvPr/>
          </p:nvSpPr>
          <p:spPr>
            <a:xfrm>
              <a:off x="6341907" y="3098990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BDD52896-E97F-4CA6-8920-DEA7C490612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303306" y="3255170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E2357AC-981F-45E0-A6D4-22E19100CB0C}"/>
                </a:ext>
              </a:extLst>
            </p:cNvPr>
            <p:cNvSpPr/>
            <p:nvPr/>
          </p:nvSpPr>
          <p:spPr>
            <a:xfrm>
              <a:off x="6885838" y="2802987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F14B9F12-27D1-400D-B36F-6842D6461DF2}"/>
                </a:ext>
              </a:extLst>
            </p:cNvPr>
            <p:cNvSpPr/>
            <p:nvPr/>
          </p:nvSpPr>
          <p:spPr>
            <a:xfrm rot="10800000">
              <a:off x="6895354" y="3392718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6671D20-ADF8-41F0-A4DD-61E386E237E0}"/>
                </a:ext>
              </a:extLst>
            </p:cNvPr>
            <p:cNvCxnSpPr>
              <a:cxnSpLocks/>
            </p:cNvCxnSpPr>
            <p:nvPr/>
          </p:nvCxnSpPr>
          <p:spPr>
            <a:xfrm>
              <a:off x="5369246" y="3292702"/>
              <a:ext cx="33894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44CE653A-3BFF-41F4-AEBB-D80A343E2AE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952069" y="3134306"/>
              <a:ext cx="5192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F85EE36-96A2-4649-ACC9-18A4CFD09E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05403" y="3057728"/>
              <a:ext cx="0" cy="1466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DFBD037-2CEE-42AE-8586-2D22855B5A4F}"/>
                </a:ext>
              </a:extLst>
            </p:cNvPr>
            <p:cNvCxnSpPr>
              <a:cxnSpLocks/>
            </p:cNvCxnSpPr>
            <p:nvPr/>
          </p:nvCxnSpPr>
          <p:spPr>
            <a:xfrm>
              <a:off x="7208950" y="3029759"/>
              <a:ext cx="0" cy="20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2AFB5F7A-B6B0-4447-AA67-88369D5BF6A8}"/>
              </a:ext>
            </a:extLst>
          </p:cNvPr>
          <p:cNvGrpSpPr/>
          <p:nvPr/>
        </p:nvGrpSpPr>
        <p:grpSpPr>
          <a:xfrm>
            <a:off x="9558159" y="4105626"/>
            <a:ext cx="1652357" cy="1201375"/>
            <a:chOff x="7604855" y="2668149"/>
            <a:chExt cx="1652357" cy="1201375"/>
          </a:xfrm>
        </p:grpSpPr>
        <p:sp>
          <p:nvSpPr>
            <p:cNvPr id="52" name="Gleich 51">
              <a:extLst>
                <a:ext uri="{FF2B5EF4-FFF2-40B4-BE49-F238E27FC236}">
                  <a16:creationId xmlns:a16="http://schemas.microsoft.com/office/drawing/2014/main" id="{0CAB6C03-C330-4D4E-A73B-48F6BB66B732}"/>
                </a:ext>
              </a:extLst>
            </p:cNvPr>
            <p:cNvSpPr/>
            <p:nvPr/>
          </p:nvSpPr>
          <p:spPr>
            <a:xfrm>
              <a:off x="7656167" y="3121966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B6C811EC-12B1-4042-8AF6-0A907D6E97A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14126" y="3056306"/>
              <a:ext cx="0" cy="418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0714B737-0638-4EC6-AD78-3CA770DDDA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861" y="2709198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82B08D6E-4859-4695-B8BF-431908450E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8877" y="271454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A8D66B6-D96F-46D1-9B4B-9ECF62B4A7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7307" y="2698916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E9B558E-9612-49E1-9D80-764FB3745C23}"/>
                </a:ext>
              </a:extLst>
            </p:cNvPr>
            <p:cNvSpPr/>
            <p:nvPr/>
          </p:nvSpPr>
          <p:spPr>
            <a:xfrm>
              <a:off x="8593757" y="2810049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68D181B7-0770-4E8D-98B8-1095C73C08A1}"/>
                </a:ext>
              </a:extLst>
            </p:cNvPr>
            <p:cNvSpPr/>
            <p:nvPr/>
          </p:nvSpPr>
          <p:spPr>
            <a:xfrm>
              <a:off x="9121400" y="3093135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B35ECD3D-F896-434E-84DD-72814937C7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2620" y="2706572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525594CC-4486-4D00-986A-FA24DD529B80}"/>
                </a:ext>
              </a:extLst>
            </p:cNvPr>
            <p:cNvSpPr/>
            <p:nvPr/>
          </p:nvSpPr>
          <p:spPr>
            <a:xfrm>
              <a:off x="8626557" y="26681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0C472256-2B5F-45C1-9ED9-A288482FB2D1}"/>
                </a:ext>
              </a:extLst>
            </p:cNvPr>
            <p:cNvCxnSpPr>
              <a:cxnSpLocks/>
            </p:cNvCxnSpPr>
            <p:nvPr/>
          </p:nvCxnSpPr>
          <p:spPr>
            <a:xfrm>
              <a:off x="8150886" y="3846653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89452952-0777-4A4E-90FF-16C16C74E630}"/>
                </a:ext>
              </a:extLst>
            </p:cNvPr>
            <p:cNvSpPr/>
            <p:nvPr/>
          </p:nvSpPr>
          <p:spPr>
            <a:xfrm rot="10800000">
              <a:off x="8594831" y="3302561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E6BCC0D-8450-460C-BBA5-15E9D364BAC4}"/>
                </a:ext>
              </a:extLst>
            </p:cNvPr>
            <p:cNvSpPr/>
            <p:nvPr/>
          </p:nvSpPr>
          <p:spPr>
            <a:xfrm>
              <a:off x="8636109" y="3802135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59D75552-4B27-49AB-89FF-3EB17EBE5303}"/>
                </a:ext>
              </a:extLst>
            </p:cNvPr>
            <p:cNvSpPr/>
            <p:nvPr/>
          </p:nvSpPr>
          <p:spPr>
            <a:xfrm>
              <a:off x="8042009" y="3106334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B56B0EC9-BAEF-4EDA-99DB-C97D2E319DC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003408" y="326251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521D559A-C4C9-4792-ACF5-484DA0F625A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7804144" y="2995142"/>
              <a:ext cx="0" cy="5408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leich 96">
            <a:extLst>
              <a:ext uri="{FF2B5EF4-FFF2-40B4-BE49-F238E27FC236}">
                <a16:creationId xmlns:a16="http://schemas.microsoft.com/office/drawing/2014/main" id="{71CE43E9-59B7-43A8-9021-F71488E1AF86}"/>
              </a:ext>
            </a:extLst>
          </p:cNvPr>
          <p:cNvSpPr/>
          <p:nvPr/>
        </p:nvSpPr>
        <p:spPr>
          <a:xfrm>
            <a:off x="6014336" y="2920184"/>
            <a:ext cx="307830" cy="211174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1F5CAA5-E505-4DB8-89E4-514D04B0638C}"/>
              </a:ext>
            </a:extLst>
          </p:cNvPr>
          <p:cNvCxnSpPr>
            <a:cxnSpLocks/>
          </p:cNvCxnSpPr>
          <p:nvPr/>
        </p:nvCxnSpPr>
        <p:spPr>
          <a:xfrm flipH="1">
            <a:off x="4912684" y="3023583"/>
            <a:ext cx="1079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6878AAF3-0CB3-43B3-8D04-BA93B8B48674}"/>
              </a:ext>
            </a:extLst>
          </p:cNvPr>
          <p:cNvSpPr/>
          <p:nvPr/>
        </p:nvSpPr>
        <p:spPr>
          <a:xfrm>
            <a:off x="5324144" y="2902245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280A9757-9F99-4604-966C-9DC1BE04E6AA}"/>
              </a:ext>
            </a:extLst>
          </p:cNvPr>
          <p:cNvCxnSpPr>
            <a:cxnSpLocks/>
            <a:stCxn id="100" idx="6"/>
          </p:cNvCxnSpPr>
          <p:nvPr/>
        </p:nvCxnSpPr>
        <p:spPr>
          <a:xfrm flipH="1">
            <a:off x="5322164" y="3019598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B5D05B71-02B3-4542-94C4-2E7CAC128EA7}"/>
              </a:ext>
            </a:extLst>
          </p:cNvPr>
          <p:cNvCxnSpPr>
            <a:cxnSpLocks/>
          </p:cNvCxnSpPr>
          <p:nvPr/>
        </p:nvCxnSpPr>
        <p:spPr>
          <a:xfrm flipH="1" flipV="1">
            <a:off x="6382599" y="3027335"/>
            <a:ext cx="1154398" cy="3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6958C5C5-A27C-4590-BF80-49AD30A23523}"/>
              </a:ext>
            </a:extLst>
          </p:cNvPr>
          <p:cNvSpPr/>
          <p:nvPr/>
        </p:nvSpPr>
        <p:spPr>
          <a:xfrm rot="5400000">
            <a:off x="6906895" y="2871654"/>
            <a:ext cx="127243" cy="295890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52FA848C-42CD-4F7B-9BA8-E316E07E5452}"/>
              </a:ext>
            </a:extLst>
          </p:cNvPr>
          <p:cNvSpPr/>
          <p:nvPr/>
        </p:nvSpPr>
        <p:spPr>
          <a:xfrm rot="5400000">
            <a:off x="7294956" y="2875470"/>
            <a:ext cx="127243" cy="295890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4757797-38E2-4E81-AF24-814C42B5B204}"/>
              </a:ext>
            </a:extLst>
          </p:cNvPr>
          <p:cNvSpPr/>
          <p:nvPr/>
        </p:nvSpPr>
        <p:spPr>
          <a:xfrm>
            <a:off x="6488141" y="2909981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A10397F1-0842-459B-AFF5-B9BE08521F39}"/>
              </a:ext>
            </a:extLst>
          </p:cNvPr>
          <p:cNvCxnSpPr>
            <a:cxnSpLocks/>
            <a:stCxn id="105" idx="6"/>
          </p:cNvCxnSpPr>
          <p:nvPr/>
        </p:nvCxnSpPr>
        <p:spPr>
          <a:xfrm flipH="1">
            <a:off x="6486162" y="3027335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79FB800-9482-4D46-9EBB-8AEC1B545A38}"/>
              </a:ext>
            </a:extLst>
          </p:cNvPr>
          <p:cNvSpPr/>
          <p:nvPr/>
        </p:nvSpPr>
        <p:spPr>
          <a:xfrm rot="5400000">
            <a:off x="5021033" y="2867734"/>
            <a:ext cx="127243" cy="295890"/>
          </a:xfrm>
          <a:prstGeom prst="rect">
            <a:avLst/>
          </a:prstGeom>
          <a:solidFill>
            <a:srgbClr val="0089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42499A0-15D5-429E-9B47-2DB08B095715}"/>
              </a:ext>
            </a:extLst>
          </p:cNvPr>
          <p:cNvSpPr/>
          <p:nvPr/>
        </p:nvSpPr>
        <p:spPr>
          <a:xfrm rot="5400000">
            <a:off x="5716745" y="2872087"/>
            <a:ext cx="127243" cy="2958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46585B46-8899-4FAE-A5BE-08D54568A69C}"/>
              </a:ext>
            </a:extLst>
          </p:cNvPr>
          <p:cNvGrpSpPr/>
          <p:nvPr/>
        </p:nvGrpSpPr>
        <p:grpSpPr>
          <a:xfrm>
            <a:off x="6032967" y="3328256"/>
            <a:ext cx="1556250" cy="238582"/>
            <a:chOff x="6032967" y="3328256"/>
            <a:chExt cx="1472165" cy="238582"/>
          </a:xfrm>
        </p:grpSpPr>
        <p:sp>
          <p:nvSpPr>
            <p:cNvPr id="98" name="Gleich 97">
              <a:extLst>
                <a:ext uri="{FF2B5EF4-FFF2-40B4-BE49-F238E27FC236}">
                  <a16:creationId xmlns:a16="http://schemas.microsoft.com/office/drawing/2014/main" id="{8F5126EF-6BF0-443B-87BF-9D9C5DBBE5DB}"/>
                </a:ext>
              </a:extLst>
            </p:cNvPr>
            <p:cNvSpPr/>
            <p:nvPr/>
          </p:nvSpPr>
          <p:spPr>
            <a:xfrm>
              <a:off x="6032967" y="3328256"/>
              <a:ext cx="307830" cy="211174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EB275223-A746-4F0D-9AE1-BEFA8D74E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3270" y="3455193"/>
              <a:ext cx="1131862" cy="6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245D46C0-68F6-43AB-A1AB-8777C1C56215}"/>
                </a:ext>
              </a:extLst>
            </p:cNvPr>
            <p:cNvSpPr/>
            <p:nvPr/>
          </p:nvSpPr>
          <p:spPr>
            <a:xfrm>
              <a:off x="6444394" y="3332131"/>
              <a:ext cx="241009" cy="2347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53CA0F1-7589-46FD-9B2B-598651B8D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3404" y="3453469"/>
              <a:ext cx="242988" cy="1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C68A8592-9F8C-4EE9-8FEB-B722F8F78127}"/>
                </a:ext>
              </a:extLst>
            </p:cNvPr>
            <p:cNvSpPr/>
            <p:nvPr/>
          </p:nvSpPr>
          <p:spPr>
            <a:xfrm rot="5400000">
              <a:off x="7233748" y="3305357"/>
              <a:ext cx="127243" cy="295890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9922AE4-1759-4045-B12E-C73AEECD0270}"/>
                </a:ext>
              </a:extLst>
            </p:cNvPr>
            <p:cNvSpPr/>
            <p:nvPr/>
          </p:nvSpPr>
          <p:spPr>
            <a:xfrm rot="5400000">
              <a:off x="6840850" y="3301539"/>
              <a:ext cx="127243" cy="29589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EBE22BF6-D344-42B8-BDDA-62623FB62765}"/>
              </a:ext>
            </a:extLst>
          </p:cNvPr>
          <p:cNvGrpSpPr/>
          <p:nvPr/>
        </p:nvGrpSpPr>
        <p:grpSpPr>
          <a:xfrm>
            <a:off x="4981335" y="2713353"/>
            <a:ext cx="482365" cy="153129"/>
            <a:chOff x="6778239" y="1771650"/>
            <a:chExt cx="792571" cy="258362"/>
          </a:xfrm>
        </p:grpSpPr>
        <p:sp>
          <p:nvSpPr>
            <p:cNvPr id="115" name="Freihandform: Form 114">
              <a:extLst>
                <a:ext uri="{FF2B5EF4-FFF2-40B4-BE49-F238E27FC236}">
                  <a16:creationId xmlns:a16="http://schemas.microsoft.com/office/drawing/2014/main" id="{9C6CE63E-68C2-477A-B33C-516ECA4FF494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A7A74FC8-E1EE-4137-A083-148EC944C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0F9B1B2-1BAB-4457-81C7-E767C306F2E7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7B367436-1A9C-4B12-B146-C2E844BD50A8}"/>
              </a:ext>
            </a:extLst>
          </p:cNvPr>
          <p:cNvGrpSpPr/>
          <p:nvPr/>
        </p:nvGrpSpPr>
        <p:grpSpPr>
          <a:xfrm>
            <a:off x="6923789" y="2773761"/>
            <a:ext cx="482365" cy="153129"/>
            <a:chOff x="6778239" y="1771650"/>
            <a:chExt cx="792571" cy="258362"/>
          </a:xfrm>
        </p:grpSpPr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831E1A64-F910-4970-9519-E48AC4C0BE2B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01661945-24EF-4A20-8784-4D1F85AF0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08E00A4E-2597-4F1C-8779-F02C4F9690CC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Inhaltsplatzhalter 2">
            <a:extLst>
              <a:ext uri="{FF2B5EF4-FFF2-40B4-BE49-F238E27FC236}">
                <a16:creationId xmlns:a16="http://schemas.microsoft.com/office/drawing/2014/main" id="{DA737F89-57BC-4589-BEC6-3B0820A69252}"/>
              </a:ext>
            </a:extLst>
          </p:cNvPr>
          <p:cNvSpPr txBox="1">
            <a:spLocks/>
          </p:cNvSpPr>
          <p:nvPr/>
        </p:nvSpPr>
        <p:spPr>
          <a:xfrm>
            <a:off x="5832384" y="2248714"/>
            <a:ext cx="965469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Seriell</a:t>
            </a:r>
          </a:p>
        </p:txBody>
      </p:sp>
      <p:sp>
        <p:nvSpPr>
          <p:cNvPr id="127" name="Inhaltsplatzhalter 2">
            <a:extLst>
              <a:ext uri="{FF2B5EF4-FFF2-40B4-BE49-F238E27FC236}">
                <a16:creationId xmlns:a16="http://schemas.microsoft.com/office/drawing/2014/main" id="{0434313C-FD0F-46B1-84C9-34B5C9387708}"/>
              </a:ext>
            </a:extLst>
          </p:cNvPr>
          <p:cNvSpPr txBox="1">
            <a:spLocks/>
          </p:cNvSpPr>
          <p:nvPr/>
        </p:nvSpPr>
        <p:spPr>
          <a:xfrm>
            <a:off x="9224662" y="2243926"/>
            <a:ext cx="137346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55141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/>
      <p:bldP spid="97" grpId="0" animBg="1"/>
      <p:bldP spid="100" grpId="0" animBg="1"/>
      <p:bldP spid="103" grpId="0" animBg="1"/>
      <p:bldP spid="104" grpId="0" animBg="1"/>
      <p:bldP spid="105" grpId="0" animBg="1"/>
      <p:bldP spid="110" grpId="0" animBg="1"/>
      <p:bldP spid="111" grpId="0" animBg="1"/>
      <p:bldP spid="126" grpId="0"/>
      <p:bldP spid="1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5026A-9F79-496E-8EC8-F2C3E73B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10" y="1757295"/>
            <a:ext cx="1943725" cy="50945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Verschieben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AD0BF-108F-4B5D-B8F3-10F97394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DB076C4-7C9A-409E-B2F4-79E7EF49FE12}"/>
              </a:ext>
            </a:extLst>
          </p:cNvPr>
          <p:cNvSpPr txBox="1">
            <a:spLocks/>
          </p:cNvSpPr>
          <p:nvPr/>
        </p:nvSpPr>
        <p:spPr>
          <a:xfrm>
            <a:off x="762627" y="844385"/>
            <a:ext cx="10515600" cy="56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Grundregeln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451667E-D6A1-4E70-B247-5CD29D8B149A}"/>
              </a:ext>
            </a:extLst>
          </p:cNvPr>
          <p:cNvGrpSpPr/>
          <p:nvPr/>
        </p:nvGrpSpPr>
        <p:grpSpPr>
          <a:xfrm>
            <a:off x="762627" y="2561333"/>
            <a:ext cx="3804982" cy="1083763"/>
            <a:chOff x="1190718" y="2471816"/>
            <a:chExt cx="7014814" cy="1564697"/>
          </a:xfrm>
        </p:grpSpPr>
        <p:sp>
          <p:nvSpPr>
            <p:cNvPr id="7" name="Gleich 6">
              <a:extLst>
                <a:ext uri="{FF2B5EF4-FFF2-40B4-BE49-F238E27FC236}">
                  <a16:creationId xmlns:a16="http://schemas.microsoft.com/office/drawing/2014/main" id="{32E2D9A5-564C-4D7F-AB19-B39EF90159F4}"/>
                </a:ext>
              </a:extLst>
            </p:cNvPr>
            <p:cNvSpPr/>
            <p:nvPr/>
          </p:nvSpPr>
          <p:spPr>
            <a:xfrm>
              <a:off x="319199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8" name="Gleich 7">
              <a:extLst>
                <a:ext uri="{FF2B5EF4-FFF2-40B4-BE49-F238E27FC236}">
                  <a16:creationId xmlns:a16="http://schemas.microsoft.com/office/drawing/2014/main" id="{1235998E-D8DC-4EC2-AED5-449AC07C8EC1}"/>
                </a:ext>
              </a:extLst>
            </p:cNvPr>
            <p:cNvSpPr/>
            <p:nvPr/>
          </p:nvSpPr>
          <p:spPr>
            <a:xfrm>
              <a:off x="580556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B96D0A2-DA14-4812-9439-71342B74C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0176" y="249822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0FF759B7-F375-4FA5-A5C0-C4AB828E1C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0474" y="2504755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BF4B8A6-140E-40AB-991F-06CFF2B62E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919" y="2509451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F04EC17-2C39-44FD-986F-50B53907D4A5}"/>
                </a:ext>
              </a:extLst>
            </p:cNvPr>
            <p:cNvSpPr/>
            <p:nvPr/>
          </p:nvSpPr>
          <p:spPr>
            <a:xfrm rot="35361">
              <a:off x="1190718" y="299224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B94E0FC-A029-4255-B920-E5C726E3B343}"/>
                </a:ext>
              </a:extLst>
            </p:cNvPr>
            <p:cNvSpPr/>
            <p:nvPr/>
          </p:nvSpPr>
          <p:spPr>
            <a:xfrm>
              <a:off x="2269041" y="3006451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61136E8-513A-42D5-913C-68AE6F5B9AC3}"/>
                </a:ext>
              </a:extLst>
            </p:cNvPr>
            <p:cNvSpPr/>
            <p:nvPr/>
          </p:nvSpPr>
          <p:spPr>
            <a:xfrm>
              <a:off x="2829616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30C4EF5-BFEB-4331-89EC-E4BB39EC2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2406" y="2495009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587B6C4-BA20-42DB-8C6B-AEB751F8DD21}"/>
                </a:ext>
              </a:extLst>
            </p:cNvPr>
            <p:cNvSpPr/>
            <p:nvPr/>
          </p:nvSpPr>
          <p:spPr>
            <a:xfrm>
              <a:off x="2329311" y="2471816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5BB757D-4559-4560-9D41-1F78A97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72" y="3889600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84D94B8-F513-4584-8FEB-785A0D27DA76}"/>
                </a:ext>
              </a:extLst>
            </p:cNvPr>
            <p:cNvSpPr/>
            <p:nvPr/>
          </p:nvSpPr>
          <p:spPr>
            <a:xfrm rot="5400000">
              <a:off x="1715945" y="3587447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564C0EC-0219-459B-9F98-AE5C9D431E4B}"/>
                </a:ext>
              </a:extLst>
            </p:cNvPr>
            <p:cNvSpPr/>
            <p:nvPr/>
          </p:nvSpPr>
          <p:spPr>
            <a:xfrm>
              <a:off x="2344411" y="3858952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1F88A260-4DF3-48A3-8EAD-6BE1ACB9CE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9089" y="252701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A232933-6996-499E-9FAA-41E7057FC3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9387" y="2533552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7357C02-6039-4E01-BDAB-B3392AD14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6832" y="253824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4261ACD-9CC3-4913-8D9F-815348D595D9}"/>
                </a:ext>
              </a:extLst>
            </p:cNvPr>
            <p:cNvSpPr/>
            <p:nvPr/>
          </p:nvSpPr>
          <p:spPr>
            <a:xfrm rot="35361">
              <a:off x="3829631" y="3021040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A0AC2B3-149B-4EFA-9E7F-8A88C2605CBC}"/>
                </a:ext>
              </a:extLst>
            </p:cNvPr>
            <p:cNvSpPr/>
            <p:nvPr/>
          </p:nvSpPr>
          <p:spPr>
            <a:xfrm>
              <a:off x="5452044" y="3007946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6806C6B-DDAE-4D18-BC4D-635CDB11A9F1}"/>
                </a:ext>
              </a:extLst>
            </p:cNvPr>
            <p:cNvSpPr/>
            <p:nvPr/>
          </p:nvSpPr>
          <p:spPr>
            <a:xfrm>
              <a:off x="4935896" y="3009084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5DAE582A-36EC-4641-9148-227DA09FC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1319" y="2523806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CE8AAFC0-5555-4E7D-82AB-A067DAB11A09}"/>
                </a:ext>
              </a:extLst>
            </p:cNvPr>
            <p:cNvSpPr/>
            <p:nvPr/>
          </p:nvSpPr>
          <p:spPr>
            <a:xfrm>
              <a:off x="4968224" y="2500613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713CF5F-34A2-47D5-953F-6A3E033E4E89}"/>
                </a:ext>
              </a:extLst>
            </p:cNvPr>
            <p:cNvCxnSpPr>
              <a:cxnSpLocks/>
            </p:cNvCxnSpPr>
            <p:nvPr/>
          </p:nvCxnSpPr>
          <p:spPr>
            <a:xfrm>
              <a:off x="3934385" y="3918397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958D51F-13FB-4811-AA66-529A08D662FB}"/>
                </a:ext>
              </a:extLst>
            </p:cNvPr>
            <p:cNvSpPr/>
            <p:nvPr/>
          </p:nvSpPr>
          <p:spPr>
            <a:xfrm rot="5400000">
              <a:off x="4354858" y="3616244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4A26AB3-08BA-451A-8E56-7EAD4E01B248}"/>
                </a:ext>
              </a:extLst>
            </p:cNvPr>
            <p:cNvSpPr/>
            <p:nvPr/>
          </p:nvSpPr>
          <p:spPr>
            <a:xfrm>
              <a:off x="4983324" y="388774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F8FD22B-17C3-4DEE-A35E-6A252CB6DDCD}"/>
                </a:ext>
              </a:extLst>
            </p:cNvPr>
            <p:cNvCxnSpPr>
              <a:cxnSpLocks/>
            </p:cNvCxnSpPr>
            <p:nvPr/>
          </p:nvCxnSpPr>
          <p:spPr>
            <a:xfrm>
              <a:off x="2405188" y="2721267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E8BE336-3DCD-4659-81F1-3F331EB08E2B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48" y="3731899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8C8E6D8-4DF0-4D24-8EF8-25537FD42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294" y="2525285"/>
              <a:ext cx="1581834" cy="1422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D232EA48-C6FC-4C28-AEF7-0D6000DA3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7486" y="2534582"/>
              <a:ext cx="1620029" cy="1422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FA107CA9-16AA-4EB3-8668-8B224F19E3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8474" y="2549024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02091F6-EE75-4FC4-9F98-4E77AED9E216}"/>
                </a:ext>
              </a:extLst>
            </p:cNvPr>
            <p:cNvSpPr/>
            <p:nvPr/>
          </p:nvSpPr>
          <p:spPr>
            <a:xfrm rot="2775764">
              <a:off x="6859066" y="323203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C3EC87E-0E78-4C79-B0FE-6AFD693B43E8}"/>
                </a:ext>
              </a:extLst>
            </p:cNvPr>
            <p:cNvSpPr/>
            <p:nvPr/>
          </p:nvSpPr>
          <p:spPr>
            <a:xfrm rot="18700850">
              <a:off x="6872739" y="2606684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22CE279-F7BB-44BB-98C5-DE9761E46D64}"/>
                </a:ext>
              </a:extLst>
            </p:cNvPr>
            <p:cNvSpPr/>
            <p:nvPr/>
          </p:nvSpPr>
          <p:spPr>
            <a:xfrm>
              <a:off x="7491131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EFAC25A-DFD3-459F-AD55-029FAE81B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2961" y="2534582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618484D-9690-4568-B1FE-D0A8C2B8DD13}"/>
                </a:ext>
              </a:extLst>
            </p:cNvPr>
            <p:cNvSpPr/>
            <p:nvPr/>
          </p:nvSpPr>
          <p:spPr>
            <a:xfrm>
              <a:off x="7549866" y="251138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31F1815C-6ECA-4024-8177-D83387AAB71E}"/>
                </a:ext>
              </a:extLst>
            </p:cNvPr>
            <p:cNvCxnSpPr>
              <a:cxnSpLocks/>
            </p:cNvCxnSpPr>
            <p:nvPr/>
          </p:nvCxnSpPr>
          <p:spPr>
            <a:xfrm>
              <a:off x="6516027" y="3929173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6EF5AFA-E7E3-4187-A891-C6AC617339B5}"/>
                </a:ext>
              </a:extLst>
            </p:cNvPr>
            <p:cNvSpPr/>
            <p:nvPr/>
          </p:nvSpPr>
          <p:spPr>
            <a:xfrm rot="5400000">
              <a:off x="6936500" y="3627020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0AEAA81-1513-44A4-BBF6-D63D29C629FD}"/>
                </a:ext>
              </a:extLst>
            </p:cNvPr>
            <p:cNvSpPr/>
            <p:nvPr/>
          </p:nvSpPr>
          <p:spPr>
            <a:xfrm>
              <a:off x="7564966" y="389852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B96BB69-413B-441C-BFA0-B53DD5F01DE2}"/>
                </a:ext>
              </a:extLst>
            </p:cNvPr>
            <p:cNvSpPr/>
            <p:nvPr/>
          </p:nvSpPr>
          <p:spPr>
            <a:xfrm>
              <a:off x="6482194" y="247803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B577DB7-54DC-4067-BCC8-93B0D8AB1016}"/>
                </a:ext>
              </a:extLst>
            </p:cNvPr>
            <p:cNvSpPr/>
            <p:nvPr/>
          </p:nvSpPr>
          <p:spPr>
            <a:xfrm>
              <a:off x="8047189" y="2489627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00F891E-8E76-4CE7-9F2D-36124DFFB7F1}"/>
                </a:ext>
              </a:extLst>
            </p:cNvPr>
            <p:cNvSpPr/>
            <p:nvPr/>
          </p:nvSpPr>
          <p:spPr>
            <a:xfrm>
              <a:off x="6501637" y="387779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25311238-7FFE-4D3E-AD11-52C77CCA3854}"/>
                </a:ext>
              </a:extLst>
            </p:cNvPr>
            <p:cNvSpPr/>
            <p:nvPr/>
          </p:nvSpPr>
          <p:spPr>
            <a:xfrm>
              <a:off x="8129655" y="391651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8C0EE4C9-F213-42D5-9076-2F3ABD286332}"/>
                </a:ext>
              </a:extLst>
            </p:cNvPr>
            <p:cNvCxnSpPr>
              <a:cxnSpLocks/>
            </p:cNvCxnSpPr>
            <p:nvPr/>
          </p:nvCxnSpPr>
          <p:spPr>
            <a:xfrm>
              <a:off x="3954872" y="2705183"/>
              <a:ext cx="159771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6EE76DF5-0AE1-4B1C-8F61-0912C18BA94B}"/>
              </a:ext>
            </a:extLst>
          </p:cNvPr>
          <p:cNvGrpSpPr/>
          <p:nvPr/>
        </p:nvGrpSpPr>
        <p:grpSpPr>
          <a:xfrm>
            <a:off x="6468361" y="2561333"/>
            <a:ext cx="3803774" cy="1156010"/>
            <a:chOff x="1324625" y="2446030"/>
            <a:chExt cx="6877410" cy="1605654"/>
          </a:xfrm>
        </p:grpSpPr>
        <p:sp>
          <p:nvSpPr>
            <p:cNvPr id="51" name="Gleich 50">
              <a:extLst>
                <a:ext uri="{FF2B5EF4-FFF2-40B4-BE49-F238E27FC236}">
                  <a16:creationId xmlns:a16="http://schemas.microsoft.com/office/drawing/2014/main" id="{4FD08820-E2C9-4682-98FC-F7CA4AC16116}"/>
                </a:ext>
              </a:extLst>
            </p:cNvPr>
            <p:cNvSpPr/>
            <p:nvPr/>
          </p:nvSpPr>
          <p:spPr>
            <a:xfrm>
              <a:off x="3260155" y="3019202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4CEE718-D19E-4A0D-B0AD-44C02CD467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1436" y="255518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977CC4CA-90BA-47AE-A9CF-B9729012A0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276" y="2561357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5571F9E4-E9BE-4099-9A6E-24BF1AD67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9" y="254876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D59E3B8-F140-46C8-95B1-3F2288FBE1FD}"/>
                </a:ext>
              </a:extLst>
            </p:cNvPr>
            <p:cNvSpPr/>
            <p:nvPr/>
          </p:nvSpPr>
          <p:spPr>
            <a:xfrm>
              <a:off x="2012091" y="303189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81A975CC-EB45-4F11-B88F-2C05968F2F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0527" y="2555181"/>
              <a:ext cx="1408949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697464E4-81E0-498D-AB3F-11D1866A8CA0}"/>
                </a:ext>
              </a:extLst>
            </p:cNvPr>
            <p:cNvSpPr/>
            <p:nvPr/>
          </p:nvSpPr>
          <p:spPr>
            <a:xfrm>
              <a:off x="2500998" y="2788648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DC25332-B8A6-4B6F-ADA3-7705A57EA3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796" y="3965147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1F031DD4-5356-4459-ACFE-13CAD414E17F}"/>
                </a:ext>
              </a:extLst>
            </p:cNvPr>
            <p:cNvSpPr/>
            <p:nvPr/>
          </p:nvSpPr>
          <p:spPr>
            <a:xfrm rot="10800000">
              <a:off x="2845363" y="302943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EE80D8B-7DCC-4961-8314-DC36E0B94E5C}"/>
                </a:ext>
              </a:extLst>
            </p:cNvPr>
            <p:cNvSpPr/>
            <p:nvPr/>
          </p:nvSpPr>
          <p:spPr>
            <a:xfrm>
              <a:off x="2086291" y="394620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7413001A-B75D-4B48-BDF8-6276524EF1A0}"/>
                </a:ext>
              </a:extLst>
            </p:cNvPr>
            <p:cNvSpPr/>
            <p:nvPr/>
          </p:nvSpPr>
          <p:spPr>
            <a:xfrm>
              <a:off x="1324625" y="3040973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F43C2A56-EE7D-41CC-8B4E-59C9ADD995B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21950" y="3231782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C51244E-1390-4695-972D-3BFA18221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30" y="3648397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C70704E-2930-4830-B835-C0A7AEDD1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8" y="2829350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367457-6B2E-4285-B82E-C5E63DC444DE}"/>
                </a:ext>
              </a:extLst>
            </p:cNvPr>
            <p:cNvSpPr/>
            <p:nvPr/>
          </p:nvSpPr>
          <p:spPr>
            <a:xfrm>
              <a:off x="2089689" y="250845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4C1DF44-4A14-4D44-BBBD-B8CFF865BCDA}"/>
                </a:ext>
              </a:extLst>
            </p:cNvPr>
            <p:cNvSpPr/>
            <p:nvPr/>
          </p:nvSpPr>
          <p:spPr>
            <a:xfrm>
              <a:off x="2510732" y="3608090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76987736-B206-41DE-8FE2-D3BF4A93128D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H="1" flipV="1">
              <a:off x="2538937" y="2869261"/>
              <a:ext cx="9736" cy="757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691E4FF0-E3A4-4BA4-8B8D-B8F0B0277219}"/>
                </a:ext>
              </a:extLst>
            </p:cNvPr>
            <p:cNvSpPr/>
            <p:nvPr/>
          </p:nvSpPr>
          <p:spPr>
            <a:xfrm>
              <a:off x="2431593" y="302943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3C557AF-A52F-492D-8971-695A7D32719D}"/>
                </a:ext>
              </a:extLst>
            </p:cNvPr>
            <p:cNvSpPr/>
            <p:nvPr/>
          </p:nvSpPr>
          <p:spPr>
            <a:xfrm>
              <a:off x="2086291" y="361018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46EC94EB-A040-4147-9D99-E1D9DE06FF1C}"/>
                </a:ext>
              </a:extLst>
            </p:cNvPr>
            <p:cNvSpPr/>
            <p:nvPr/>
          </p:nvSpPr>
          <p:spPr>
            <a:xfrm>
              <a:off x="2091856" y="27963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F838916C-2498-4871-9CE2-4F1C365177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682" y="2521293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449A6B92-DD1C-4407-99CD-ED794899F0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6035" y="250869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F7B1B6A-6CF6-4139-8523-C21929AE58BF}"/>
                </a:ext>
              </a:extLst>
            </p:cNvPr>
            <p:cNvSpPr/>
            <p:nvPr/>
          </p:nvSpPr>
          <p:spPr>
            <a:xfrm>
              <a:off x="4590497" y="2991827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EC1F6E14-9CD3-4932-B4D3-E88D8358C83A}"/>
                </a:ext>
              </a:extLst>
            </p:cNvPr>
            <p:cNvSpPr/>
            <p:nvPr/>
          </p:nvSpPr>
          <p:spPr>
            <a:xfrm rot="10800000">
              <a:off x="5423769" y="2989366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B70E608A-645E-448B-A61A-5DF2C3801CE0}"/>
                </a:ext>
              </a:extLst>
            </p:cNvPr>
            <p:cNvSpPr/>
            <p:nvPr/>
          </p:nvSpPr>
          <p:spPr>
            <a:xfrm>
              <a:off x="4668096" y="389210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CD8CC748-E38D-494F-8DCE-8B3304505B06}"/>
                </a:ext>
              </a:extLst>
            </p:cNvPr>
            <p:cNvCxnSpPr>
              <a:cxnSpLocks/>
              <a:stCxn id="79" idx="2"/>
              <a:endCxn id="75" idx="7"/>
            </p:cNvCxnSpPr>
            <p:nvPr/>
          </p:nvCxnSpPr>
          <p:spPr>
            <a:xfrm flipH="1">
              <a:off x="4732861" y="3443385"/>
              <a:ext cx="384481" cy="460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AA47A9BC-BBCE-422C-B5C4-92F425AFE72C}"/>
                </a:ext>
              </a:extLst>
            </p:cNvPr>
            <p:cNvCxnSpPr>
              <a:cxnSpLocks/>
              <a:stCxn id="79" idx="0"/>
              <a:endCxn id="78" idx="5"/>
            </p:cNvCxnSpPr>
            <p:nvPr/>
          </p:nvCxnSpPr>
          <p:spPr>
            <a:xfrm flipH="1" flipV="1">
              <a:off x="4726180" y="2565698"/>
              <a:ext cx="391162" cy="423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9948AA2-EFED-4E1B-ACE0-8224439BE0E5}"/>
                </a:ext>
              </a:extLst>
            </p:cNvPr>
            <p:cNvSpPr/>
            <p:nvPr/>
          </p:nvSpPr>
          <p:spPr>
            <a:xfrm>
              <a:off x="4661415" y="249689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F4E32C4C-1A3C-4C69-8760-36E978994A3E}"/>
                </a:ext>
              </a:extLst>
            </p:cNvPr>
            <p:cNvSpPr/>
            <p:nvPr/>
          </p:nvSpPr>
          <p:spPr>
            <a:xfrm>
              <a:off x="5009999" y="2989366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6FF209EE-68CE-4182-A3FF-C1F3D7E2B2E0}"/>
                </a:ext>
              </a:extLst>
            </p:cNvPr>
            <p:cNvCxnSpPr>
              <a:cxnSpLocks/>
              <a:stCxn id="84" idx="6"/>
              <a:endCxn id="83" idx="0"/>
            </p:cNvCxnSpPr>
            <p:nvPr/>
          </p:nvCxnSpPr>
          <p:spPr>
            <a:xfrm flipV="1">
              <a:off x="7311069" y="3470729"/>
              <a:ext cx="783623" cy="47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F4636ECF-8CCD-4347-A7C5-0A3D66362F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9615" y="253604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02E06EC1-2A5C-402F-B0C3-06C874301292}"/>
                </a:ext>
              </a:extLst>
            </p:cNvPr>
            <p:cNvSpPr/>
            <p:nvPr/>
          </p:nvSpPr>
          <p:spPr>
            <a:xfrm>
              <a:off x="7154077" y="301917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51D1EB06-D43D-4085-9EE0-8C0937F5942C}"/>
                </a:ext>
              </a:extLst>
            </p:cNvPr>
            <p:cNvSpPr/>
            <p:nvPr/>
          </p:nvSpPr>
          <p:spPr>
            <a:xfrm rot="10800000">
              <a:off x="7987349" y="301671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BE4EC2DE-33F1-4106-8865-81C10A2C3E4E}"/>
                </a:ext>
              </a:extLst>
            </p:cNvPr>
            <p:cNvSpPr/>
            <p:nvPr/>
          </p:nvSpPr>
          <p:spPr>
            <a:xfrm>
              <a:off x="7235192" y="390751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D0A3F19B-CCEA-4CC8-A2EB-FD2CFBFED86B}"/>
                </a:ext>
              </a:extLst>
            </p:cNvPr>
            <p:cNvCxnSpPr>
              <a:cxnSpLocks/>
              <a:stCxn id="88" idx="2"/>
              <a:endCxn id="84" idx="7"/>
            </p:cNvCxnSpPr>
            <p:nvPr/>
          </p:nvCxnSpPr>
          <p:spPr>
            <a:xfrm flipH="1">
              <a:off x="7299957" y="3470729"/>
              <a:ext cx="380965" cy="44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BEF98E74-8CB9-4895-9EC9-DB2AB5D3D60D}"/>
                </a:ext>
              </a:extLst>
            </p:cNvPr>
            <p:cNvCxnSpPr>
              <a:cxnSpLocks/>
              <a:stCxn id="88" idx="0"/>
              <a:endCxn id="87" idx="5"/>
            </p:cNvCxnSpPr>
            <p:nvPr/>
          </p:nvCxnSpPr>
          <p:spPr>
            <a:xfrm flipH="1" flipV="1">
              <a:off x="7296440" y="2564542"/>
              <a:ext cx="384482" cy="45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B541E4C-84E4-442C-B2B6-E7EB34FC3D67}"/>
                </a:ext>
              </a:extLst>
            </p:cNvPr>
            <p:cNvSpPr/>
            <p:nvPr/>
          </p:nvSpPr>
          <p:spPr>
            <a:xfrm>
              <a:off x="7231675" y="24957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5C332F29-6EE4-4D59-B68B-8DD2A9092A93}"/>
                </a:ext>
              </a:extLst>
            </p:cNvPr>
            <p:cNvSpPr/>
            <p:nvPr/>
          </p:nvSpPr>
          <p:spPr>
            <a:xfrm>
              <a:off x="7573579" y="301671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6DEE25BE-D36C-4218-8A1B-02864F491F3C}"/>
                </a:ext>
              </a:extLst>
            </p:cNvPr>
            <p:cNvCxnSpPr>
              <a:cxnSpLocks/>
              <a:stCxn id="83" idx="2"/>
              <a:endCxn id="87" idx="6"/>
            </p:cNvCxnSpPr>
            <p:nvPr/>
          </p:nvCxnSpPr>
          <p:spPr>
            <a:xfrm flipH="1" flipV="1">
              <a:off x="7307552" y="2536042"/>
              <a:ext cx="787140" cy="480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Gleich 89">
              <a:extLst>
                <a:ext uri="{FF2B5EF4-FFF2-40B4-BE49-F238E27FC236}">
                  <a16:creationId xmlns:a16="http://schemas.microsoft.com/office/drawing/2014/main" id="{6C61D475-C5DA-4E31-8542-CC87594B08D0}"/>
                </a:ext>
              </a:extLst>
            </p:cNvPr>
            <p:cNvSpPr/>
            <p:nvPr/>
          </p:nvSpPr>
          <p:spPr>
            <a:xfrm>
              <a:off x="5793044" y="3038227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EE41F53-FB36-4CF6-94A2-C4C9B60A29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6391" y="2528994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3FC47E4B-1FA3-410E-9641-70A46865B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6392" y="2535621"/>
              <a:ext cx="1445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82DCFB8D-944E-4402-BC2F-7F5F99C2A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51" y="3938960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4262FF78-FDDE-4361-97C1-ED0778550C35}"/>
                </a:ext>
              </a:extLst>
            </p:cNvPr>
            <p:cNvSpPr/>
            <p:nvPr/>
          </p:nvSpPr>
          <p:spPr>
            <a:xfrm>
              <a:off x="3889580" y="3014786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2CB2E1F0-4157-45C2-A8BE-EF7021B901A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86905" y="3205595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A480CFA3-81FA-44DE-B9E8-AA3F52A4BA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71" y="254098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D3F5960-10A5-4371-9A4D-9E7449DA9790}"/>
                </a:ext>
              </a:extLst>
            </p:cNvPr>
            <p:cNvSpPr/>
            <p:nvPr/>
          </p:nvSpPr>
          <p:spPr>
            <a:xfrm>
              <a:off x="6450497" y="3021834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1150754F-B375-4852-8656-C49D91FCDBF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47822" y="3212643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598AD13E-9F3F-4FFD-BD53-E7C9A9934718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6640358" y="2536042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5C812287-BFF3-41A9-98E3-F6FE3ABCAC52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57" y="3958524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B112697D-01C5-4829-BEF5-80B9DE46B567}"/>
                </a:ext>
              </a:extLst>
            </p:cNvPr>
            <p:cNvSpPr/>
            <p:nvPr/>
          </p:nvSpPr>
          <p:spPr>
            <a:xfrm>
              <a:off x="1993830" y="2719244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6D7ECA01-DA4E-4F12-AFA4-66E32BA0DD9F}"/>
                </a:ext>
              </a:extLst>
            </p:cNvPr>
            <p:cNvSpPr/>
            <p:nvPr/>
          </p:nvSpPr>
          <p:spPr>
            <a:xfrm>
              <a:off x="1977282" y="3539947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A6028460-3332-4B48-975F-8035FE0CE78D}"/>
                </a:ext>
              </a:extLst>
            </p:cNvPr>
            <p:cNvSpPr/>
            <p:nvPr/>
          </p:nvSpPr>
          <p:spPr>
            <a:xfrm>
              <a:off x="4555688" y="3840752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2883A9A5-79D4-4074-A1E3-D5B1EA1EC224}"/>
                </a:ext>
              </a:extLst>
            </p:cNvPr>
            <p:cNvSpPr/>
            <p:nvPr/>
          </p:nvSpPr>
          <p:spPr>
            <a:xfrm>
              <a:off x="4570854" y="2446030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6" name="Inhaltsplatzhalter 2">
            <a:extLst>
              <a:ext uri="{FF2B5EF4-FFF2-40B4-BE49-F238E27FC236}">
                <a16:creationId xmlns:a16="http://schemas.microsoft.com/office/drawing/2014/main" id="{8A9063DC-3698-45DF-9FA9-9363DD4FC35B}"/>
              </a:ext>
            </a:extLst>
          </p:cNvPr>
          <p:cNvSpPr txBox="1">
            <a:spLocks/>
          </p:cNvSpPr>
          <p:nvPr/>
        </p:nvSpPr>
        <p:spPr>
          <a:xfrm>
            <a:off x="6687382" y="1751840"/>
            <a:ext cx="3215226" cy="509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Knoten Kontrahieren</a:t>
            </a:r>
          </a:p>
        </p:txBody>
      </p:sp>
    </p:spTree>
    <p:extLst>
      <p:ext uri="{BB962C8B-B14F-4D97-AF65-F5344CB8AC3E}">
        <p14:creationId xmlns:p14="http://schemas.microsoft.com/office/powerpoint/2010/main" val="8978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9800D-6EEB-49B0-94F4-0DA707BD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75" y="818634"/>
            <a:ext cx="2165975" cy="49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Spannungsteiler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9DC4DC-9130-4F1B-8F25-57FB3C4A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EC7B67-6FCB-4318-983B-F7F883B2E63B}"/>
              </a:ext>
            </a:extLst>
          </p:cNvPr>
          <p:cNvSpPr/>
          <p:nvPr/>
        </p:nvSpPr>
        <p:spPr>
          <a:xfrm>
            <a:off x="7247609" y="818634"/>
            <a:ext cx="2112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STROMTEILER</a:t>
            </a:r>
          </a:p>
        </p:txBody>
      </p:sp>
      <p:pic>
        <p:nvPicPr>
          <p:cNvPr id="9" name="Grafik 8" descr="Ein Bild, das Uhr, Objekt enthält.&#10;&#10;Mit sehr hoher Zuverlässigkeit generierte Beschreibung">
            <a:extLst>
              <a:ext uri="{FF2B5EF4-FFF2-40B4-BE49-F238E27FC236}">
                <a16:creationId xmlns:a16="http://schemas.microsoft.com/office/drawing/2014/main" id="{0BBCA8FB-0C75-465B-9E84-9B3252FA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309041"/>
            <a:ext cx="2027452" cy="2717916"/>
          </a:xfrm>
          <a:prstGeom prst="rect">
            <a:avLst/>
          </a:prstGeom>
        </p:spPr>
      </p:pic>
      <p:pic>
        <p:nvPicPr>
          <p:cNvPr id="11" name="Grafik 10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3DB0A7DB-E015-48B6-8119-8B1395E4E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69" y="1187966"/>
            <a:ext cx="3724981" cy="2888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F739EAC-8BDB-4C65-875C-61DFE849C9A3}"/>
                  </a:ext>
                </a:extLst>
              </p:cNvPr>
              <p:cNvSpPr txBox="1"/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||…||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F739EAC-8BDB-4C65-875C-61DFE849C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E9F61F-8AB4-4457-BA50-4EFE2A56F156}"/>
                  </a:ext>
                </a:extLst>
              </p:cNvPr>
              <p:cNvSpPr txBox="1"/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E9F61F-8AB4-4457-BA50-4EFE2A56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3C4C074-75D0-469B-A101-660F86DB5BF4}"/>
                  </a:ext>
                </a:extLst>
              </p:cNvPr>
              <p:cNvSpPr txBox="1"/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3C4C074-75D0-469B-A101-660F86DB5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46F8F-A19C-47CB-A914-407D40EF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Reale 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F36F75-117A-4A0D-AD8A-0D239AFC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F575B-BA16-4119-9EA1-FD7D102E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11" y="3216344"/>
            <a:ext cx="2906307" cy="2346182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D53A89C6-1BED-40B3-A482-DC7AA6218849}"/>
              </a:ext>
            </a:extLst>
          </p:cNvPr>
          <p:cNvGrpSpPr/>
          <p:nvPr/>
        </p:nvGrpSpPr>
        <p:grpSpPr>
          <a:xfrm>
            <a:off x="1022351" y="1669842"/>
            <a:ext cx="2868801" cy="1991300"/>
            <a:chOff x="1022351" y="1669842"/>
            <a:chExt cx="2868801" cy="1991300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5B41312D-948A-4CBF-93DC-63F778ABA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148" y="1708244"/>
              <a:ext cx="2715004" cy="1952898"/>
            </a:xfrm>
            <a:prstGeom prst="rect">
              <a:avLst/>
            </a:prstGeom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16ADAB9-B86D-4AEA-BD93-729ABA458840}"/>
                </a:ext>
              </a:extLst>
            </p:cNvPr>
            <p:cNvSpPr/>
            <p:nvPr/>
          </p:nvSpPr>
          <p:spPr>
            <a:xfrm>
              <a:off x="1022351" y="1669842"/>
              <a:ext cx="2038350" cy="1898897"/>
            </a:xfrm>
            <a:prstGeom prst="rect">
              <a:avLst/>
            </a:prstGeom>
            <a:solidFill>
              <a:srgbClr val="8F8F8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0318211-14AE-4CC1-9061-A1AB1C9FBA9D}"/>
              </a:ext>
            </a:extLst>
          </p:cNvPr>
          <p:cNvGrpSpPr/>
          <p:nvPr/>
        </p:nvGrpSpPr>
        <p:grpSpPr>
          <a:xfrm>
            <a:off x="7210229" y="1708244"/>
            <a:ext cx="2800741" cy="2133898"/>
            <a:chOff x="7210229" y="1708244"/>
            <a:chExt cx="2800741" cy="2133898"/>
          </a:xfrm>
        </p:grpSpPr>
        <p:pic>
          <p:nvPicPr>
            <p:cNvPr id="12" name="Grafik 11" descr="Ein Bild, das Objekt enthält.&#10;&#10;Mit hoher Zuverlässigkeit generierte Beschreibung">
              <a:extLst>
                <a:ext uri="{FF2B5EF4-FFF2-40B4-BE49-F238E27FC236}">
                  <a16:creationId xmlns:a16="http://schemas.microsoft.com/office/drawing/2014/main" id="{84DDA3CB-0DB5-49FE-BE9C-2E2D99D7B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229" y="1708244"/>
              <a:ext cx="2800741" cy="2133898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D918607-AE68-4050-BABA-DA027A9D7FA5}"/>
                </a:ext>
              </a:extLst>
            </p:cNvPr>
            <p:cNvSpPr/>
            <p:nvPr/>
          </p:nvSpPr>
          <p:spPr>
            <a:xfrm>
              <a:off x="7397750" y="1974850"/>
              <a:ext cx="1397000" cy="1581150"/>
            </a:xfrm>
            <a:prstGeom prst="rect">
              <a:avLst/>
            </a:prstGeom>
            <a:solidFill>
              <a:srgbClr val="8F8F8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82540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4F8F38-988A-449D-A333-1EF84F93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A849EA6-D816-4323-9CE9-E0571C08D0E7}"/>
              </a:ext>
            </a:extLst>
          </p:cNvPr>
          <p:cNvSpPr txBox="1"/>
          <p:nvPr/>
        </p:nvSpPr>
        <p:spPr>
          <a:xfrm>
            <a:off x="4412261" y="773709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Leerlaufspannung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4FA71B4-5B36-4C27-B466-A3358CBC4ABE}"/>
              </a:ext>
            </a:extLst>
          </p:cNvPr>
          <p:cNvGrpSpPr/>
          <p:nvPr/>
        </p:nvGrpSpPr>
        <p:grpSpPr>
          <a:xfrm>
            <a:off x="1861663" y="3907864"/>
            <a:ext cx="2892389" cy="1698121"/>
            <a:chOff x="1250951" y="3717351"/>
            <a:chExt cx="2892389" cy="1698121"/>
          </a:xfrm>
        </p:grpSpPr>
        <p:pic>
          <p:nvPicPr>
            <p:cNvPr id="12" name="Grafik 11" descr="Ein Bild, das Objekt enthält.&#10;&#10;Mit hoher Zuverlässigkeit generierte Beschreibung">
              <a:extLst>
                <a:ext uri="{FF2B5EF4-FFF2-40B4-BE49-F238E27FC236}">
                  <a16:creationId xmlns:a16="http://schemas.microsoft.com/office/drawing/2014/main" id="{181BFA91-9991-4D3B-B2D6-9B0A0C2D2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951" y="3717351"/>
              <a:ext cx="2360802" cy="16981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89AAC53C-210F-4E90-9CEC-8AF3500E4AE1}"/>
                    </a:ext>
                  </a:extLst>
                </p:cNvPr>
                <p:cNvSpPr txBox="1"/>
                <p:nvPr/>
              </p:nvSpPr>
              <p:spPr>
                <a:xfrm>
                  <a:off x="3378772" y="4414837"/>
                  <a:ext cx="7645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𝑙𝑙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89AAC53C-210F-4E90-9CEC-8AF3500E4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772" y="4414837"/>
                  <a:ext cx="76456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CCBEA3-0539-465A-A78A-2CF72A8A040D}"/>
              </a:ext>
            </a:extLst>
          </p:cNvPr>
          <p:cNvGrpSpPr/>
          <p:nvPr/>
        </p:nvGrpSpPr>
        <p:grpSpPr>
          <a:xfrm>
            <a:off x="6863789" y="3689975"/>
            <a:ext cx="3184900" cy="2133898"/>
            <a:chOff x="6429179" y="3515476"/>
            <a:chExt cx="3184900" cy="2133898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619E2692-BE8D-4A94-BBD7-2DE72E3E2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179" y="3515476"/>
              <a:ext cx="2800741" cy="21338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757B5D13-3969-41A1-B0A9-75C4748B555A}"/>
                    </a:ext>
                  </a:extLst>
                </p:cNvPr>
                <p:cNvSpPr txBox="1"/>
                <p:nvPr/>
              </p:nvSpPr>
              <p:spPr>
                <a:xfrm>
                  <a:off x="8469599" y="4397759"/>
                  <a:ext cx="1144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</m:sub>
                        </m:s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757B5D13-3969-41A1-B0A9-75C4748B5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599" y="4397759"/>
                  <a:ext cx="114448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57FFB5FE-8662-4DD2-8FBF-86E1A5E37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58" y="745362"/>
            <a:ext cx="2906307" cy="2346182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04507F1A-766A-436E-B17B-CD3CE7AD86FB}"/>
              </a:ext>
            </a:extLst>
          </p:cNvPr>
          <p:cNvSpPr/>
          <p:nvPr/>
        </p:nvSpPr>
        <p:spPr>
          <a:xfrm>
            <a:off x="3962400" y="1028700"/>
            <a:ext cx="527050" cy="336550"/>
          </a:xfrm>
          <a:custGeom>
            <a:avLst/>
            <a:gdLst>
              <a:gd name="connsiteX0" fmla="*/ 0 w 527050"/>
              <a:gd name="connsiteY0" fmla="*/ 336550 h 336550"/>
              <a:gd name="connsiteX1" fmla="*/ 304800 w 527050"/>
              <a:gd name="connsiteY1" fmla="*/ 260350 h 336550"/>
              <a:gd name="connsiteX2" fmla="*/ 431800 w 527050"/>
              <a:gd name="connsiteY2" fmla="*/ 63500 h 336550"/>
              <a:gd name="connsiteX3" fmla="*/ 527050 w 52705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050" h="336550">
                <a:moveTo>
                  <a:pt x="0" y="336550"/>
                </a:moveTo>
                <a:cubicBezTo>
                  <a:pt x="116416" y="321204"/>
                  <a:pt x="232833" y="305858"/>
                  <a:pt x="304800" y="260350"/>
                </a:cubicBezTo>
                <a:cubicBezTo>
                  <a:pt x="376767" y="214842"/>
                  <a:pt x="394758" y="106892"/>
                  <a:pt x="431800" y="63500"/>
                </a:cubicBezTo>
                <a:cubicBezTo>
                  <a:pt x="468842" y="20108"/>
                  <a:pt x="497946" y="10054"/>
                  <a:pt x="5270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21ACCCB-0D8F-434F-9AF4-FB1CFB855A0D}"/>
              </a:ext>
            </a:extLst>
          </p:cNvPr>
          <p:cNvSpPr/>
          <p:nvPr/>
        </p:nvSpPr>
        <p:spPr>
          <a:xfrm>
            <a:off x="4382938" y="773709"/>
            <a:ext cx="1937739" cy="381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5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8CACBD6-3278-43CA-919D-B516720C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92" y="2790676"/>
            <a:ext cx="2800741" cy="213389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E5D292-3A9C-4D4B-82DE-8E63E037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8D7B5-4BFA-4F5F-9550-31F7304C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82" y="3602160"/>
            <a:ext cx="2449702" cy="17620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89891AE-163D-41C0-8A93-BE6F6F1C7446}"/>
              </a:ext>
            </a:extLst>
          </p:cNvPr>
          <p:cNvSpPr txBox="1"/>
          <p:nvPr/>
        </p:nvSpPr>
        <p:spPr>
          <a:xfrm>
            <a:off x="5388874" y="1378634"/>
            <a:ext cx="165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Kurzschlussstrom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96C283-EF23-4968-BBCE-B26C42283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57" y="736931"/>
            <a:ext cx="2906307" cy="2346182"/>
          </a:xfrm>
          <a:prstGeom prst="rect">
            <a:avLst/>
          </a:prstGeo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DA280022-A90B-4A3D-A7AD-60A2F57BD576}"/>
              </a:ext>
            </a:extLst>
          </p:cNvPr>
          <p:cNvSpPr/>
          <p:nvPr/>
        </p:nvSpPr>
        <p:spPr>
          <a:xfrm>
            <a:off x="5568948" y="1808777"/>
            <a:ext cx="527051" cy="802660"/>
          </a:xfrm>
          <a:custGeom>
            <a:avLst/>
            <a:gdLst>
              <a:gd name="connsiteX0" fmla="*/ 0 w 527050"/>
              <a:gd name="connsiteY0" fmla="*/ 336550 h 336550"/>
              <a:gd name="connsiteX1" fmla="*/ 304800 w 527050"/>
              <a:gd name="connsiteY1" fmla="*/ 260350 h 336550"/>
              <a:gd name="connsiteX2" fmla="*/ 431800 w 527050"/>
              <a:gd name="connsiteY2" fmla="*/ 63500 h 336550"/>
              <a:gd name="connsiteX3" fmla="*/ 527050 w 52705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050" h="336550">
                <a:moveTo>
                  <a:pt x="0" y="336550"/>
                </a:moveTo>
                <a:cubicBezTo>
                  <a:pt x="116416" y="321204"/>
                  <a:pt x="232833" y="305858"/>
                  <a:pt x="304800" y="260350"/>
                </a:cubicBezTo>
                <a:cubicBezTo>
                  <a:pt x="376767" y="214842"/>
                  <a:pt x="394758" y="106892"/>
                  <a:pt x="431800" y="63500"/>
                </a:cubicBezTo>
                <a:cubicBezTo>
                  <a:pt x="468842" y="20108"/>
                  <a:pt x="497946" y="10054"/>
                  <a:pt x="5270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7BBEDEB-2883-4D12-8D2D-6B2F6B8FF438}"/>
              </a:ext>
            </a:extLst>
          </p:cNvPr>
          <p:cNvSpPr/>
          <p:nvPr/>
        </p:nvSpPr>
        <p:spPr>
          <a:xfrm>
            <a:off x="5245295" y="1392905"/>
            <a:ext cx="1937739" cy="381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99E0D8C-370A-47E3-8975-9E8F694EE992}"/>
                  </a:ext>
                </a:extLst>
              </p:cNvPr>
              <p:cNvSpPr txBox="1"/>
              <p:nvPr/>
            </p:nvSpPr>
            <p:spPr>
              <a:xfrm>
                <a:off x="3588184" y="4064311"/>
                <a:ext cx="764568" cy="657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99E0D8C-370A-47E3-8975-9E8F694EE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184" y="4064311"/>
                <a:ext cx="764568" cy="657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C4F12F1-6E75-4D3A-98B8-F0CF4AD6BA0B}"/>
                  </a:ext>
                </a:extLst>
              </p:cNvPr>
              <p:cNvSpPr txBox="1"/>
              <p:nvPr/>
            </p:nvSpPr>
            <p:spPr>
              <a:xfrm>
                <a:off x="9082167" y="4023851"/>
                <a:ext cx="758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C4F12F1-6E75-4D3A-98B8-F0CF4AD6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167" y="4023851"/>
                <a:ext cx="7580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58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C169D-4B7A-42C0-8717-39D9A38F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Leistungsanpassung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A546AA-DD22-4CB1-BD29-34A1894F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1C185A-4AA1-446F-A794-1FB96494310E}"/>
              </a:ext>
            </a:extLst>
          </p:cNvPr>
          <p:cNvSpPr txBox="1"/>
          <p:nvPr/>
        </p:nvSpPr>
        <p:spPr>
          <a:xfrm>
            <a:off x="4081372" y="3695315"/>
            <a:ext cx="344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Maximale Leistung </a:t>
            </a:r>
            <a:r>
              <a:rPr lang="de-CH" sz="1600" dirty="0"/>
              <a:t>am Lastwiderstand </a:t>
            </a:r>
          </a:p>
          <a:p>
            <a:r>
              <a:rPr lang="de-CH" sz="1600" dirty="0"/>
              <a:t>genau dann wenn Lastwiderstand</a:t>
            </a:r>
          </a:p>
          <a:p>
            <a:r>
              <a:rPr lang="de-CH" sz="1600" dirty="0"/>
              <a:t>gleich gross wie Innenwiderstand!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0267E4-BB9D-499C-ABE8-9C084A0F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8" y="3734054"/>
            <a:ext cx="3662548" cy="2183708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CB54A15-6432-4A0F-8810-03897A8468B5}"/>
              </a:ext>
            </a:extLst>
          </p:cNvPr>
          <p:cNvGrpSpPr/>
          <p:nvPr/>
        </p:nvGrpSpPr>
        <p:grpSpPr>
          <a:xfrm>
            <a:off x="784844" y="1674960"/>
            <a:ext cx="2868801" cy="1991300"/>
            <a:chOff x="1022351" y="1669842"/>
            <a:chExt cx="2868801" cy="19913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15CD74B-9980-4A55-A004-2B9A24D0B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148" y="1708244"/>
              <a:ext cx="2715004" cy="1952898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FD29AEE-9AB6-49BD-B139-801F25859AB4}"/>
                </a:ext>
              </a:extLst>
            </p:cNvPr>
            <p:cNvSpPr/>
            <p:nvPr/>
          </p:nvSpPr>
          <p:spPr>
            <a:xfrm>
              <a:off x="1022351" y="1669842"/>
              <a:ext cx="2038350" cy="1898897"/>
            </a:xfrm>
            <a:prstGeom prst="rect">
              <a:avLst/>
            </a:prstGeom>
            <a:solidFill>
              <a:srgbClr val="8F8F8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6052AE12-33D5-4B1D-A395-3320AD4A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976" y="2553737"/>
            <a:ext cx="390525" cy="233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15A1C42-8FC1-4DEF-A3D1-05DCED2ADFEC}"/>
                  </a:ext>
                </a:extLst>
              </p:cNvPr>
              <p:cNvSpPr txBox="1"/>
              <p:nvPr/>
            </p:nvSpPr>
            <p:spPr>
              <a:xfrm>
                <a:off x="3141903" y="2485943"/>
                <a:ext cx="511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15A1C42-8FC1-4DEF-A3D1-05DCED2AD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03" y="2485943"/>
                <a:ext cx="5117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25AAB12-8B5B-40F7-B34B-30F40ED4ED30}"/>
                  </a:ext>
                </a:extLst>
              </p:cNvPr>
              <p:cNvSpPr/>
              <p:nvPr/>
            </p:nvSpPr>
            <p:spPr>
              <a:xfrm>
                <a:off x="5321218" y="1997852"/>
                <a:ext cx="5207964" cy="94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25AAB12-8B5B-40F7-B34B-30F40ED4E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18" y="1997852"/>
                <a:ext cx="5207964" cy="9453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505C8EC-3AC1-4524-9249-C5C6ED051079}"/>
                  </a:ext>
                </a:extLst>
              </p:cNvPr>
              <p:cNvSpPr txBox="1"/>
              <p:nvPr/>
            </p:nvSpPr>
            <p:spPr>
              <a:xfrm>
                <a:off x="5321218" y="4639388"/>
                <a:ext cx="915764" cy="338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505C8EC-3AC1-4524-9249-C5C6ED051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18" y="4639388"/>
                <a:ext cx="91576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201E198-DF3D-40D8-9AB3-30D2C0469B58}"/>
                  </a:ext>
                </a:extLst>
              </p:cNvPr>
              <p:cNvSpPr/>
              <p:nvPr/>
            </p:nvSpPr>
            <p:spPr>
              <a:xfrm>
                <a:off x="5083986" y="5204094"/>
                <a:ext cx="1466304" cy="67918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de-CH" sz="1351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de-CH" sz="135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351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201E198-DF3D-40D8-9AB3-30D2C0469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6" y="5204094"/>
                <a:ext cx="1466304" cy="679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>
            <a:extLst>
              <a:ext uri="{FF2B5EF4-FFF2-40B4-BE49-F238E27FC236}">
                <a16:creationId xmlns:a16="http://schemas.microsoft.com/office/drawing/2014/main" id="{974FBC5A-E2D0-4485-A84E-7A712DBDFF68}"/>
              </a:ext>
            </a:extLst>
          </p:cNvPr>
          <p:cNvSpPr/>
          <p:nvPr/>
        </p:nvSpPr>
        <p:spPr>
          <a:xfrm>
            <a:off x="1631504" y="3914564"/>
            <a:ext cx="154379" cy="154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65D7564E-E677-4ECE-B4B8-10C13EBAC54D}"/>
              </a:ext>
            </a:extLst>
          </p:cNvPr>
          <p:cNvSpPr/>
          <p:nvPr/>
        </p:nvSpPr>
        <p:spPr>
          <a:xfrm>
            <a:off x="1700369" y="3725404"/>
            <a:ext cx="2381003" cy="186227"/>
          </a:xfrm>
          <a:custGeom>
            <a:avLst/>
            <a:gdLst>
              <a:gd name="connsiteX0" fmla="*/ 0 w 2381003"/>
              <a:gd name="connsiteY0" fmla="*/ 186227 h 186227"/>
              <a:gd name="connsiteX1" fmla="*/ 201881 w 2381003"/>
              <a:gd name="connsiteY1" fmla="*/ 67474 h 186227"/>
              <a:gd name="connsiteX2" fmla="*/ 997528 w 2381003"/>
              <a:gd name="connsiteY2" fmla="*/ 2160 h 186227"/>
              <a:gd name="connsiteX3" fmla="*/ 2381003 w 2381003"/>
              <a:gd name="connsiteY3" fmla="*/ 144663 h 18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003" h="186227">
                <a:moveTo>
                  <a:pt x="0" y="186227"/>
                </a:moveTo>
                <a:cubicBezTo>
                  <a:pt x="17813" y="142189"/>
                  <a:pt x="35626" y="98152"/>
                  <a:pt x="201881" y="67474"/>
                </a:cubicBezTo>
                <a:cubicBezTo>
                  <a:pt x="368136" y="36796"/>
                  <a:pt x="634341" y="-10705"/>
                  <a:pt x="997528" y="2160"/>
                </a:cubicBezTo>
                <a:cubicBezTo>
                  <a:pt x="1360715" y="15025"/>
                  <a:pt x="2242458" y="171382"/>
                  <a:pt x="2381003" y="14466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75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A5DD4-9C4F-4355-A7F2-6216383E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Stern-Dreieck Umformung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9BF43F-FF8F-4220-981D-FA77807D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F4AC2D-8D9F-4145-84B5-7FB690B4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84784"/>
            <a:ext cx="10607824" cy="44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121F-51AA-4644-B2CC-6B4CFBB1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AD0ACB-EA21-4159-BDBE-1BD6FDC7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D09886-0718-428F-8796-C89D8D98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838078"/>
            <a:ext cx="2514600" cy="15049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CD4E4A-22DC-4695-8D63-C3F30F75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2780928"/>
            <a:ext cx="2752725" cy="1619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CC78531-411B-43AE-AC16-1B9913558D05}"/>
              </a:ext>
            </a:extLst>
          </p:cNvPr>
          <p:cNvSpPr/>
          <p:nvPr/>
        </p:nvSpPr>
        <p:spPr>
          <a:xfrm>
            <a:off x="3287688" y="2999380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CF20796-5446-4296-9B46-B9E752372FA3}"/>
              </a:ext>
            </a:extLst>
          </p:cNvPr>
          <p:cNvSpPr/>
          <p:nvPr/>
        </p:nvSpPr>
        <p:spPr>
          <a:xfrm>
            <a:off x="2532473" y="3002721"/>
            <a:ext cx="216024" cy="122413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28279C-E874-4443-9B76-323794E17249}"/>
              </a:ext>
            </a:extLst>
          </p:cNvPr>
          <p:cNvSpPr/>
          <p:nvPr/>
        </p:nvSpPr>
        <p:spPr>
          <a:xfrm rot="5400000">
            <a:off x="2910081" y="3867873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74D57F-356B-4772-B968-64B44DEACB83}"/>
              </a:ext>
            </a:extLst>
          </p:cNvPr>
          <p:cNvSpPr/>
          <p:nvPr/>
        </p:nvSpPr>
        <p:spPr>
          <a:xfrm rot="5400000">
            <a:off x="2908109" y="2837797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11A6A7B-C928-4B92-8939-F59CFCD7460C}"/>
              </a:ext>
            </a:extLst>
          </p:cNvPr>
          <p:cNvSpPr/>
          <p:nvPr/>
        </p:nvSpPr>
        <p:spPr>
          <a:xfrm>
            <a:off x="7608540" y="2990659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A195CAB-07AD-4C40-BC69-8D929B834BFA}"/>
              </a:ext>
            </a:extLst>
          </p:cNvPr>
          <p:cNvSpPr/>
          <p:nvPr/>
        </p:nvSpPr>
        <p:spPr>
          <a:xfrm rot="5400000">
            <a:off x="7296475" y="3225651"/>
            <a:ext cx="216024" cy="840153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29E0CD4-73EA-46F3-92A1-4B5A754813C5}"/>
              </a:ext>
            </a:extLst>
          </p:cNvPr>
          <p:cNvSpPr/>
          <p:nvPr/>
        </p:nvSpPr>
        <p:spPr>
          <a:xfrm rot="5400000">
            <a:off x="7861684" y="2748842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B742EEF-AF0D-451D-A7BE-6A9CCEB7C70D}"/>
              </a:ext>
            </a:extLst>
          </p:cNvPr>
          <p:cNvSpPr/>
          <p:nvPr/>
        </p:nvSpPr>
        <p:spPr>
          <a:xfrm rot="5400000">
            <a:off x="7861684" y="3772354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2F1D37-F813-4B0D-989C-363EAA06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91E88A-599A-4F79-8EC6-9B16E12D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3091469"/>
            <a:ext cx="2790610" cy="27808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816954-B478-42AB-952B-66B6863D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66" y="3433702"/>
            <a:ext cx="2749630" cy="21124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CD81FB1-1200-4B0E-B26A-39046D574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692696"/>
            <a:ext cx="2594669" cy="202425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BD026E-072A-41F7-96F5-274B359EC4C6}"/>
              </a:ext>
            </a:extLst>
          </p:cNvPr>
          <p:cNvSpPr/>
          <p:nvPr/>
        </p:nvSpPr>
        <p:spPr>
          <a:xfrm>
            <a:off x="5231904" y="908720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C217AF6-34FC-4C04-9779-A9294E5BFE39}"/>
              </a:ext>
            </a:extLst>
          </p:cNvPr>
          <p:cNvSpPr/>
          <p:nvPr/>
        </p:nvSpPr>
        <p:spPr>
          <a:xfrm rot="5400000">
            <a:off x="5987989" y="1052735"/>
            <a:ext cx="216024" cy="129614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9A7DEC-D4DB-4600-923A-93B73C43D7EF}"/>
              </a:ext>
            </a:extLst>
          </p:cNvPr>
          <p:cNvSpPr/>
          <p:nvPr/>
        </p:nvSpPr>
        <p:spPr>
          <a:xfrm>
            <a:off x="2135560" y="3573016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F75BB66-7E6F-4629-8E3B-1F3967A36D01}"/>
              </a:ext>
            </a:extLst>
          </p:cNvPr>
          <p:cNvSpPr/>
          <p:nvPr/>
        </p:nvSpPr>
        <p:spPr>
          <a:xfrm>
            <a:off x="2979166" y="3573016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4545EA6-1610-4B91-B178-E6E68444BF3E}"/>
              </a:ext>
            </a:extLst>
          </p:cNvPr>
          <p:cNvSpPr/>
          <p:nvPr/>
        </p:nvSpPr>
        <p:spPr>
          <a:xfrm rot="5400000">
            <a:off x="2557363" y="3367237"/>
            <a:ext cx="216024" cy="627582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57803B-4C8E-4628-9304-059B67B8C2EF}"/>
              </a:ext>
            </a:extLst>
          </p:cNvPr>
          <p:cNvSpPr/>
          <p:nvPr/>
        </p:nvSpPr>
        <p:spPr>
          <a:xfrm rot="5400000">
            <a:off x="2557363" y="4740294"/>
            <a:ext cx="216024" cy="627582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C3FFFA4-8ABA-465F-8DF4-4E17CED86FCC}"/>
              </a:ext>
            </a:extLst>
          </p:cNvPr>
          <p:cNvSpPr/>
          <p:nvPr/>
        </p:nvSpPr>
        <p:spPr>
          <a:xfrm rot="5400000">
            <a:off x="9459898" y="3768561"/>
            <a:ext cx="216024" cy="1121077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96989C-953B-4E5A-80C0-119AD3200FA6}"/>
              </a:ext>
            </a:extLst>
          </p:cNvPr>
          <p:cNvSpPr/>
          <p:nvPr/>
        </p:nvSpPr>
        <p:spPr>
          <a:xfrm rot="10800000">
            <a:off x="9007371" y="4435121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70D4266-83B4-4A5E-9FDC-916250A77F9F}"/>
              </a:ext>
            </a:extLst>
          </p:cNvPr>
          <p:cNvSpPr/>
          <p:nvPr/>
        </p:nvSpPr>
        <p:spPr>
          <a:xfrm rot="10800000">
            <a:off x="9955102" y="4435122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2E8BA37-AD07-452A-B0F6-2CB8CBDC8035}"/>
              </a:ext>
            </a:extLst>
          </p:cNvPr>
          <p:cNvSpPr/>
          <p:nvPr/>
        </p:nvSpPr>
        <p:spPr>
          <a:xfrm rot="10800000">
            <a:off x="9507529" y="3583388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6B1078-78C8-43B3-862A-9E6061A5688C}"/>
              </a:ext>
            </a:extLst>
          </p:cNvPr>
          <p:cNvSpPr/>
          <p:nvPr/>
        </p:nvSpPr>
        <p:spPr>
          <a:xfrm rot="5400000">
            <a:off x="5774347" y="368658"/>
            <a:ext cx="216024" cy="1296147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BEF2AD6-D49D-40C0-BF94-A5179CEC65D7}"/>
              </a:ext>
            </a:extLst>
          </p:cNvPr>
          <p:cNvSpPr/>
          <p:nvPr/>
        </p:nvSpPr>
        <p:spPr>
          <a:xfrm flipV="1">
            <a:off x="6314409" y="1109409"/>
            <a:ext cx="216024" cy="699410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283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Ladungsdichten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4FCE6-A9AA-42E2-9D3A-A9ACA30F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19201"/>
            <a:ext cx="9601200" cy="368967"/>
          </a:xfrm>
        </p:spPr>
        <p:txBody>
          <a:bodyPr/>
          <a:lstStyle/>
          <a:p>
            <a:r>
              <a:rPr lang="de-CH" dirty="0"/>
              <a:t>Ladungsdichten beschreiben, wie sich Ladungen geometrisch Aufteilen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4EEF5F8-01D9-41D6-B583-88FD3A763404}"/>
              </a:ext>
            </a:extLst>
          </p:cNvPr>
          <p:cNvCxnSpPr>
            <a:cxnSpLocks/>
          </p:cNvCxnSpPr>
          <p:nvPr/>
        </p:nvCxnSpPr>
        <p:spPr>
          <a:xfrm>
            <a:off x="3348790" y="1864895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00FB8A6-E860-40D6-9BF0-B18E55A377C4}"/>
              </a:ext>
            </a:extLst>
          </p:cNvPr>
          <p:cNvCxnSpPr/>
          <p:nvPr/>
        </p:nvCxnSpPr>
        <p:spPr>
          <a:xfrm>
            <a:off x="7423485" y="1800726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E675EF8-66F6-424B-B7E8-C74E0A52B673}"/>
                  </a:ext>
                </a:extLst>
              </p:cNvPr>
              <p:cNvSpPr txBox="1"/>
              <p:nvPr/>
            </p:nvSpPr>
            <p:spPr>
              <a:xfrm>
                <a:off x="1592178" y="2111155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E675EF8-66F6-424B-B7E8-C74E0A52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178" y="2111155"/>
                <a:ext cx="66975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6E50747-961C-491E-8FA7-516AB33234B2}"/>
                  </a:ext>
                </a:extLst>
              </p:cNvPr>
              <p:cNvSpPr txBox="1"/>
              <p:nvPr/>
            </p:nvSpPr>
            <p:spPr>
              <a:xfrm>
                <a:off x="4954232" y="2091127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6E50747-961C-491E-8FA7-516AB332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232" y="2091127"/>
                <a:ext cx="669758" cy="369332"/>
              </a:xfrm>
              <a:prstGeom prst="rect">
                <a:avLst/>
              </a:prstGeom>
              <a:blipFill>
                <a:blip r:embed="rId3"/>
                <a:stretch>
                  <a:fillRect r="-30909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8D6BEE-493B-4582-B722-1338CE89EA42}"/>
                  </a:ext>
                </a:extLst>
              </p:cNvPr>
              <p:cNvSpPr txBox="1"/>
              <p:nvPr/>
            </p:nvSpPr>
            <p:spPr>
              <a:xfrm>
                <a:off x="8821155" y="2055282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8D6BEE-493B-4582-B722-1338CE8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155" y="2055282"/>
                <a:ext cx="669758" cy="369332"/>
              </a:xfrm>
              <a:prstGeom prst="rect">
                <a:avLst/>
              </a:prstGeom>
              <a:blipFill>
                <a:blip r:embed="rId4"/>
                <a:stretch>
                  <a:fillRect r="-60000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5AC30A11-0E06-4288-85BE-7DC589706F18}"/>
              </a:ext>
            </a:extLst>
          </p:cNvPr>
          <p:cNvSpPr txBox="1"/>
          <p:nvPr/>
        </p:nvSpPr>
        <p:spPr>
          <a:xfrm>
            <a:off x="912623" y="180072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2FC08BB-1B01-48C7-A97A-3177EC56257F}"/>
              </a:ext>
            </a:extLst>
          </p:cNvPr>
          <p:cNvSpPr txBox="1"/>
          <p:nvPr/>
        </p:nvSpPr>
        <p:spPr>
          <a:xfrm>
            <a:off x="4133075" y="180072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E7E9F-CD17-4B5E-8870-58E45373C5E6}"/>
              </a:ext>
            </a:extLst>
          </p:cNvPr>
          <p:cNvSpPr txBox="1"/>
          <p:nvPr/>
        </p:nvSpPr>
        <p:spPr>
          <a:xfrm>
            <a:off x="8207769" y="1800726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5A288C-FDED-44A9-90D8-CE401137876A}"/>
                  </a:ext>
                </a:extLst>
              </p:cNvPr>
              <p:cNvSpPr txBox="1"/>
              <p:nvPr/>
            </p:nvSpPr>
            <p:spPr>
              <a:xfrm>
                <a:off x="916757" y="4810026"/>
                <a:ext cx="1946146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5A288C-FDED-44A9-90D8-CE4011378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57" y="4810026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7085053-F494-4898-BBFE-7D671FF5F8EB}"/>
                  </a:ext>
                </a:extLst>
              </p:cNvPr>
              <p:cNvSpPr txBox="1"/>
              <p:nvPr/>
            </p:nvSpPr>
            <p:spPr>
              <a:xfrm>
                <a:off x="4413065" y="4531168"/>
                <a:ext cx="1946146" cy="65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7085053-F494-4898-BBFE-7D671FF5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65" y="4531168"/>
                <a:ext cx="1946146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14D94B8-B50A-4A64-98AA-F1C92B2A87F9}"/>
                  </a:ext>
                </a:extLst>
              </p:cNvPr>
              <p:cNvSpPr txBox="1"/>
              <p:nvPr/>
            </p:nvSpPr>
            <p:spPr>
              <a:xfrm>
                <a:off x="8395260" y="4987174"/>
                <a:ext cx="1946146" cy="66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14D94B8-B50A-4A64-98AA-F1C92B2A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260" y="4987174"/>
                <a:ext cx="1946146" cy="660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be 19">
            <a:extLst>
              <a:ext uri="{FF2B5EF4-FFF2-40B4-BE49-F238E27FC236}">
                <a16:creationId xmlns:a16="http://schemas.microsoft.com/office/drawing/2014/main" id="{B7E2936B-16B5-444B-86A8-959E0E79C398}"/>
              </a:ext>
            </a:extLst>
          </p:cNvPr>
          <p:cNvSpPr/>
          <p:nvPr/>
        </p:nvSpPr>
        <p:spPr>
          <a:xfrm>
            <a:off x="8395260" y="2880108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F7B6A81-DC31-4E99-9C99-B94EC923E169}"/>
              </a:ext>
            </a:extLst>
          </p:cNvPr>
          <p:cNvGrpSpPr/>
          <p:nvPr/>
        </p:nvGrpSpPr>
        <p:grpSpPr>
          <a:xfrm>
            <a:off x="703794" y="3062377"/>
            <a:ext cx="2414399" cy="160421"/>
            <a:chOff x="710061" y="3517233"/>
            <a:chExt cx="2414399" cy="16042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822A57F-5890-4B94-8302-D9738FF0775B}"/>
                </a:ext>
              </a:extLst>
            </p:cNvPr>
            <p:cNvSpPr/>
            <p:nvPr/>
          </p:nvSpPr>
          <p:spPr>
            <a:xfrm>
              <a:off x="710061" y="3517233"/>
              <a:ext cx="2414399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36E0946-7EF1-42C3-8651-4D3561171FD2}"/>
                </a:ext>
              </a:extLst>
            </p:cNvPr>
            <p:cNvSpPr/>
            <p:nvPr/>
          </p:nvSpPr>
          <p:spPr>
            <a:xfrm>
              <a:off x="778655" y="354530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00C9976-0B68-4AAE-8D1D-C9F919596D6E}"/>
                </a:ext>
              </a:extLst>
            </p:cNvPr>
            <p:cNvSpPr/>
            <p:nvPr/>
          </p:nvSpPr>
          <p:spPr>
            <a:xfrm>
              <a:off x="1002985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7BD6C05-F821-485E-9291-42669F07B12C}"/>
                </a:ext>
              </a:extLst>
            </p:cNvPr>
            <p:cNvSpPr/>
            <p:nvPr/>
          </p:nvSpPr>
          <p:spPr>
            <a:xfrm>
              <a:off x="2045016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F2D6D56-C1C2-48DD-A0FC-626F528F9A66}"/>
                </a:ext>
              </a:extLst>
            </p:cNvPr>
            <p:cNvSpPr/>
            <p:nvPr/>
          </p:nvSpPr>
          <p:spPr>
            <a:xfrm>
              <a:off x="2900130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805DA25-D02E-4C27-BCFF-8A4F685DD49F}"/>
                </a:ext>
              </a:extLst>
            </p:cNvPr>
            <p:cNvSpPr/>
            <p:nvPr/>
          </p:nvSpPr>
          <p:spPr>
            <a:xfrm>
              <a:off x="1173914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E5F03BE-0E9B-4FBB-97ED-7DF9126AD8F1}"/>
                </a:ext>
              </a:extLst>
            </p:cNvPr>
            <p:cNvSpPr/>
            <p:nvPr/>
          </p:nvSpPr>
          <p:spPr>
            <a:xfrm>
              <a:off x="1352198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B8771DAB-D869-4BC7-BC35-2DEBE3BDEA2B}"/>
              </a:ext>
            </a:extLst>
          </p:cNvPr>
          <p:cNvGrpSpPr/>
          <p:nvPr/>
        </p:nvGrpSpPr>
        <p:grpSpPr>
          <a:xfrm>
            <a:off x="4224803" y="2560722"/>
            <a:ext cx="2414399" cy="1736556"/>
            <a:chOff x="4271438" y="2951387"/>
            <a:chExt cx="2414399" cy="173655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C32C2AD-7F3D-4C0B-A772-45700293DF2E}"/>
                </a:ext>
              </a:extLst>
            </p:cNvPr>
            <p:cNvSpPr/>
            <p:nvPr/>
          </p:nvSpPr>
          <p:spPr>
            <a:xfrm>
              <a:off x="4271438" y="2951387"/>
              <a:ext cx="2414399" cy="1736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058A555-6DCE-42A6-B698-BA2AD9125300}"/>
                </a:ext>
              </a:extLst>
            </p:cNvPr>
            <p:cNvSpPr/>
            <p:nvPr/>
          </p:nvSpPr>
          <p:spPr>
            <a:xfrm>
              <a:off x="4332952" y="299987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8175D11-C130-4C9B-81E9-A05C50D0E1AF}"/>
                </a:ext>
              </a:extLst>
            </p:cNvPr>
            <p:cNvSpPr/>
            <p:nvPr/>
          </p:nvSpPr>
          <p:spPr>
            <a:xfrm>
              <a:off x="4332952" y="315664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78C2EFA-421B-483E-A0E6-56888682C712}"/>
                </a:ext>
              </a:extLst>
            </p:cNvPr>
            <p:cNvSpPr/>
            <p:nvPr/>
          </p:nvSpPr>
          <p:spPr>
            <a:xfrm>
              <a:off x="4505533" y="299987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12B69D0-1A72-42BF-9E73-1A07DBE18433}"/>
                </a:ext>
              </a:extLst>
            </p:cNvPr>
            <p:cNvSpPr/>
            <p:nvPr/>
          </p:nvSpPr>
          <p:spPr>
            <a:xfrm>
              <a:off x="4505533" y="315664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420C435-ABD9-4629-9DB9-04BE40E49D72}"/>
                </a:ext>
              </a:extLst>
            </p:cNvPr>
            <p:cNvSpPr/>
            <p:nvPr/>
          </p:nvSpPr>
          <p:spPr>
            <a:xfrm>
              <a:off x="4332952" y="3332386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8E3E56F-1CF7-4F12-B828-4092F72FB367}"/>
                </a:ext>
              </a:extLst>
            </p:cNvPr>
            <p:cNvSpPr/>
            <p:nvPr/>
          </p:nvSpPr>
          <p:spPr>
            <a:xfrm>
              <a:off x="4332952" y="348915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3E171D6-C888-4F04-937F-6E20203B3AF2}"/>
                </a:ext>
              </a:extLst>
            </p:cNvPr>
            <p:cNvSpPr/>
            <p:nvPr/>
          </p:nvSpPr>
          <p:spPr>
            <a:xfrm>
              <a:off x="4505533" y="3332386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8B2156B-045C-4E2A-ABF4-687BDE6DD3F2}"/>
                </a:ext>
              </a:extLst>
            </p:cNvPr>
            <p:cNvSpPr/>
            <p:nvPr/>
          </p:nvSpPr>
          <p:spPr>
            <a:xfrm>
              <a:off x="4505533" y="348915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8B5423B-7E87-40C3-A4A3-3ECDC44A173E}"/>
                </a:ext>
              </a:extLst>
            </p:cNvPr>
            <p:cNvSpPr/>
            <p:nvPr/>
          </p:nvSpPr>
          <p:spPr>
            <a:xfrm>
              <a:off x="4334972" y="367857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3ECA0F52-059A-4F5C-BE2F-33A7D8F3F32A}"/>
                </a:ext>
              </a:extLst>
            </p:cNvPr>
            <p:cNvSpPr/>
            <p:nvPr/>
          </p:nvSpPr>
          <p:spPr>
            <a:xfrm>
              <a:off x="4334972" y="383534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BBA2B86-1143-4D81-AD43-998E7EFA4526}"/>
                </a:ext>
              </a:extLst>
            </p:cNvPr>
            <p:cNvSpPr/>
            <p:nvPr/>
          </p:nvSpPr>
          <p:spPr>
            <a:xfrm>
              <a:off x="4507553" y="367857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C83500D-C397-4C90-9C42-B15E470A40C1}"/>
                </a:ext>
              </a:extLst>
            </p:cNvPr>
            <p:cNvSpPr/>
            <p:nvPr/>
          </p:nvSpPr>
          <p:spPr>
            <a:xfrm>
              <a:off x="4507553" y="383534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F721A67B-8C64-4947-8BA9-3807F0D6B3EB}"/>
                </a:ext>
              </a:extLst>
            </p:cNvPr>
            <p:cNvSpPr/>
            <p:nvPr/>
          </p:nvSpPr>
          <p:spPr>
            <a:xfrm>
              <a:off x="4332952" y="435727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0CEA28DC-19D6-4AF1-878F-ECFC3797F44F}"/>
                </a:ext>
              </a:extLst>
            </p:cNvPr>
            <p:cNvSpPr/>
            <p:nvPr/>
          </p:nvSpPr>
          <p:spPr>
            <a:xfrm>
              <a:off x="4332952" y="451404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719909C-3E52-4A68-B0EB-2B0A913A3078}"/>
                </a:ext>
              </a:extLst>
            </p:cNvPr>
            <p:cNvSpPr/>
            <p:nvPr/>
          </p:nvSpPr>
          <p:spPr>
            <a:xfrm>
              <a:off x="4505533" y="435727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635EF74-5D2A-4ADF-B306-D24B029F2E18}"/>
                </a:ext>
              </a:extLst>
            </p:cNvPr>
            <p:cNvSpPr/>
            <p:nvPr/>
          </p:nvSpPr>
          <p:spPr>
            <a:xfrm>
              <a:off x="4505533" y="451404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744B864-7293-4E04-B14B-1E15B6494587}"/>
                </a:ext>
              </a:extLst>
            </p:cNvPr>
            <p:cNvSpPr/>
            <p:nvPr/>
          </p:nvSpPr>
          <p:spPr>
            <a:xfrm>
              <a:off x="4332952" y="402074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D4F8254E-8C3D-4E9B-8369-5B9E3D9ACB1D}"/>
                </a:ext>
              </a:extLst>
            </p:cNvPr>
            <p:cNvSpPr/>
            <p:nvPr/>
          </p:nvSpPr>
          <p:spPr>
            <a:xfrm>
              <a:off x="4332952" y="417752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AF12B24-2951-4491-9BF6-437C0AB539B2}"/>
                </a:ext>
              </a:extLst>
            </p:cNvPr>
            <p:cNvSpPr/>
            <p:nvPr/>
          </p:nvSpPr>
          <p:spPr>
            <a:xfrm>
              <a:off x="4505533" y="402074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9441B94-18DF-423A-A5A9-165763AE2EF1}"/>
                </a:ext>
              </a:extLst>
            </p:cNvPr>
            <p:cNvSpPr/>
            <p:nvPr/>
          </p:nvSpPr>
          <p:spPr>
            <a:xfrm>
              <a:off x="4505533" y="417752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A9E634C-CFE4-40CB-A0C8-DE6F3153445A}"/>
                </a:ext>
              </a:extLst>
            </p:cNvPr>
            <p:cNvSpPr/>
            <p:nvPr/>
          </p:nvSpPr>
          <p:spPr>
            <a:xfrm>
              <a:off x="4880110" y="298581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8CE1073-370E-45CE-8CA2-EB4F923E841F}"/>
                </a:ext>
              </a:extLst>
            </p:cNvPr>
            <p:cNvSpPr/>
            <p:nvPr/>
          </p:nvSpPr>
          <p:spPr>
            <a:xfrm>
              <a:off x="4880110" y="3142588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4AF95FB-9F82-4E9E-B1B6-F1425A5D5C4F}"/>
                </a:ext>
              </a:extLst>
            </p:cNvPr>
            <p:cNvSpPr/>
            <p:nvPr/>
          </p:nvSpPr>
          <p:spPr>
            <a:xfrm>
              <a:off x="4880110" y="3318331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26C820D1-2903-468C-86FD-40FB4581AC97}"/>
                </a:ext>
              </a:extLst>
            </p:cNvPr>
            <p:cNvSpPr/>
            <p:nvPr/>
          </p:nvSpPr>
          <p:spPr>
            <a:xfrm>
              <a:off x="4880110" y="347510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AAF1754-1417-48D8-8A44-368968E793CE}"/>
                </a:ext>
              </a:extLst>
            </p:cNvPr>
            <p:cNvSpPr/>
            <p:nvPr/>
          </p:nvSpPr>
          <p:spPr>
            <a:xfrm>
              <a:off x="4882130" y="3664518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50BF18F-87BF-4168-A1E0-A6259314C755}"/>
                </a:ext>
              </a:extLst>
            </p:cNvPr>
            <p:cNvSpPr/>
            <p:nvPr/>
          </p:nvSpPr>
          <p:spPr>
            <a:xfrm>
              <a:off x="4882130" y="382128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C7FA4A1-CFE3-4D48-AF97-806437AC31AA}"/>
                </a:ext>
              </a:extLst>
            </p:cNvPr>
            <p:cNvSpPr/>
            <p:nvPr/>
          </p:nvSpPr>
          <p:spPr>
            <a:xfrm>
              <a:off x="4880110" y="434321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89991C8-5509-4F70-A2B1-B45D9005A2FD}"/>
                </a:ext>
              </a:extLst>
            </p:cNvPr>
            <p:cNvSpPr/>
            <p:nvPr/>
          </p:nvSpPr>
          <p:spPr>
            <a:xfrm>
              <a:off x="4880110" y="449999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7D7D2D54-FAF1-482B-9E02-D8CC9EEDE7F6}"/>
                </a:ext>
              </a:extLst>
            </p:cNvPr>
            <p:cNvSpPr/>
            <p:nvPr/>
          </p:nvSpPr>
          <p:spPr>
            <a:xfrm>
              <a:off x="4880110" y="400669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1D0D4FD-1346-447D-8C8A-E5D3C186AEF4}"/>
                </a:ext>
              </a:extLst>
            </p:cNvPr>
            <p:cNvSpPr/>
            <p:nvPr/>
          </p:nvSpPr>
          <p:spPr>
            <a:xfrm>
              <a:off x="4880110" y="416346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AE2B6833-7534-4BB3-B3BA-8F7BCE718907}"/>
                </a:ext>
              </a:extLst>
            </p:cNvPr>
            <p:cNvSpPr/>
            <p:nvPr/>
          </p:nvSpPr>
          <p:spPr>
            <a:xfrm>
              <a:off x="5548355" y="299987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897F30AE-5B79-4EDE-BD0E-0A81B031E3AF}"/>
                </a:ext>
              </a:extLst>
            </p:cNvPr>
            <p:cNvSpPr/>
            <p:nvPr/>
          </p:nvSpPr>
          <p:spPr>
            <a:xfrm>
              <a:off x="5548355" y="315664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F3797CB-5859-445C-8F22-F07E9212EA04}"/>
                </a:ext>
              </a:extLst>
            </p:cNvPr>
            <p:cNvSpPr/>
            <p:nvPr/>
          </p:nvSpPr>
          <p:spPr>
            <a:xfrm>
              <a:off x="5548355" y="3332386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BAB0BEF-6D02-41E8-BBF3-311A11F01EB2}"/>
                </a:ext>
              </a:extLst>
            </p:cNvPr>
            <p:cNvSpPr/>
            <p:nvPr/>
          </p:nvSpPr>
          <p:spPr>
            <a:xfrm>
              <a:off x="5548355" y="348915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6BF37212-496A-4741-ACA2-6EAE1D757F75}"/>
                </a:ext>
              </a:extLst>
            </p:cNvPr>
            <p:cNvSpPr/>
            <p:nvPr/>
          </p:nvSpPr>
          <p:spPr>
            <a:xfrm>
              <a:off x="5550375" y="367857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F8FF6FA-9FCB-4F8C-8261-0592953A0D5E}"/>
                </a:ext>
              </a:extLst>
            </p:cNvPr>
            <p:cNvSpPr/>
            <p:nvPr/>
          </p:nvSpPr>
          <p:spPr>
            <a:xfrm>
              <a:off x="5550375" y="383534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361F338-95E7-4B03-8CFC-C6F5DCF33507}"/>
                </a:ext>
              </a:extLst>
            </p:cNvPr>
            <p:cNvSpPr/>
            <p:nvPr/>
          </p:nvSpPr>
          <p:spPr>
            <a:xfrm>
              <a:off x="5548355" y="435727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6298D2F9-C747-4B7E-9CF5-EFC742572245}"/>
                </a:ext>
              </a:extLst>
            </p:cNvPr>
            <p:cNvSpPr/>
            <p:nvPr/>
          </p:nvSpPr>
          <p:spPr>
            <a:xfrm>
              <a:off x="5548355" y="451404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004FBF8-B4F4-410B-BFBC-EF6C8953A147}"/>
                </a:ext>
              </a:extLst>
            </p:cNvPr>
            <p:cNvSpPr/>
            <p:nvPr/>
          </p:nvSpPr>
          <p:spPr>
            <a:xfrm>
              <a:off x="5548355" y="402074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2A85DD4-C4F8-473F-B420-C97105CBB97D}"/>
                </a:ext>
              </a:extLst>
            </p:cNvPr>
            <p:cNvSpPr/>
            <p:nvPr/>
          </p:nvSpPr>
          <p:spPr>
            <a:xfrm>
              <a:off x="5548355" y="417752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BDA9BBC9-6D13-43AC-A918-217E7E5263CA}"/>
                </a:ext>
              </a:extLst>
            </p:cNvPr>
            <p:cNvSpPr/>
            <p:nvPr/>
          </p:nvSpPr>
          <p:spPr>
            <a:xfrm>
              <a:off x="6205936" y="298581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56E6C2F-E66B-48F7-BDC9-93BE6DB5CDFB}"/>
                </a:ext>
              </a:extLst>
            </p:cNvPr>
            <p:cNvSpPr/>
            <p:nvPr/>
          </p:nvSpPr>
          <p:spPr>
            <a:xfrm>
              <a:off x="6205936" y="3142588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927BF94C-EDE2-4343-9A1D-4269FFFBBCB3}"/>
                </a:ext>
              </a:extLst>
            </p:cNvPr>
            <p:cNvSpPr/>
            <p:nvPr/>
          </p:nvSpPr>
          <p:spPr>
            <a:xfrm>
              <a:off x="6205936" y="3318331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F49D033-DEE3-4EB6-9838-00C2F8D24EA4}"/>
                </a:ext>
              </a:extLst>
            </p:cNvPr>
            <p:cNvSpPr/>
            <p:nvPr/>
          </p:nvSpPr>
          <p:spPr>
            <a:xfrm>
              <a:off x="6205936" y="347510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27364434-CB7C-4141-A4A7-8EF69E59C17A}"/>
                </a:ext>
              </a:extLst>
            </p:cNvPr>
            <p:cNvSpPr/>
            <p:nvPr/>
          </p:nvSpPr>
          <p:spPr>
            <a:xfrm>
              <a:off x="6207956" y="3664518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CCDA20C0-6501-479F-AEF3-47CB5D74C9EE}"/>
                </a:ext>
              </a:extLst>
            </p:cNvPr>
            <p:cNvSpPr/>
            <p:nvPr/>
          </p:nvSpPr>
          <p:spPr>
            <a:xfrm>
              <a:off x="6207956" y="382128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89FF2A2-CDBA-4F1A-BD97-4D32E8EF1205}"/>
                </a:ext>
              </a:extLst>
            </p:cNvPr>
            <p:cNvSpPr/>
            <p:nvPr/>
          </p:nvSpPr>
          <p:spPr>
            <a:xfrm>
              <a:off x="6205936" y="434321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72CD97F6-001B-4341-9FD7-A1C056467EF3}"/>
                </a:ext>
              </a:extLst>
            </p:cNvPr>
            <p:cNvSpPr/>
            <p:nvPr/>
          </p:nvSpPr>
          <p:spPr>
            <a:xfrm>
              <a:off x="6205936" y="449999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2FF86A7-9776-4C8F-80C9-CA8AA3E440D5}"/>
                </a:ext>
              </a:extLst>
            </p:cNvPr>
            <p:cNvSpPr/>
            <p:nvPr/>
          </p:nvSpPr>
          <p:spPr>
            <a:xfrm>
              <a:off x="6205936" y="400669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7E184D83-A98C-486B-AC42-0261216F59BB}"/>
                </a:ext>
              </a:extLst>
            </p:cNvPr>
            <p:cNvSpPr/>
            <p:nvPr/>
          </p:nvSpPr>
          <p:spPr>
            <a:xfrm>
              <a:off x="6205936" y="416346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8974EBA0-2090-40D6-8C57-1C77306E6999}"/>
              </a:ext>
            </a:extLst>
          </p:cNvPr>
          <p:cNvSpPr/>
          <p:nvPr/>
        </p:nvSpPr>
        <p:spPr>
          <a:xfrm>
            <a:off x="8589125" y="355531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0F2C98DE-07DB-4A06-AF28-540F3B3B3327}"/>
              </a:ext>
            </a:extLst>
          </p:cNvPr>
          <p:cNvSpPr/>
          <p:nvPr/>
        </p:nvSpPr>
        <p:spPr>
          <a:xfrm>
            <a:off x="8591145" y="390149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3343525-599E-49BD-AECB-9F3CE97F7348}"/>
              </a:ext>
            </a:extLst>
          </p:cNvPr>
          <p:cNvSpPr/>
          <p:nvPr/>
        </p:nvSpPr>
        <p:spPr>
          <a:xfrm>
            <a:off x="8589125" y="4580200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C0030436-3854-45B8-9089-B71A1DED0EA5}"/>
              </a:ext>
            </a:extLst>
          </p:cNvPr>
          <p:cNvSpPr/>
          <p:nvPr/>
        </p:nvSpPr>
        <p:spPr>
          <a:xfrm>
            <a:off x="8589125" y="4243675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AAE4C75E-E5FB-4FE2-895E-1A23780E3A1A}"/>
              </a:ext>
            </a:extLst>
          </p:cNvPr>
          <p:cNvSpPr/>
          <p:nvPr/>
        </p:nvSpPr>
        <p:spPr>
          <a:xfrm>
            <a:off x="8803743" y="339799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DF260E3-6EB4-4553-AB1F-0003F0F391C5}"/>
              </a:ext>
            </a:extLst>
          </p:cNvPr>
          <p:cNvSpPr/>
          <p:nvPr/>
        </p:nvSpPr>
        <p:spPr>
          <a:xfrm>
            <a:off x="8805763" y="374418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73D52A1-6CAD-4326-B3C7-4435F0D5933B}"/>
              </a:ext>
            </a:extLst>
          </p:cNvPr>
          <p:cNvSpPr/>
          <p:nvPr/>
        </p:nvSpPr>
        <p:spPr>
          <a:xfrm>
            <a:off x="8803743" y="442288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E2745396-36D6-40CF-83C6-CB2DD948BF8B}"/>
              </a:ext>
            </a:extLst>
          </p:cNvPr>
          <p:cNvSpPr/>
          <p:nvPr/>
        </p:nvSpPr>
        <p:spPr>
          <a:xfrm>
            <a:off x="8803743" y="408635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DCAF3CC9-CC27-419C-9F49-58E7A02B8B4B}"/>
              </a:ext>
            </a:extLst>
          </p:cNvPr>
          <p:cNvSpPr/>
          <p:nvPr/>
        </p:nvSpPr>
        <p:spPr>
          <a:xfrm>
            <a:off x="9075013" y="316410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715F33F-A6A5-4A4A-9B33-9F5F2B78ED0C}"/>
              </a:ext>
            </a:extLst>
          </p:cNvPr>
          <p:cNvSpPr/>
          <p:nvPr/>
        </p:nvSpPr>
        <p:spPr>
          <a:xfrm>
            <a:off x="9077033" y="351029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1654EDF-A54D-4E33-A3D3-CD7B6D7D0ABF}"/>
              </a:ext>
            </a:extLst>
          </p:cNvPr>
          <p:cNvSpPr/>
          <p:nvPr/>
        </p:nvSpPr>
        <p:spPr>
          <a:xfrm>
            <a:off x="9075013" y="418899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A314CF7-E701-4FF6-AE8F-45D2DE899CF0}"/>
              </a:ext>
            </a:extLst>
          </p:cNvPr>
          <p:cNvSpPr/>
          <p:nvPr/>
        </p:nvSpPr>
        <p:spPr>
          <a:xfrm>
            <a:off x="9075013" y="385246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5FB35F6B-F701-40DD-AC01-B95CD1C4B8AD}"/>
              </a:ext>
            </a:extLst>
          </p:cNvPr>
          <p:cNvSpPr/>
          <p:nvPr/>
        </p:nvSpPr>
        <p:spPr>
          <a:xfrm>
            <a:off x="9104341" y="355531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FF9BFD0-52BA-4C50-B826-AD95BAF38480}"/>
              </a:ext>
            </a:extLst>
          </p:cNvPr>
          <p:cNvSpPr/>
          <p:nvPr/>
        </p:nvSpPr>
        <p:spPr>
          <a:xfrm>
            <a:off x="9106361" y="390149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6E528361-A4E3-4E57-B729-BDBEA058A9FC}"/>
              </a:ext>
            </a:extLst>
          </p:cNvPr>
          <p:cNvSpPr/>
          <p:nvPr/>
        </p:nvSpPr>
        <p:spPr>
          <a:xfrm>
            <a:off x="9104341" y="4580200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3F38430C-33EC-4303-936B-145BE4CCCFA3}"/>
              </a:ext>
            </a:extLst>
          </p:cNvPr>
          <p:cNvSpPr/>
          <p:nvPr/>
        </p:nvSpPr>
        <p:spPr>
          <a:xfrm>
            <a:off x="9104341" y="4243675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78BC706-5B0A-4BF7-85AC-57D3C7C2A838}"/>
              </a:ext>
            </a:extLst>
          </p:cNvPr>
          <p:cNvSpPr/>
          <p:nvPr/>
        </p:nvSpPr>
        <p:spPr>
          <a:xfrm>
            <a:off x="9318959" y="339799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13A237F5-5C27-434B-A194-F8FA55F36289}"/>
              </a:ext>
            </a:extLst>
          </p:cNvPr>
          <p:cNvSpPr/>
          <p:nvPr/>
        </p:nvSpPr>
        <p:spPr>
          <a:xfrm>
            <a:off x="9320979" y="374418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EE4074BF-3900-47F4-9F2E-EC3815FC2C2E}"/>
              </a:ext>
            </a:extLst>
          </p:cNvPr>
          <p:cNvSpPr/>
          <p:nvPr/>
        </p:nvSpPr>
        <p:spPr>
          <a:xfrm>
            <a:off x="9318959" y="442288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AE60266-79DA-4D32-8B72-4CF0F08432F7}"/>
              </a:ext>
            </a:extLst>
          </p:cNvPr>
          <p:cNvSpPr/>
          <p:nvPr/>
        </p:nvSpPr>
        <p:spPr>
          <a:xfrm>
            <a:off x="9318959" y="408635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1B37F52-E6C3-4B41-8B56-BE2078A27477}"/>
              </a:ext>
            </a:extLst>
          </p:cNvPr>
          <p:cNvSpPr/>
          <p:nvPr/>
        </p:nvSpPr>
        <p:spPr>
          <a:xfrm>
            <a:off x="9590229" y="316410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52A4066-07FE-425D-BA29-15E710CB7280}"/>
              </a:ext>
            </a:extLst>
          </p:cNvPr>
          <p:cNvSpPr/>
          <p:nvPr/>
        </p:nvSpPr>
        <p:spPr>
          <a:xfrm>
            <a:off x="9592249" y="351029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EB34D1F2-48CD-4D49-B686-7E6122CEA3A8}"/>
              </a:ext>
            </a:extLst>
          </p:cNvPr>
          <p:cNvSpPr/>
          <p:nvPr/>
        </p:nvSpPr>
        <p:spPr>
          <a:xfrm>
            <a:off x="9590229" y="418899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3911B8A6-1648-4611-8495-AE52B67D461A}"/>
              </a:ext>
            </a:extLst>
          </p:cNvPr>
          <p:cNvSpPr/>
          <p:nvPr/>
        </p:nvSpPr>
        <p:spPr>
          <a:xfrm>
            <a:off x="9590229" y="385246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C030B682-40A0-4E1E-AB60-D0D8DABAF799}"/>
              </a:ext>
            </a:extLst>
          </p:cNvPr>
          <p:cNvSpPr/>
          <p:nvPr/>
        </p:nvSpPr>
        <p:spPr>
          <a:xfrm>
            <a:off x="9511137" y="355531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3187617-D823-47E5-BA30-8EBD2E799621}"/>
              </a:ext>
            </a:extLst>
          </p:cNvPr>
          <p:cNvSpPr/>
          <p:nvPr/>
        </p:nvSpPr>
        <p:spPr>
          <a:xfrm>
            <a:off x="9513157" y="390149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EE3AB872-7ED9-4DA1-A6D0-5A1BA2A897D9}"/>
              </a:ext>
            </a:extLst>
          </p:cNvPr>
          <p:cNvSpPr/>
          <p:nvPr/>
        </p:nvSpPr>
        <p:spPr>
          <a:xfrm>
            <a:off x="9511137" y="4580200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48628DA-DAA9-44E1-A190-6768A8D61265}"/>
              </a:ext>
            </a:extLst>
          </p:cNvPr>
          <p:cNvSpPr/>
          <p:nvPr/>
        </p:nvSpPr>
        <p:spPr>
          <a:xfrm>
            <a:off x="9511137" y="4243675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766ABD95-F3A8-4BEF-8E2C-D021E6C853D4}"/>
              </a:ext>
            </a:extLst>
          </p:cNvPr>
          <p:cNvSpPr/>
          <p:nvPr/>
        </p:nvSpPr>
        <p:spPr>
          <a:xfrm>
            <a:off x="9725755" y="339799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F011CB4-1199-41BE-B2F9-08518F478C27}"/>
              </a:ext>
            </a:extLst>
          </p:cNvPr>
          <p:cNvSpPr/>
          <p:nvPr/>
        </p:nvSpPr>
        <p:spPr>
          <a:xfrm>
            <a:off x="9727775" y="374418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D872E75-4480-4B93-B0A7-0AC13EC7320F}"/>
              </a:ext>
            </a:extLst>
          </p:cNvPr>
          <p:cNvSpPr/>
          <p:nvPr/>
        </p:nvSpPr>
        <p:spPr>
          <a:xfrm>
            <a:off x="9725755" y="442288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792E75-EDAD-493A-88B6-250D537D575C}"/>
              </a:ext>
            </a:extLst>
          </p:cNvPr>
          <p:cNvSpPr/>
          <p:nvPr/>
        </p:nvSpPr>
        <p:spPr>
          <a:xfrm>
            <a:off x="9725755" y="408635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C32B2EB3-3913-45DE-8689-36EE25974750}"/>
              </a:ext>
            </a:extLst>
          </p:cNvPr>
          <p:cNvSpPr/>
          <p:nvPr/>
        </p:nvSpPr>
        <p:spPr>
          <a:xfrm>
            <a:off x="9997025" y="316410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987A1294-A0BC-482F-892C-C94BF3F1F0FE}"/>
              </a:ext>
            </a:extLst>
          </p:cNvPr>
          <p:cNvSpPr/>
          <p:nvPr/>
        </p:nvSpPr>
        <p:spPr>
          <a:xfrm>
            <a:off x="9999045" y="351029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1BFDA86B-FE91-4405-9A63-56C0FD117C25}"/>
              </a:ext>
            </a:extLst>
          </p:cNvPr>
          <p:cNvSpPr/>
          <p:nvPr/>
        </p:nvSpPr>
        <p:spPr>
          <a:xfrm>
            <a:off x="9997025" y="418899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A628C3E1-C596-4572-8E4D-B68326932443}"/>
              </a:ext>
            </a:extLst>
          </p:cNvPr>
          <p:cNvSpPr/>
          <p:nvPr/>
        </p:nvSpPr>
        <p:spPr>
          <a:xfrm>
            <a:off x="9997025" y="385246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DD4F7433-406F-43A2-8940-CF2409F01FFC}"/>
              </a:ext>
            </a:extLst>
          </p:cNvPr>
          <p:cNvSpPr/>
          <p:nvPr/>
        </p:nvSpPr>
        <p:spPr>
          <a:xfrm>
            <a:off x="10076115" y="350116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3337ADAB-802E-4294-8D56-EEEE42B1557C}"/>
              </a:ext>
            </a:extLst>
          </p:cNvPr>
          <p:cNvSpPr/>
          <p:nvPr/>
        </p:nvSpPr>
        <p:spPr>
          <a:xfrm>
            <a:off x="10078135" y="3847356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B01F7480-329B-40C4-A106-AF068C81FAC6}"/>
              </a:ext>
            </a:extLst>
          </p:cNvPr>
          <p:cNvSpPr/>
          <p:nvPr/>
        </p:nvSpPr>
        <p:spPr>
          <a:xfrm>
            <a:off x="10076115" y="452605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D30F7172-B502-4A07-AEC6-0675DF759F94}"/>
              </a:ext>
            </a:extLst>
          </p:cNvPr>
          <p:cNvSpPr/>
          <p:nvPr/>
        </p:nvSpPr>
        <p:spPr>
          <a:xfrm>
            <a:off x="10076115" y="418953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9182BBD-69AA-4348-9106-A4FDD744DD31}"/>
              </a:ext>
            </a:extLst>
          </p:cNvPr>
          <p:cNvSpPr/>
          <p:nvPr/>
        </p:nvSpPr>
        <p:spPr>
          <a:xfrm>
            <a:off x="10290733" y="334385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7076E18-48B7-4C7B-B33D-3C7565F911F3}"/>
              </a:ext>
            </a:extLst>
          </p:cNvPr>
          <p:cNvSpPr/>
          <p:nvPr/>
        </p:nvSpPr>
        <p:spPr>
          <a:xfrm>
            <a:off x="10292753" y="3690038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73D171A8-9CA8-4557-83E2-6640D50DA595}"/>
              </a:ext>
            </a:extLst>
          </p:cNvPr>
          <p:cNvSpPr/>
          <p:nvPr/>
        </p:nvSpPr>
        <p:spPr>
          <a:xfrm>
            <a:off x="10290733" y="436873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56158C-FA76-4787-B96B-FF11D7D54C8C}"/>
              </a:ext>
            </a:extLst>
          </p:cNvPr>
          <p:cNvSpPr/>
          <p:nvPr/>
        </p:nvSpPr>
        <p:spPr>
          <a:xfrm>
            <a:off x="10290733" y="403221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6FE0B07F-7057-4700-936C-6DCBAFD48378}"/>
              </a:ext>
            </a:extLst>
          </p:cNvPr>
          <p:cNvSpPr/>
          <p:nvPr/>
        </p:nvSpPr>
        <p:spPr>
          <a:xfrm>
            <a:off x="10562003" y="310996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D7BF6628-EF6B-454C-A651-2CD3D63BEB1A}"/>
              </a:ext>
            </a:extLst>
          </p:cNvPr>
          <p:cNvSpPr/>
          <p:nvPr/>
        </p:nvSpPr>
        <p:spPr>
          <a:xfrm>
            <a:off x="10564023" y="3456148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F76113F7-8BFB-4D09-8E22-6B9F7D918881}"/>
              </a:ext>
            </a:extLst>
          </p:cNvPr>
          <p:cNvSpPr/>
          <p:nvPr/>
        </p:nvSpPr>
        <p:spPr>
          <a:xfrm>
            <a:off x="10562003" y="413484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F437D6B-42B1-4841-846D-0CB57C873BFE}"/>
              </a:ext>
            </a:extLst>
          </p:cNvPr>
          <p:cNvSpPr/>
          <p:nvPr/>
        </p:nvSpPr>
        <p:spPr>
          <a:xfrm>
            <a:off x="10562003" y="379832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2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6C4DA-C010-4760-B7B8-C898ED8D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superposition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1CBA9-07C1-49CB-9963-2F836C26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691C4E58-04C4-4E7D-AF2D-7EE2EB31B61E}"/>
              </a:ext>
            </a:extLst>
          </p:cNvPr>
          <p:cNvGrpSpPr/>
          <p:nvPr/>
        </p:nvGrpSpPr>
        <p:grpSpPr>
          <a:xfrm>
            <a:off x="523147" y="2874667"/>
            <a:ext cx="2140488" cy="2092352"/>
            <a:chOff x="1415480" y="2348880"/>
            <a:chExt cx="2140488" cy="209235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4F25D525-3181-46AB-BC8A-1AED4102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E572D136-5E8C-4F08-A65F-9E26077E4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07267AF-A6F2-4317-ADA6-868753A902FA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CA2B287B-C351-4B21-BC08-5336B1D6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82E68A2-2F43-4C99-956E-F68A56B2BD5F}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B886EF7-1293-4620-AF9F-419DDC0E00E0}"/>
                </a:ext>
              </a:extLst>
            </p:cNvPr>
            <p:cNvCxnSpPr>
              <a:cxnSpLocks/>
              <a:stCxn id="17" idx="6"/>
              <a:endCxn id="17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4D9B1E2-87AB-4952-AE48-C6ABE81C1253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C55FE25-E101-4F32-BB2C-1BF5A704EE4A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D99B685-09B9-45C9-B568-C67AE18E230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96E773C-3E7B-4A14-8994-759C30F9FEA5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8C80F7B-7608-4A90-8A32-71472000D5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DC4959D9-658C-49C0-A13D-F5B20BD92CCE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B7FFD3C5-1046-4C9A-83DF-13BFEC83DE4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BC89C22-9A82-48FF-BCF4-AB7A04524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01653691-3ECA-4F49-B184-666350765D29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9BA84CE4-A812-45A4-8FBA-9952D388E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B2D2FC22-6468-4F64-A58C-64267D850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20FE1E0-563C-4018-93C8-77A2CFA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E3AB760-B60C-4CA2-B2AD-6F72E755B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D2A4F8A7-6B64-4ACA-A4DB-CFDA2483168A}"/>
                    </a:ext>
                  </a:extLst>
                </p:cNvPr>
                <p:cNvSpPr txBox="1"/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D2A4F8A7-6B64-4ACA-A4DB-CFDA24831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AD5D14B-6783-4BD2-BCB7-6FCE22797BAF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B6639C1-A886-43ED-A737-3AAFAB7E053E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71E8C12-19FC-40A8-BF5A-486FA949663D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9C54B4C-7EC9-406A-B0B4-7F7CE18AC9D4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9A15AE2-1855-4F7A-98B4-C374AECEB820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DEE4534-4504-41D7-9A50-3782AE02DF38}"/>
              </a:ext>
            </a:extLst>
          </p:cNvPr>
          <p:cNvGrpSpPr/>
          <p:nvPr/>
        </p:nvGrpSpPr>
        <p:grpSpPr>
          <a:xfrm>
            <a:off x="4955323" y="4645926"/>
            <a:ext cx="2140488" cy="2138518"/>
            <a:chOff x="4221671" y="2348880"/>
            <a:chExt cx="2140488" cy="2138518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C34FE2E-A5D2-413E-87E4-CA478CD18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8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62243AF-DE74-417A-86FB-A1C21BFDE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905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5641FBA-90E8-4B7D-BE18-7C7AC2535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9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C48EB0FD-02AC-4247-BC13-4B4ADA29C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444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9D0B394-856B-48FA-8418-8F65A80319DC}"/>
                </a:ext>
              </a:extLst>
            </p:cNvPr>
            <p:cNvSpPr/>
            <p:nvPr/>
          </p:nvSpPr>
          <p:spPr>
            <a:xfrm rot="16200000">
              <a:off x="4294334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65E547BA-4FF6-47A5-ADF2-052A6A0C0DEE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451035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B4BA0291-CA15-4B56-8FA6-4CA0260B5418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4510358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0A7C15C-3A24-4113-AC64-2682B8D234C9}"/>
                </a:ext>
              </a:extLst>
            </p:cNvPr>
            <p:cNvCxnSpPr>
              <a:cxnSpLocks/>
              <a:stCxn id="51" idx="6"/>
              <a:endCxn id="51" idx="2"/>
            </p:cNvCxnSpPr>
            <p:nvPr/>
          </p:nvCxnSpPr>
          <p:spPr>
            <a:xfrm>
              <a:off x="4510358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E165CBF-7A0E-4AA8-B79D-C8EA89C76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002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94123CC-6F29-4E36-917B-FCF8E8C2D485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6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4F3D3EBB-65BC-46EE-9CA9-F2036FFCDBAE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5161839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62F3DB0-22B0-4EE0-99DD-9634B0A8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9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C9D8343-634C-4988-88AE-0A9682B962BA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5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225EB7CA-88B5-493F-963C-4322BBA0D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8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F334B901-1861-4A31-AFC0-AA8E097A95E4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1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78C54573-8BCA-4698-8631-763CF77A4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753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1D3101F7-6A91-4773-8563-27241EC2B725}"/>
                    </a:ext>
                  </a:extLst>
                </p:cNvPr>
                <p:cNvSpPr txBox="1"/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1D3101F7-6A91-4773-8563-27241EC2B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blipFill>
                  <a:blip r:embed="rId3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855E4003-E383-44CE-B56C-EE9D69EBF720}"/>
                </a:ext>
              </a:extLst>
            </p:cNvPr>
            <p:cNvSpPr/>
            <p:nvPr/>
          </p:nvSpPr>
          <p:spPr>
            <a:xfrm>
              <a:off x="4404832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5F484F16-CF8A-4650-8DD2-E269F9DA2200}"/>
                </a:ext>
              </a:extLst>
            </p:cNvPr>
            <p:cNvSpPr/>
            <p:nvPr/>
          </p:nvSpPr>
          <p:spPr>
            <a:xfrm>
              <a:off x="5345855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8345F91D-8E94-4955-A1C9-427BEB9D2303}"/>
                </a:ext>
              </a:extLst>
            </p:cNvPr>
            <p:cNvSpPr/>
            <p:nvPr/>
          </p:nvSpPr>
          <p:spPr>
            <a:xfrm>
              <a:off x="6156014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4B122F0-86A4-4CE5-98C9-86CC3089BF14}"/>
                </a:ext>
              </a:extLst>
            </p:cNvPr>
            <p:cNvSpPr/>
            <p:nvPr/>
          </p:nvSpPr>
          <p:spPr>
            <a:xfrm>
              <a:off x="6152385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3A70FBDA-8F93-40B1-8FB2-0FB6A681DD8F}"/>
                </a:ext>
              </a:extLst>
            </p:cNvPr>
            <p:cNvSpPr/>
            <p:nvPr/>
          </p:nvSpPr>
          <p:spPr>
            <a:xfrm>
              <a:off x="4777363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607D478E-0616-4AFA-A82F-CC559AF0E6F6}"/>
              </a:ext>
            </a:extLst>
          </p:cNvPr>
          <p:cNvGrpSpPr/>
          <p:nvPr/>
        </p:nvGrpSpPr>
        <p:grpSpPr>
          <a:xfrm>
            <a:off x="5046902" y="1657970"/>
            <a:ext cx="1957327" cy="2138518"/>
            <a:chOff x="6954151" y="2328975"/>
            <a:chExt cx="1957327" cy="2138518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6836AC25-6740-4639-904D-BD6AC2BC5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328975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B23CF292-E842-4373-9D62-6F616DD64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224" y="2339444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9F67543B-F8DF-4D39-A739-4028F75FA570}"/>
                </a:ext>
              </a:extLst>
            </p:cNvPr>
            <p:cNvSpPr/>
            <p:nvPr/>
          </p:nvSpPr>
          <p:spPr>
            <a:xfrm>
              <a:off x="7767739" y="311244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F4696D70-4E12-4182-99D5-D092F4213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8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EC30F866-05FB-4253-9212-0D4183382A3E}"/>
                </a:ext>
              </a:extLst>
            </p:cNvPr>
            <p:cNvCxnSpPr>
              <a:cxnSpLocks/>
              <a:endCxn id="94" idx="4"/>
            </p:cNvCxnSpPr>
            <p:nvPr/>
          </p:nvCxnSpPr>
          <p:spPr>
            <a:xfrm flipV="1">
              <a:off x="7983763" y="3544496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5C7234D5-D6A1-4029-A4B2-0F92DFAFB591}"/>
                </a:ext>
              </a:extLst>
            </p:cNvPr>
            <p:cNvCxnSpPr>
              <a:cxnSpLocks/>
              <a:stCxn id="94" idx="6"/>
              <a:endCxn id="94" idx="2"/>
            </p:cNvCxnSpPr>
            <p:nvPr/>
          </p:nvCxnSpPr>
          <p:spPr>
            <a:xfrm flipH="1">
              <a:off x="7767739" y="3328472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3DA2DA5F-0F1D-4E15-898A-5462ABDF5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8FC03EE-1302-4A5B-8831-1D982F86B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3544496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CC84CAD8-2875-4002-A961-6BB3B6115D6D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77" y="3112448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6E3BB502-2FDB-41DE-AE7E-62E7774DC6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321" y="2965117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A4E2EAD0-50FC-4294-959A-8259CC209891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5" y="391241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EDDDD8E9-07D0-4000-80AB-54C7BDE5BD8E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7711158" y="3899305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20771E11-6388-4862-A59E-875B126EB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8" y="3738475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706393B8-867A-4511-8E51-C0B8891A1A15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4" y="2339444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432C7A81-FB7D-4153-A73B-6F2768F77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7" y="2351216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2DE371E3-530D-4A51-8884-87EBCD1B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968953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5C9A302D-3A48-4287-A506-BF4FA510E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9072" y="4113550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7660FBD7-8BA1-406F-97AA-96D6B0DC2246}"/>
                    </a:ext>
                  </a:extLst>
                </p:cNvPr>
                <p:cNvSpPr txBox="1"/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7660FBD7-8BA1-406F-97AA-96D6B0DC2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blipFill>
                  <a:blip r:embed="rId4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7B9550A3-54A3-40AF-A547-8CC9EA5950A0}"/>
                </a:ext>
              </a:extLst>
            </p:cNvPr>
            <p:cNvSpPr/>
            <p:nvPr/>
          </p:nvSpPr>
          <p:spPr>
            <a:xfrm>
              <a:off x="6954151" y="2547951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4108C26F-E1E6-4BAE-9DC5-3117CB9CF03A}"/>
                </a:ext>
              </a:extLst>
            </p:cNvPr>
            <p:cNvSpPr/>
            <p:nvPr/>
          </p:nvSpPr>
          <p:spPr>
            <a:xfrm>
              <a:off x="7895174" y="2555112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263A21FF-D047-443A-A486-00130FACF2AD}"/>
                </a:ext>
              </a:extLst>
            </p:cNvPr>
            <p:cNvSpPr/>
            <p:nvPr/>
          </p:nvSpPr>
          <p:spPr>
            <a:xfrm>
              <a:off x="8705333" y="2545944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AAD8288A-C596-41C2-B1DD-9E79A3D4C9E8}"/>
                </a:ext>
              </a:extLst>
            </p:cNvPr>
            <p:cNvSpPr/>
            <p:nvPr/>
          </p:nvSpPr>
          <p:spPr>
            <a:xfrm>
              <a:off x="8701704" y="3383017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A7571F03-E765-4EAD-9E3F-BCBDF21DE83A}"/>
                </a:ext>
              </a:extLst>
            </p:cNvPr>
            <p:cNvSpPr/>
            <p:nvPr/>
          </p:nvSpPr>
          <p:spPr>
            <a:xfrm>
              <a:off x="7326682" y="3805774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56A473F8-0652-4BB0-B7F1-927997529E88}"/>
              </a:ext>
            </a:extLst>
          </p:cNvPr>
          <p:cNvGrpSpPr/>
          <p:nvPr/>
        </p:nvGrpSpPr>
        <p:grpSpPr>
          <a:xfrm>
            <a:off x="9120336" y="2864198"/>
            <a:ext cx="2140488" cy="2102111"/>
            <a:chOff x="1415480" y="2348880"/>
            <a:chExt cx="2140488" cy="2102111"/>
          </a:xfrm>
        </p:grpSpPr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66151521-D9BE-42EE-8729-CFEF52817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9B23B370-B7B6-425B-8DBD-F7EF04E35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6613E4B2-7203-46B1-9152-F0DD11EFCDDC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B6F77794-1E19-4D9F-9E9E-0D8D8AC54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A1471EF6-988C-4CD8-9754-E3B37D5351B0}"/>
                </a:ext>
              </a:extLst>
            </p:cNvPr>
            <p:cNvCxnSpPr>
              <a:cxnSpLocks/>
              <a:endCxn id="123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E0D9375A-8179-4A5A-B120-FBDAF93F1539}"/>
                </a:ext>
              </a:extLst>
            </p:cNvPr>
            <p:cNvCxnSpPr>
              <a:cxnSpLocks/>
              <a:stCxn id="123" idx="6"/>
              <a:endCxn id="123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BC1BAAF0-FC01-41C3-8736-33411BFDCA2D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1476B40E-C96D-44FF-BBB5-CC199C98B0C0}"/>
                </a:ext>
              </a:extLst>
            </p:cNvPr>
            <p:cNvCxnSpPr>
              <a:cxnSpLocks/>
              <a:stCxn id="127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7034EA99-B455-4DB4-87B7-AF1E5B894997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B27CFDD5-ACC2-409C-A129-24549D0A16B2}"/>
                </a:ext>
              </a:extLst>
            </p:cNvPr>
            <p:cNvCxnSpPr>
              <a:cxnSpLocks/>
              <a:stCxn id="127" idx="6"/>
              <a:endCxn id="127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883CE35D-E8AB-4190-9930-750E841DEB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3035095A-D191-4A6B-B726-4A2BB1C398E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9F85FF6E-960D-4AC5-A53B-6464AB0C4CDA}"/>
                </a:ext>
              </a:extLst>
            </p:cNvPr>
            <p:cNvCxnSpPr>
              <a:cxnSpLocks/>
              <a:stCxn id="145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214D0E4A-F503-4C3E-A483-33B20CFB2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AB86AF08-C669-481F-80C2-DBD839E5F665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CEA01CA6-76A8-4F89-B7CE-D48854DBF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48FFB084-DD15-4B28-8E96-C5F184C5D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4E54D2CC-B0BA-44E3-B595-1869B494F911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1D7FC976-4C09-4397-ABA3-D3BD843C3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7B13BD38-30F6-4162-81AE-54D311794CE5}"/>
                    </a:ext>
                  </a:extLst>
                </p:cNvPr>
                <p:cNvSpPr txBox="1"/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7B13BD38-30F6-4162-81AE-54D311794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8E974AD4-9750-4C3A-A2F2-DE0E0643E0B8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95D1B22F-55DF-4644-8BA8-080B0C187226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8CCD7C68-2645-47AD-8F81-A0B29D77E2A2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812D15B-A302-4534-AB61-23F585E8AB97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8CF8AE24-B534-421E-887D-49BAC581EF0C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6" name="Pfeil: nach rechts 145">
            <a:extLst>
              <a:ext uri="{FF2B5EF4-FFF2-40B4-BE49-F238E27FC236}">
                <a16:creationId xmlns:a16="http://schemas.microsoft.com/office/drawing/2014/main" id="{12F467D6-2406-4A04-8FC2-2BB8015E4336}"/>
              </a:ext>
            </a:extLst>
          </p:cNvPr>
          <p:cNvSpPr/>
          <p:nvPr/>
        </p:nvSpPr>
        <p:spPr>
          <a:xfrm rot="20456646">
            <a:off x="3078701" y="2259602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Pfeil: nach rechts 146">
            <a:extLst>
              <a:ext uri="{FF2B5EF4-FFF2-40B4-BE49-F238E27FC236}">
                <a16:creationId xmlns:a16="http://schemas.microsoft.com/office/drawing/2014/main" id="{F6C318F2-2F64-49AF-966F-F2777034E060}"/>
              </a:ext>
            </a:extLst>
          </p:cNvPr>
          <p:cNvSpPr/>
          <p:nvPr/>
        </p:nvSpPr>
        <p:spPr>
          <a:xfrm rot="1729456">
            <a:off x="3082468" y="4581208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Pfeil: nach rechts 147">
            <a:extLst>
              <a:ext uri="{FF2B5EF4-FFF2-40B4-BE49-F238E27FC236}">
                <a16:creationId xmlns:a16="http://schemas.microsoft.com/office/drawing/2014/main" id="{0DEF6491-A6B2-4ACD-9A06-081C935CCA67}"/>
              </a:ext>
            </a:extLst>
          </p:cNvPr>
          <p:cNvSpPr/>
          <p:nvPr/>
        </p:nvSpPr>
        <p:spPr>
          <a:xfrm rot="19670479">
            <a:off x="7617654" y="4535268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Pfeil: nach rechts 148">
            <a:extLst>
              <a:ext uri="{FF2B5EF4-FFF2-40B4-BE49-F238E27FC236}">
                <a16:creationId xmlns:a16="http://schemas.microsoft.com/office/drawing/2014/main" id="{EDCFAE6C-4689-4C52-A80F-40F171C68B7D}"/>
              </a:ext>
            </a:extLst>
          </p:cNvPr>
          <p:cNvSpPr/>
          <p:nvPr/>
        </p:nvSpPr>
        <p:spPr>
          <a:xfrm rot="1716036">
            <a:off x="7542180" y="2385156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39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723DA-7D62-4E7D-997F-CF4BF4B7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Quellen Zu null 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4019D9-ADF0-4AB5-A554-5AB89720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54E066E-C4E6-48BE-AED1-AD53065DA3BA}"/>
              </a:ext>
            </a:extLst>
          </p:cNvPr>
          <p:cNvSpPr/>
          <p:nvPr/>
        </p:nvSpPr>
        <p:spPr>
          <a:xfrm rot="5400000">
            <a:off x="1490159" y="2331035"/>
            <a:ext cx="432048" cy="432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1DDA142-3020-4FAA-806B-ACB2450B2956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V="1">
            <a:off x="1706183" y="2331035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7208A70-7880-4C9F-9948-0E1C884939B8}"/>
              </a:ext>
            </a:extLst>
          </p:cNvPr>
          <p:cNvCxnSpPr>
            <a:cxnSpLocks/>
          </p:cNvCxnSpPr>
          <p:nvPr/>
        </p:nvCxnSpPr>
        <p:spPr>
          <a:xfrm flipV="1">
            <a:off x="1706183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4F9C2C0-CE65-40C6-BBBE-9104B5B1A2CE}"/>
              </a:ext>
            </a:extLst>
          </p:cNvPr>
          <p:cNvCxnSpPr>
            <a:cxnSpLocks/>
          </p:cNvCxnSpPr>
          <p:nvPr/>
        </p:nvCxnSpPr>
        <p:spPr>
          <a:xfrm flipV="1">
            <a:off x="2567608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3FF62C-8AD3-4369-BA1C-A30DD81CBEB7}"/>
              </a:ext>
            </a:extLst>
          </p:cNvPr>
          <p:cNvCxnSpPr>
            <a:cxnSpLocks/>
            <a:stCxn id="12" idx="6"/>
            <a:endCxn id="12" idx="2"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72132C-FD9B-4D07-ADA0-9BE6FB4FC2A6}"/>
              </a:ext>
            </a:extLst>
          </p:cNvPr>
          <p:cNvCxnSpPr>
            <a:cxnSpLocks/>
          </p:cNvCxnSpPr>
          <p:nvPr/>
        </p:nvCxnSpPr>
        <p:spPr>
          <a:xfrm flipV="1">
            <a:off x="1706183" y="3770576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1FF727C-DF0C-4518-AE82-E31A9EFCD70C}"/>
              </a:ext>
            </a:extLst>
          </p:cNvPr>
          <p:cNvCxnSpPr>
            <a:cxnSpLocks/>
          </p:cNvCxnSpPr>
          <p:nvPr/>
        </p:nvCxnSpPr>
        <p:spPr>
          <a:xfrm flipV="1">
            <a:off x="2567608" y="3770577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E17F615-1CD2-4C7E-A940-94A0D41DC051}"/>
              </a:ext>
            </a:extLst>
          </p:cNvPr>
          <p:cNvSpPr/>
          <p:nvPr/>
        </p:nvSpPr>
        <p:spPr>
          <a:xfrm rot="10800000">
            <a:off x="1490159" y="4184779"/>
            <a:ext cx="432048" cy="432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915635A-3A76-4099-B915-9D5253D95ED3}"/>
              </a:ext>
            </a:extLst>
          </p:cNvPr>
          <p:cNvCxnSpPr>
            <a:cxnSpLocks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4077D2F-CC41-4297-A645-B7B6BBCA319D}"/>
              </a:ext>
            </a:extLst>
          </p:cNvPr>
          <p:cNvCxnSpPr>
            <a:cxnSpLocks/>
          </p:cNvCxnSpPr>
          <p:nvPr/>
        </p:nvCxnSpPr>
        <p:spPr>
          <a:xfrm flipV="1">
            <a:off x="2577652" y="4573435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73A52F83-B768-4AD2-9F7C-7B8B9F967EB7}"/>
              </a:ext>
            </a:extLst>
          </p:cNvPr>
          <p:cNvSpPr/>
          <p:nvPr/>
        </p:nvSpPr>
        <p:spPr>
          <a:xfrm>
            <a:off x="2088315" y="2424037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B5AC94F-87AA-4D1E-9323-F7396703966D}"/>
              </a:ext>
            </a:extLst>
          </p:cNvPr>
          <p:cNvSpPr/>
          <p:nvPr/>
        </p:nvSpPr>
        <p:spPr>
          <a:xfrm>
            <a:off x="2078845" y="4295580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89B854-0C9B-468B-B93F-D22BD39D750F}"/>
              </a:ext>
            </a:extLst>
          </p:cNvPr>
          <p:cNvSpPr txBox="1"/>
          <p:nvPr/>
        </p:nvSpPr>
        <p:spPr>
          <a:xfrm>
            <a:off x="4295800" y="2424037"/>
            <a:ext cx="53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«Über einem Kurzschluss kann keine Spannung abfallen»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CF580A0-655E-4E24-AFAA-BA0E90C3ED16}"/>
              </a:ext>
            </a:extLst>
          </p:cNvPr>
          <p:cNvSpPr txBox="1"/>
          <p:nvPr/>
        </p:nvSpPr>
        <p:spPr>
          <a:xfrm>
            <a:off x="4690395" y="4158397"/>
            <a:ext cx="454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«Durch einen Leerlauf kann kein Strom fliessen»</a:t>
            </a:r>
          </a:p>
        </p:txBody>
      </p:sp>
    </p:spTree>
    <p:extLst>
      <p:ext uri="{BB962C8B-B14F-4D97-AF65-F5344CB8AC3E}">
        <p14:creationId xmlns:p14="http://schemas.microsoft.com/office/powerpoint/2010/main" val="36059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56860-3C65-4747-82FA-F24561A2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Thévenin</a:t>
            </a:r>
            <a:r>
              <a:rPr lang="de-CH" dirty="0"/>
              <a:t> / Norton </a:t>
            </a:r>
            <a:r>
              <a:rPr lang="de-CH" dirty="0" err="1"/>
              <a:t>Äquivalten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904892-D51B-4FE1-A57F-A2C274FD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F79DE1B-E246-474E-97E2-68C0B6179B89}"/>
              </a:ext>
            </a:extLst>
          </p:cNvPr>
          <p:cNvGrpSpPr/>
          <p:nvPr/>
        </p:nvGrpSpPr>
        <p:grpSpPr>
          <a:xfrm>
            <a:off x="1547087" y="4435196"/>
            <a:ext cx="2191098" cy="1318772"/>
            <a:chOff x="4119036" y="3996166"/>
            <a:chExt cx="2191098" cy="131877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FD5A045-76B0-484D-A531-0788FF1D55EF}"/>
                </a:ext>
              </a:extLst>
            </p:cNvPr>
            <p:cNvSpPr/>
            <p:nvPr/>
          </p:nvSpPr>
          <p:spPr>
            <a:xfrm rot="5400000">
              <a:off x="4515079" y="4474315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035F142-4AFC-4FB5-8337-844904176290}"/>
                </a:ext>
              </a:extLst>
            </p:cNvPr>
            <p:cNvCxnSpPr>
              <a:cxnSpLocks/>
              <a:stCxn id="6" idx="6"/>
              <a:endCxn id="6" idx="2"/>
            </p:cNvCxnSpPr>
            <p:nvPr/>
          </p:nvCxnSpPr>
          <p:spPr>
            <a:xfrm flipV="1">
              <a:off x="4731103" y="4474315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65C4EC3-6E74-448D-A109-CE4E8B956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1103" y="4065152"/>
              <a:ext cx="0" cy="420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FBB7DB2-781A-49DB-BEC0-FCFFDC950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1103" y="4906363"/>
              <a:ext cx="0" cy="339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B09E4B9-4AEF-4857-8B87-4846C1FD021C}"/>
                </a:ext>
              </a:extLst>
            </p:cNvPr>
            <p:cNvCxnSpPr>
              <a:cxnSpLocks/>
            </p:cNvCxnSpPr>
            <p:nvPr/>
          </p:nvCxnSpPr>
          <p:spPr>
            <a:xfrm>
              <a:off x="4731103" y="4065152"/>
              <a:ext cx="1417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973B9A5-8F0B-4F4B-ADA6-3F46032B006B}"/>
                </a:ext>
              </a:extLst>
            </p:cNvPr>
            <p:cNvSpPr/>
            <p:nvPr/>
          </p:nvSpPr>
          <p:spPr>
            <a:xfrm>
              <a:off x="6156513" y="3996166"/>
              <a:ext cx="153621" cy="137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9F6B401-B0D3-4CFF-B698-2AEF365840C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103" y="5245953"/>
              <a:ext cx="14089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2E83F36-F6A1-44D5-B85F-E70EB0E0C59A}"/>
                </a:ext>
              </a:extLst>
            </p:cNvPr>
            <p:cNvSpPr/>
            <p:nvPr/>
          </p:nvSpPr>
          <p:spPr>
            <a:xfrm>
              <a:off x="6148270" y="5176967"/>
              <a:ext cx="153621" cy="137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B2BA111-25DD-40E0-9387-14637A7DAEEB}"/>
                    </a:ext>
                  </a:extLst>
                </p:cNvPr>
                <p:cNvSpPr txBox="1"/>
                <p:nvPr/>
              </p:nvSpPr>
              <p:spPr>
                <a:xfrm>
                  <a:off x="4119036" y="4462543"/>
                  <a:ext cx="3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94643FD3-1831-400C-8208-387129B08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36" y="4462543"/>
                  <a:ext cx="360040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508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13DDB22-5314-4B52-BC1D-81CCCB412A6E}"/>
              </a:ext>
            </a:extLst>
          </p:cNvPr>
          <p:cNvGrpSpPr/>
          <p:nvPr/>
        </p:nvGrpSpPr>
        <p:grpSpPr>
          <a:xfrm>
            <a:off x="8062831" y="4434351"/>
            <a:ext cx="1941407" cy="1318772"/>
            <a:chOff x="6490355" y="4032981"/>
            <a:chExt cx="1941407" cy="1318772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5F6FDD8-174C-4654-BFD5-80EF5BA13429}"/>
                </a:ext>
              </a:extLst>
            </p:cNvPr>
            <p:cNvSpPr/>
            <p:nvPr/>
          </p:nvSpPr>
          <p:spPr>
            <a:xfrm rot="5400000">
              <a:off x="6636707" y="4511130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606ECFA-E621-4CC1-A0B6-74174E35DB93}"/>
                </a:ext>
              </a:extLst>
            </p:cNvPr>
            <p:cNvCxnSpPr>
              <a:cxnSpLocks/>
              <a:stCxn id="17" idx="4"/>
              <a:endCxn id="17" idx="0"/>
            </p:cNvCxnSpPr>
            <p:nvPr/>
          </p:nvCxnSpPr>
          <p:spPr>
            <a:xfrm>
              <a:off x="6636707" y="4727154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80273E00-B3D6-469C-BF67-F592E1DD3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731" y="4101967"/>
              <a:ext cx="0" cy="420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76D10EA-4AC2-4FA9-9942-BB6B1C956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731" y="4943178"/>
              <a:ext cx="0" cy="339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B1AD6398-8C95-44C1-BCA8-705A7E54617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1" y="4101967"/>
              <a:ext cx="1417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61601FF-0FA0-451E-AE29-5CE6CE58B033}"/>
                </a:ext>
              </a:extLst>
            </p:cNvPr>
            <p:cNvSpPr/>
            <p:nvPr/>
          </p:nvSpPr>
          <p:spPr>
            <a:xfrm>
              <a:off x="8278141" y="4032981"/>
              <a:ext cx="153621" cy="137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867B932C-44BE-44A4-9EB5-67A762A3B2E1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1" y="5282768"/>
              <a:ext cx="14089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BCB15FE-141E-41AF-9555-1E2153CB5A16}"/>
                </a:ext>
              </a:extLst>
            </p:cNvPr>
            <p:cNvSpPr/>
            <p:nvPr/>
          </p:nvSpPr>
          <p:spPr>
            <a:xfrm>
              <a:off x="8269898" y="5213782"/>
              <a:ext cx="153621" cy="137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5B11137-801E-485D-AA9A-04BED9266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041" y="4101966"/>
              <a:ext cx="0" cy="1180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250A2B6-94E1-4875-B901-0D9523131932}"/>
                    </a:ext>
                  </a:extLst>
                </p:cNvPr>
                <p:cNvSpPr txBox="1"/>
                <p:nvPr/>
              </p:nvSpPr>
              <p:spPr>
                <a:xfrm>
                  <a:off x="6490355" y="4181547"/>
                  <a:ext cx="3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13394230-01FA-4CE3-B69B-3C044F43F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355" y="4181547"/>
                  <a:ext cx="36004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9B2E243-326F-4183-B5F3-D42E549AC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072" y="4329160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D8FABDB5-62CC-45CF-BDCE-558654168E08}"/>
              </a:ext>
            </a:extLst>
          </p:cNvPr>
          <p:cNvSpPr txBox="1"/>
          <p:nvPr/>
        </p:nvSpPr>
        <p:spPr>
          <a:xfrm>
            <a:off x="8702629" y="3922427"/>
            <a:ext cx="85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Norton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93AEFC2-94F6-497A-9D75-D663997B3419}"/>
              </a:ext>
            </a:extLst>
          </p:cNvPr>
          <p:cNvSpPr txBox="1"/>
          <p:nvPr/>
        </p:nvSpPr>
        <p:spPr>
          <a:xfrm>
            <a:off x="2470966" y="3947605"/>
            <a:ext cx="104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Thévenin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8D26F35-4750-45F4-B0E0-1BE88BA7748C}"/>
              </a:ext>
            </a:extLst>
          </p:cNvPr>
          <p:cNvSpPr/>
          <p:nvPr/>
        </p:nvSpPr>
        <p:spPr>
          <a:xfrm>
            <a:off x="8963444" y="4889112"/>
            <a:ext cx="206145" cy="416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D0EB9B5-DEA0-4ABD-8691-125087B4E78E}"/>
              </a:ext>
            </a:extLst>
          </p:cNvPr>
          <p:cNvSpPr/>
          <p:nvPr/>
        </p:nvSpPr>
        <p:spPr>
          <a:xfrm>
            <a:off x="2625448" y="4400435"/>
            <a:ext cx="384476" cy="187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A2883AE5-02A5-4AEF-B5FB-9DB620FE18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1824" y="1517175"/>
            <a:ext cx="2592288" cy="1785674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42E09B89-6BDB-47B9-A315-9196348A820C}"/>
              </a:ext>
            </a:extLst>
          </p:cNvPr>
          <p:cNvSpPr/>
          <p:nvPr/>
        </p:nvSpPr>
        <p:spPr>
          <a:xfrm>
            <a:off x="4295800" y="1628800"/>
            <a:ext cx="2304256" cy="180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5ABF72F-AA8B-40B1-8EC6-1D38A06663A5}"/>
              </a:ext>
            </a:extLst>
          </p:cNvPr>
          <p:cNvCxnSpPr/>
          <p:nvPr/>
        </p:nvCxnSpPr>
        <p:spPr>
          <a:xfrm>
            <a:off x="7104112" y="1844824"/>
            <a:ext cx="0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10AF53C-A428-4455-9447-C4D75152AD3B}"/>
                  </a:ext>
                </a:extLst>
              </p:cNvPr>
              <p:cNvSpPr txBox="1"/>
              <p:nvPr/>
            </p:nvSpPr>
            <p:spPr>
              <a:xfrm>
                <a:off x="7074130" y="2357111"/>
                <a:ext cx="585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2FA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2FA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2FA3EE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10AF53C-A428-4455-9447-C4D75152A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30" y="2357111"/>
                <a:ext cx="5851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3C6B8EC-F847-4191-A49C-9DD0DDB98A0C}"/>
              </a:ext>
            </a:extLst>
          </p:cNvPr>
          <p:cNvCxnSpPr/>
          <p:nvPr/>
        </p:nvCxnSpPr>
        <p:spPr>
          <a:xfrm>
            <a:off x="6907708" y="1727879"/>
            <a:ext cx="0" cy="15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756F111-F292-4089-81D4-9BB25D83FB9E}"/>
              </a:ext>
            </a:extLst>
          </p:cNvPr>
          <p:cNvCxnSpPr>
            <a:cxnSpLocks/>
          </p:cNvCxnSpPr>
          <p:nvPr/>
        </p:nvCxnSpPr>
        <p:spPr>
          <a:xfrm>
            <a:off x="6910883" y="2124224"/>
            <a:ext cx="0" cy="739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EBFE8BB-7A95-4620-8F85-DB195DF37E00}"/>
                  </a:ext>
                </a:extLst>
              </p:cNvPr>
              <p:cNvSpPr txBox="1"/>
              <p:nvPr/>
            </p:nvSpPr>
            <p:spPr>
              <a:xfrm>
                <a:off x="6510131" y="1988300"/>
                <a:ext cx="485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EBFE8BB-7A95-4620-8F85-DB195DF3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31" y="1988300"/>
                <a:ext cx="4851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Grafik 44">
            <a:extLst>
              <a:ext uri="{FF2B5EF4-FFF2-40B4-BE49-F238E27FC236}">
                <a16:creationId xmlns:a16="http://schemas.microsoft.com/office/drawing/2014/main" id="{A472BD2E-50F8-4B5E-9137-CDBF2D59BA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694996" y="1923338"/>
            <a:ext cx="1620699" cy="1350583"/>
          </a:xfrm>
          <a:prstGeom prst="rect">
            <a:avLst/>
          </a:prstGeom>
        </p:spPr>
      </p:pic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37102F18-559A-4349-A03E-1F609391DFDD}"/>
              </a:ext>
            </a:extLst>
          </p:cNvPr>
          <p:cNvSpPr/>
          <p:nvPr/>
        </p:nvSpPr>
        <p:spPr>
          <a:xfrm>
            <a:off x="6902449" y="1643265"/>
            <a:ext cx="2222499" cy="452235"/>
          </a:xfrm>
          <a:custGeom>
            <a:avLst/>
            <a:gdLst>
              <a:gd name="connsiteX0" fmla="*/ 0 w 1962150"/>
              <a:gd name="connsiteY0" fmla="*/ 109335 h 452235"/>
              <a:gd name="connsiteX1" fmla="*/ 501650 w 1962150"/>
              <a:gd name="connsiteY1" fmla="*/ 7735 h 452235"/>
              <a:gd name="connsiteX2" fmla="*/ 1187450 w 1962150"/>
              <a:gd name="connsiteY2" fmla="*/ 293485 h 452235"/>
              <a:gd name="connsiteX3" fmla="*/ 1651000 w 1962150"/>
              <a:gd name="connsiteY3" fmla="*/ 242685 h 452235"/>
              <a:gd name="connsiteX4" fmla="*/ 1962150 w 1962150"/>
              <a:gd name="connsiteY4" fmla="*/ 452235 h 452235"/>
              <a:gd name="connsiteX5" fmla="*/ 1962150 w 1962150"/>
              <a:gd name="connsiteY5" fmla="*/ 452235 h 452235"/>
              <a:gd name="connsiteX6" fmla="*/ 1962150 w 1962150"/>
              <a:gd name="connsiteY6" fmla="*/ 452235 h 45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2150" h="452235">
                <a:moveTo>
                  <a:pt x="0" y="109335"/>
                </a:moveTo>
                <a:cubicBezTo>
                  <a:pt x="151871" y="43189"/>
                  <a:pt x="303742" y="-22957"/>
                  <a:pt x="501650" y="7735"/>
                </a:cubicBezTo>
                <a:cubicBezTo>
                  <a:pt x="699558" y="38427"/>
                  <a:pt x="995892" y="254327"/>
                  <a:pt x="1187450" y="293485"/>
                </a:cubicBezTo>
                <a:cubicBezTo>
                  <a:pt x="1379008" y="332643"/>
                  <a:pt x="1521883" y="216227"/>
                  <a:pt x="1651000" y="242685"/>
                </a:cubicBezTo>
                <a:cubicBezTo>
                  <a:pt x="1780117" y="269143"/>
                  <a:pt x="1962150" y="452235"/>
                  <a:pt x="1962150" y="452235"/>
                </a:cubicBezTo>
                <a:lnTo>
                  <a:pt x="1962150" y="452235"/>
                </a:lnTo>
                <a:lnTo>
                  <a:pt x="1962150" y="45223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3A925B1D-FD48-48B2-AFA1-2F29113809D6}"/>
              </a:ext>
            </a:extLst>
          </p:cNvPr>
          <p:cNvSpPr/>
          <p:nvPr/>
        </p:nvSpPr>
        <p:spPr>
          <a:xfrm>
            <a:off x="6921500" y="2002903"/>
            <a:ext cx="1943100" cy="1395259"/>
          </a:xfrm>
          <a:custGeom>
            <a:avLst/>
            <a:gdLst>
              <a:gd name="connsiteX0" fmla="*/ 0 w 1943100"/>
              <a:gd name="connsiteY0" fmla="*/ 1267347 h 1395259"/>
              <a:gd name="connsiteX1" fmla="*/ 450850 w 1943100"/>
              <a:gd name="connsiteY1" fmla="*/ 1318147 h 1395259"/>
              <a:gd name="connsiteX2" fmla="*/ 1225550 w 1943100"/>
              <a:gd name="connsiteY2" fmla="*/ 359297 h 1395259"/>
              <a:gd name="connsiteX3" fmla="*/ 1612900 w 1943100"/>
              <a:gd name="connsiteY3" fmla="*/ 16397 h 1395259"/>
              <a:gd name="connsiteX4" fmla="*/ 1943100 w 1943100"/>
              <a:gd name="connsiteY4" fmla="*/ 86247 h 139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3100" h="1395259">
                <a:moveTo>
                  <a:pt x="0" y="1267347"/>
                </a:moveTo>
                <a:cubicBezTo>
                  <a:pt x="123296" y="1368418"/>
                  <a:pt x="246592" y="1469489"/>
                  <a:pt x="450850" y="1318147"/>
                </a:cubicBezTo>
                <a:cubicBezTo>
                  <a:pt x="655108" y="1166805"/>
                  <a:pt x="1031875" y="576255"/>
                  <a:pt x="1225550" y="359297"/>
                </a:cubicBezTo>
                <a:cubicBezTo>
                  <a:pt x="1419225" y="142339"/>
                  <a:pt x="1493308" y="61905"/>
                  <a:pt x="1612900" y="16397"/>
                </a:cubicBezTo>
                <a:cubicBezTo>
                  <a:pt x="1732492" y="-29111"/>
                  <a:pt x="1837796" y="28568"/>
                  <a:pt x="1943100" y="86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60527EF-D3B8-4621-A171-D2EA96E540FD}"/>
                  </a:ext>
                </a:extLst>
              </p:cNvPr>
              <p:cNvSpPr txBox="1"/>
              <p:nvPr/>
            </p:nvSpPr>
            <p:spPr>
              <a:xfrm>
                <a:off x="9123224" y="1703967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60527EF-D3B8-4621-A171-D2EA96E54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24" y="1703967"/>
                <a:ext cx="466923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62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14F752-B328-4C31-A2F9-5F4F8D56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de-CH"/>
              <a:t>PVK ET1 | FS 2018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E8CF3FD-E120-421B-8E64-23A92F23DDC5}"/>
              </a:ext>
            </a:extLst>
          </p:cNvPr>
          <p:cNvCxnSpPr>
            <a:cxnSpLocks/>
          </p:cNvCxnSpPr>
          <p:nvPr/>
        </p:nvCxnSpPr>
        <p:spPr>
          <a:xfrm flipV="1">
            <a:off x="998329" y="1326846"/>
            <a:ext cx="0" cy="347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25F3DA2-8BFA-4C94-8C7D-94E816A439D2}"/>
              </a:ext>
            </a:extLst>
          </p:cNvPr>
          <p:cNvCxnSpPr>
            <a:cxnSpLocks/>
          </p:cNvCxnSpPr>
          <p:nvPr/>
        </p:nvCxnSpPr>
        <p:spPr>
          <a:xfrm flipV="1">
            <a:off x="1927238" y="2886707"/>
            <a:ext cx="0" cy="3679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3E7BE660-66F4-4FE3-A66F-AA8037F74568}"/>
              </a:ext>
            </a:extLst>
          </p:cNvPr>
          <p:cNvSpPr/>
          <p:nvPr/>
        </p:nvSpPr>
        <p:spPr>
          <a:xfrm rot="16200000">
            <a:off x="784758" y="2099850"/>
            <a:ext cx="432048" cy="432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FB14011-2898-453F-9B87-7FFC3EFF945C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1000782" y="1751974"/>
            <a:ext cx="0" cy="347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3D616F2-3E7D-490B-9DD3-150AE85A6253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00782" y="2531898"/>
            <a:ext cx="0" cy="367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E8E2E65-754E-4195-88E9-F3F1D013BDDB}"/>
              </a:ext>
            </a:extLst>
          </p:cNvPr>
          <p:cNvCxnSpPr>
            <a:cxnSpLocks/>
            <a:stCxn id="37" idx="6"/>
            <a:endCxn id="37" idx="2"/>
          </p:cNvCxnSpPr>
          <p:nvPr/>
        </p:nvCxnSpPr>
        <p:spPr>
          <a:xfrm>
            <a:off x="1000782" y="2099850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3354813-1647-418D-9FF1-6B55C30E5F9B}"/>
              </a:ext>
            </a:extLst>
          </p:cNvPr>
          <p:cNvCxnSpPr>
            <a:cxnSpLocks/>
          </p:cNvCxnSpPr>
          <p:nvPr/>
        </p:nvCxnSpPr>
        <p:spPr>
          <a:xfrm flipH="1" flipV="1">
            <a:off x="2739426" y="1952519"/>
            <a:ext cx="2" cy="416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EE28F9A2-1A85-4008-9C36-1C56887A5A39}"/>
              </a:ext>
            </a:extLst>
          </p:cNvPr>
          <p:cNvCxnSpPr>
            <a:cxnSpLocks/>
          </p:cNvCxnSpPr>
          <p:nvPr/>
        </p:nvCxnSpPr>
        <p:spPr>
          <a:xfrm>
            <a:off x="998330" y="2899815"/>
            <a:ext cx="269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3188AD5-572A-40D2-B768-7F93B19C57FE}"/>
              </a:ext>
            </a:extLst>
          </p:cNvPr>
          <p:cNvCxnSpPr>
            <a:cxnSpLocks/>
          </p:cNvCxnSpPr>
          <p:nvPr/>
        </p:nvCxnSpPr>
        <p:spPr>
          <a:xfrm flipV="1">
            <a:off x="1216806" y="2891598"/>
            <a:ext cx="1532706" cy="82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8146042-4F52-401D-9FC5-B01BDD290F06}"/>
              </a:ext>
            </a:extLst>
          </p:cNvPr>
          <p:cNvCxnSpPr>
            <a:cxnSpLocks/>
          </p:cNvCxnSpPr>
          <p:nvPr/>
        </p:nvCxnSpPr>
        <p:spPr>
          <a:xfrm flipV="1">
            <a:off x="2749513" y="2725877"/>
            <a:ext cx="0" cy="173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34846D4-B20E-4E77-8361-6E242ADC3E62}"/>
              </a:ext>
            </a:extLst>
          </p:cNvPr>
          <p:cNvCxnSpPr>
            <a:cxnSpLocks/>
          </p:cNvCxnSpPr>
          <p:nvPr/>
        </p:nvCxnSpPr>
        <p:spPr>
          <a:xfrm>
            <a:off x="998329" y="1326846"/>
            <a:ext cx="1751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69C4A39-14A2-4FFF-A197-2C6A7FA0DC76}"/>
              </a:ext>
            </a:extLst>
          </p:cNvPr>
          <p:cNvCxnSpPr>
            <a:cxnSpLocks/>
          </p:cNvCxnSpPr>
          <p:nvPr/>
        </p:nvCxnSpPr>
        <p:spPr>
          <a:xfrm flipV="1">
            <a:off x="2749512" y="1338618"/>
            <a:ext cx="0" cy="347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3C2FB89-1A2A-462E-B893-0C9BBA01A7AD}"/>
              </a:ext>
            </a:extLst>
          </p:cNvPr>
          <p:cNvCxnSpPr>
            <a:cxnSpLocks/>
          </p:cNvCxnSpPr>
          <p:nvPr/>
        </p:nvCxnSpPr>
        <p:spPr>
          <a:xfrm>
            <a:off x="721258" y="2069009"/>
            <a:ext cx="0" cy="600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E45B658-75B4-4F86-8265-D82E5A016FC7}"/>
              </a:ext>
            </a:extLst>
          </p:cNvPr>
          <p:cNvSpPr/>
          <p:nvPr/>
        </p:nvSpPr>
        <p:spPr>
          <a:xfrm>
            <a:off x="895256" y="1535353"/>
            <a:ext cx="206145" cy="432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71186BEC-42DC-4DBC-9BE5-0B44B21255D3}"/>
              </a:ext>
            </a:extLst>
          </p:cNvPr>
          <p:cNvSpPr/>
          <p:nvPr/>
        </p:nvSpPr>
        <p:spPr>
          <a:xfrm>
            <a:off x="2646438" y="1533346"/>
            <a:ext cx="206145" cy="416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80F0EAF-77C3-4744-A5E3-AC1D03DE9663}"/>
              </a:ext>
            </a:extLst>
          </p:cNvPr>
          <p:cNvSpPr/>
          <p:nvPr/>
        </p:nvSpPr>
        <p:spPr>
          <a:xfrm>
            <a:off x="2642809" y="2370419"/>
            <a:ext cx="206145" cy="398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7B38333-0453-42AD-9118-27D6325B8BCD}"/>
              </a:ext>
            </a:extLst>
          </p:cNvPr>
          <p:cNvCxnSpPr>
            <a:cxnSpLocks/>
          </p:cNvCxnSpPr>
          <p:nvPr/>
        </p:nvCxnSpPr>
        <p:spPr>
          <a:xfrm>
            <a:off x="1924868" y="1000760"/>
            <a:ext cx="0" cy="326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0AB0DB76-F0B9-4709-B04A-312AB0906E8A}"/>
              </a:ext>
            </a:extLst>
          </p:cNvPr>
          <p:cNvSpPr/>
          <p:nvPr/>
        </p:nvSpPr>
        <p:spPr>
          <a:xfrm>
            <a:off x="1878433" y="936853"/>
            <a:ext cx="92870" cy="95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890F672-0492-4272-B351-F7EF8B9C3EA1}"/>
              </a:ext>
            </a:extLst>
          </p:cNvPr>
          <p:cNvSpPr/>
          <p:nvPr/>
        </p:nvSpPr>
        <p:spPr>
          <a:xfrm>
            <a:off x="1878433" y="3252908"/>
            <a:ext cx="92870" cy="95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92DB5F-A866-42CC-84AF-5692FACE02E6}"/>
              </a:ext>
            </a:extLst>
          </p:cNvPr>
          <p:cNvSpPr txBox="1"/>
          <p:nvPr/>
        </p:nvSpPr>
        <p:spPr>
          <a:xfrm>
            <a:off x="182346" y="213605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12V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9386896-9FA2-45E1-87C0-8E74B6F6A1D8}"/>
                  </a:ext>
                </a:extLst>
              </p:cNvPr>
              <p:cNvSpPr txBox="1"/>
              <p:nvPr/>
            </p:nvSpPr>
            <p:spPr>
              <a:xfrm>
                <a:off x="477702" y="3528578"/>
                <a:ext cx="2712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Alle Widerstände sind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de-CH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9386896-9FA2-45E1-87C0-8E74B6F6A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2" y="3528578"/>
                <a:ext cx="2712602" cy="369332"/>
              </a:xfrm>
              <a:prstGeom prst="rect">
                <a:avLst/>
              </a:prstGeom>
              <a:blipFill>
                <a:blip r:embed="rId2"/>
                <a:stretch>
                  <a:fillRect l="-1798" t="-10000" b="-2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>
            <a:extLst>
              <a:ext uri="{FF2B5EF4-FFF2-40B4-BE49-F238E27FC236}">
                <a16:creationId xmlns:a16="http://schemas.microsoft.com/office/drawing/2014/main" id="{FA678C31-D5D9-44F1-A332-64377695345A}"/>
              </a:ext>
            </a:extLst>
          </p:cNvPr>
          <p:cNvSpPr txBox="1"/>
          <p:nvPr/>
        </p:nvSpPr>
        <p:spPr>
          <a:xfrm>
            <a:off x="6096000" y="703924"/>
            <a:ext cx="200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Thévénin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Äquivalent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6CA91BE-ADD5-4BB7-9DC6-7EA20D358A9C}"/>
              </a:ext>
            </a:extLst>
          </p:cNvPr>
          <p:cNvSpPr txBox="1"/>
          <p:nvPr/>
        </p:nvSpPr>
        <p:spPr>
          <a:xfrm>
            <a:off x="6095999" y="368842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Nortin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Äquivalten</a:t>
            </a:r>
            <a:endParaRPr lang="de-CH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3E4180E5-6A2D-4C5D-9B62-DAA0F5130018}"/>
              </a:ext>
            </a:extLst>
          </p:cNvPr>
          <p:cNvGrpSpPr/>
          <p:nvPr/>
        </p:nvGrpSpPr>
        <p:grpSpPr>
          <a:xfrm>
            <a:off x="5893483" y="1401982"/>
            <a:ext cx="2191098" cy="1318772"/>
            <a:chOff x="4119036" y="3996166"/>
            <a:chExt cx="2191098" cy="131877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12F372A8-1E12-4AB9-81B4-212F5BB0B631}"/>
                </a:ext>
              </a:extLst>
            </p:cNvPr>
            <p:cNvSpPr/>
            <p:nvPr/>
          </p:nvSpPr>
          <p:spPr>
            <a:xfrm rot="5400000">
              <a:off x="4515079" y="4474315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4F104E56-F2EA-4A30-BB9E-4F0EF1354938}"/>
                </a:ext>
              </a:extLst>
            </p:cNvPr>
            <p:cNvCxnSpPr>
              <a:cxnSpLocks/>
              <a:stCxn id="77" idx="6"/>
              <a:endCxn id="77" idx="2"/>
            </p:cNvCxnSpPr>
            <p:nvPr/>
          </p:nvCxnSpPr>
          <p:spPr>
            <a:xfrm flipV="1">
              <a:off x="4731103" y="4474315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2B792209-01FC-4E44-9759-01DAB92B7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1103" y="4065152"/>
              <a:ext cx="0" cy="420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45444858-B405-47C3-AAA6-1A2BA4B28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1103" y="4906363"/>
              <a:ext cx="0" cy="339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2CAC2EA-AE87-4C0B-96FE-632793B2C624}"/>
                </a:ext>
              </a:extLst>
            </p:cNvPr>
            <p:cNvCxnSpPr>
              <a:cxnSpLocks/>
            </p:cNvCxnSpPr>
            <p:nvPr/>
          </p:nvCxnSpPr>
          <p:spPr>
            <a:xfrm>
              <a:off x="4731103" y="4065152"/>
              <a:ext cx="1417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7460CF21-B72D-4FC9-A179-40C3CF9CD3A5}"/>
                </a:ext>
              </a:extLst>
            </p:cNvPr>
            <p:cNvSpPr/>
            <p:nvPr/>
          </p:nvSpPr>
          <p:spPr>
            <a:xfrm>
              <a:off x="6156513" y="3996166"/>
              <a:ext cx="153621" cy="137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333E2089-42BA-450D-B19D-20542589F059}"/>
                </a:ext>
              </a:extLst>
            </p:cNvPr>
            <p:cNvCxnSpPr>
              <a:cxnSpLocks/>
            </p:cNvCxnSpPr>
            <p:nvPr/>
          </p:nvCxnSpPr>
          <p:spPr>
            <a:xfrm>
              <a:off x="4731103" y="5245953"/>
              <a:ext cx="14089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13AAFAC2-D07B-4066-9986-800B1E77BF71}"/>
                </a:ext>
              </a:extLst>
            </p:cNvPr>
            <p:cNvSpPr/>
            <p:nvPr/>
          </p:nvSpPr>
          <p:spPr>
            <a:xfrm>
              <a:off x="6148270" y="5176967"/>
              <a:ext cx="153621" cy="137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F0C4A237-A555-4DAA-892B-3FE91659C9BB}"/>
                    </a:ext>
                  </a:extLst>
                </p:cNvPr>
                <p:cNvSpPr txBox="1"/>
                <p:nvPr/>
              </p:nvSpPr>
              <p:spPr>
                <a:xfrm>
                  <a:off x="4119036" y="4462543"/>
                  <a:ext cx="3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94643FD3-1831-400C-8208-387129B08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36" y="4462543"/>
                  <a:ext cx="360040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508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4F0C32D-6251-469F-8483-495482E0DDB7}"/>
              </a:ext>
            </a:extLst>
          </p:cNvPr>
          <p:cNvGrpSpPr/>
          <p:nvPr/>
        </p:nvGrpSpPr>
        <p:grpSpPr>
          <a:xfrm>
            <a:off x="6289526" y="4424055"/>
            <a:ext cx="1941407" cy="1318772"/>
            <a:chOff x="6490355" y="4032981"/>
            <a:chExt cx="1941407" cy="1318772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C23E38E-09AF-437F-84E6-C493BAA60F6D}"/>
                </a:ext>
              </a:extLst>
            </p:cNvPr>
            <p:cNvSpPr/>
            <p:nvPr/>
          </p:nvSpPr>
          <p:spPr>
            <a:xfrm rot="5400000">
              <a:off x="6636707" y="4511130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5764BC5-FA4C-4E34-B7B0-BF9E40B3FE91}"/>
                </a:ext>
              </a:extLst>
            </p:cNvPr>
            <p:cNvCxnSpPr>
              <a:cxnSpLocks/>
              <a:stCxn id="87" idx="4"/>
              <a:endCxn id="87" idx="0"/>
            </p:cNvCxnSpPr>
            <p:nvPr/>
          </p:nvCxnSpPr>
          <p:spPr>
            <a:xfrm>
              <a:off x="6636707" y="4727154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EAD5CEB0-F367-4E8F-8D51-7D092A3C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731" y="4101967"/>
              <a:ext cx="0" cy="4208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642827BC-BA15-4DC9-A714-BC304E548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731" y="4943178"/>
              <a:ext cx="0" cy="339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4664977-7AC6-4204-8A35-F7FA4382B954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1" y="4101967"/>
              <a:ext cx="1417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CBB5C939-D0C7-4371-9E49-FB28ECF43447}"/>
                </a:ext>
              </a:extLst>
            </p:cNvPr>
            <p:cNvSpPr/>
            <p:nvPr/>
          </p:nvSpPr>
          <p:spPr>
            <a:xfrm>
              <a:off x="8278141" y="4032981"/>
              <a:ext cx="153621" cy="137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EB0073A1-7064-4646-96EE-72A047719FDA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1" y="5282768"/>
              <a:ext cx="14089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3977DAB6-5903-42D4-880E-CD30E3E810F8}"/>
                </a:ext>
              </a:extLst>
            </p:cNvPr>
            <p:cNvSpPr/>
            <p:nvPr/>
          </p:nvSpPr>
          <p:spPr>
            <a:xfrm>
              <a:off x="8269898" y="5213782"/>
              <a:ext cx="153621" cy="137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03B36337-11A1-4A99-81A8-2FF4D16CF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041" y="4101966"/>
              <a:ext cx="0" cy="1180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35D16FEE-1B8A-433F-B2AC-B8BFBA67863D}"/>
                    </a:ext>
                  </a:extLst>
                </p:cNvPr>
                <p:cNvSpPr txBox="1"/>
                <p:nvPr/>
              </p:nvSpPr>
              <p:spPr>
                <a:xfrm>
                  <a:off x="6490355" y="4181547"/>
                  <a:ext cx="3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13394230-01FA-4CE3-B69B-3C044F43F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355" y="4181547"/>
                  <a:ext cx="36004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8DCE4BED-3784-4D5E-82AB-3F2C79A1C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072" y="4329160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hteck 99">
            <a:extLst>
              <a:ext uri="{FF2B5EF4-FFF2-40B4-BE49-F238E27FC236}">
                <a16:creationId xmlns:a16="http://schemas.microsoft.com/office/drawing/2014/main" id="{1296D0F3-E407-4CF3-877D-2CF4A7D0BBA9}"/>
              </a:ext>
            </a:extLst>
          </p:cNvPr>
          <p:cNvSpPr/>
          <p:nvPr/>
        </p:nvSpPr>
        <p:spPr>
          <a:xfrm>
            <a:off x="7190139" y="4832632"/>
            <a:ext cx="206145" cy="416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D7E59BB-82B5-4572-9BA5-85F301BDAAA1}"/>
              </a:ext>
            </a:extLst>
          </p:cNvPr>
          <p:cNvSpPr/>
          <p:nvPr/>
        </p:nvSpPr>
        <p:spPr>
          <a:xfrm>
            <a:off x="6989032" y="1377436"/>
            <a:ext cx="384476" cy="187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8975D5DB-F198-44B2-8E34-FE33F96848B8}"/>
                  </a:ext>
                </a:extLst>
              </p:cNvPr>
              <p:cNvSpPr txBox="1"/>
              <p:nvPr/>
            </p:nvSpPr>
            <p:spPr>
              <a:xfrm>
                <a:off x="8745204" y="1603132"/>
                <a:ext cx="786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8975D5DB-F198-44B2-8E34-FE33F9684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204" y="1603132"/>
                <a:ext cx="786818" cy="276999"/>
              </a:xfrm>
              <a:prstGeom prst="rect">
                <a:avLst/>
              </a:prstGeom>
              <a:blipFill>
                <a:blip r:embed="rId10"/>
                <a:stretch>
                  <a:fillRect l="-6202" r="-5426" b="-1777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768E697B-FE3B-4820-BB3B-EBAF5E0C0446}"/>
                  </a:ext>
                </a:extLst>
              </p:cNvPr>
              <p:cNvSpPr txBox="1"/>
              <p:nvPr/>
            </p:nvSpPr>
            <p:spPr>
              <a:xfrm>
                <a:off x="8863442" y="2098230"/>
                <a:ext cx="668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768E697B-FE3B-4820-BB3B-EBAF5E0C0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442" y="2098230"/>
                <a:ext cx="668580" cy="276999"/>
              </a:xfrm>
              <a:prstGeom prst="rect">
                <a:avLst/>
              </a:prstGeom>
              <a:blipFill>
                <a:blip r:embed="rId11"/>
                <a:stretch>
                  <a:fillRect l="-7273" r="-6364" b="-173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CA71E891-C04F-4948-8517-DFAF50BE7DCB}"/>
                  </a:ext>
                </a:extLst>
              </p:cNvPr>
              <p:cNvSpPr txBox="1"/>
              <p:nvPr/>
            </p:nvSpPr>
            <p:spPr>
              <a:xfrm>
                <a:off x="8745204" y="4295622"/>
                <a:ext cx="764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CA71E891-C04F-4948-8517-DFAF50BE7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204" y="4295622"/>
                <a:ext cx="764375" cy="276999"/>
              </a:xfrm>
              <a:prstGeom prst="rect">
                <a:avLst/>
              </a:prstGeom>
              <a:blipFill>
                <a:blip r:embed="rId12"/>
                <a:stretch>
                  <a:fillRect l="-6400" r="-6400" b="-155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B5BBD393-67B1-4937-9964-FEDD638AFD19}"/>
                  </a:ext>
                </a:extLst>
              </p:cNvPr>
              <p:cNvSpPr txBox="1"/>
              <p:nvPr/>
            </p:nvSpPr>
            <p:spPr>
              <a:xfrm>
                <a:off x="8846611" y="4790720"/>
                <a:ext cx="668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B5BBD393-67B1-4937-9964-FEDD638A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11" y="4790720"/>
                <a:ext cx="668580" cy="276999"/>
              </a:xfrm>
              <a:prstGeom prst="rect">
                <a:avLst/>
              </a:prstGeom>
              <a:blipFill>
                <a:blip r:embed="rId13"/>
                <a:stretch>
                  <a:fillRect l="-6364" r="-7273" b="-1777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F97050DE-0571-4227-A788-78249AB2C301}"/>
                  </a:ext>
                </a:extLst>
              </p:cNvPr>
              <p:cNvSpPr txBox="1"/>
              <p:nvPr/>
            </p:nvSpPr>
            <p:spPr>
              <a:xfrm>
                <a:off x="9360052" y="1603132"/>
                <a:ext cx="343940" cy="276999"/>
              </a:xfrm>
              <a:prstGeom prst="rect">
                <a:avLst/>
              </a:prstGeom>
              <a:solidFill>
                <a:srgbClr val="FAFAFA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de-CH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F97050DE-0571-4227-A788-78249AB2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52" y="1603132"/>
                <a:ext cx="343940" cy="276999"/>
              </a:xfrm>
              <a:prstGeom prst="rect">
                <a:avLst/>
              </a:prstGeom>
              <a:blipFill>
                <a:blip r:embed="rId14"/>
                <a:stretch>
                  <a:fillRect l="-14035" r="-12281" b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62F69E9A-732D-410E-9E76-DCABC2F02B2B}"/>
                  </a:ext>
                </a:extLst>
              </p:cNvPr>
              <p:cNvSpPr txBox="1"/>
              <p:nvPr/>
            </p:nvSpPr>
            <p:spPr>
              <a:xfrm>
                <a:off x="9370245" y="1951778"/>
                <a:ext cx="509755" cy="520399"/>
              </a:xfrm>
              <a:prstGeom prst="rect">
                <a:avLst/>
              </a:prstGeom>
              <a:solidFill>
                <a:srgbClr val="FAFAFA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62F69E9A-732D-410E-9E76-DCABC2F0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245" y="1951778"/>
                <a:ext cx="509755" cy="5203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DC3DDACA-EDC1-40B2-9B43-0A970703AB84}"/>
                  </a:ext>
                </a:extLst>
              </p:cNvPr>
              <p:cNvSpPr txBox="1"/>
              <p:nvPr/>
            </p:nvSpPr>
            <p:spPr>
              <a:xfrm>
                <a:off x="9360052" y="4295621"/>
                <a:ext cx="662682" cy="276999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de-CH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DC3DDACA-EDC1-40B2-9B43-0A970703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52" y="4295621"/>
                <a:ext cx="662682" cy="276999"/>
              </a:xfrm>
              <a:prstGeom prst="rect">
                <a:avLst/>
              </a:prstGeom>
              <a:blipFill>
                <a:blip r:embed="rId16"/>
                <a:stretch>
                  <a:fillRect l="-6422" r="-8257" b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7800D4B4-25DC-43D1-AC83-C4D2AD876250}"/>
                  </a:ext>
                </a:extLst>
              </p:cNvPr>
              <p:cNvSpPr txBox="1"/>
              <p:nvPr/>
            </p:nvSpPr>
            <p:spPr>
              <a:xfrm>
                <a:off x="9374969" y="4662970"/>
                <a:ext cx="509755" cy="520399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CH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7800D4B4-25DC-43D1-AC83-C4D2AD87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69" y="4662970"/>
                <a:ext cx="509755" cy="5203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6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animBg="1"/>
      <p:bldP spid="1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Stromleitungsmechanismen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Halbleiter</a:t>
            </a:r>
          </a:p>
          <a:p>
            <a:r>
              <a:rPr lang="de-CH" dirty="0"/>
              <a:t>Stromleitung in Flüssigkeiten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36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Stationäre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CH" dirty="0"/>
              <a:t>Magnetische Feldstärke</a:t>
            </a:r>
          </a:p>
          <a:p>
            <a:r>
              <a:rPr lang="de-CH" dirty="0"/>
              <a:t>Magnetische Flussdichte</a:t>
            </a:r>
          </a:p>
          <a:p>
            <a:r>
              <a:rPr lang="de-CH" dirty="0"/>
              <a:t>Hysteresekurve</a:t>
            </a:r>
          </a:p>
          <a:p>
            <a:r>
              <a:rPr lang="de-CH" dirty="0"/>
              <a:t>Durchflutung</a:t>
            </a:r>
          </a:p>
          <a:p>
            <a:r>
              <a:rPr lang="de-CH" dirty="0" err="1"/>
              <a:t>Reluktanzmodel</a:t>
            </a:r>
            <a:endParaRPr lang="de-CH" dirty="0"/>
          </a:p>
          <a:p>
            <a:r>
              <a:rPr lang="de-CH" dirty="0"/>
              <a:t>Induktivität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4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C04AC-7515-402C-AC37-A40B03F6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Magnetfeld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326C5E-17A2-4E86-A097-75D513EE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F02DE8-7A58-4802-BF45-8E67761F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17" y="1745811"/>
            <a:ext cx="4102146" cy="3657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876E722-F2B0-43AF-B2CB-E6819094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10" y="2144909"/>
            <a:ext cx="3543639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91FB6-A0D2-4A80-BEC3-D8585093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Durchflutungssatz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DF4E2-9BEA-4266-BDFC-58C1564E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D0F2496-9578-4D15-B445-8709A6CDA9BE}"/>
                  </a:ext>
                </a:extLst>
              </p:cNvPr>
              <p:cNvSpPr txBox="1"/>
              <p:nvPr/>
            </p:nvSpPr>
            <p:spPr>
              <a:xfrm>
                <a:off x="4970948" y="1387868"/>
                <a:ext cx="4191147" cy="85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D0F2496-9578-4D15-B445-8709A6CDA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48" y="1387868"/>
                <a:ext cx="4191147" cy="85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2434FED6-348A-4A71-A24F-BCC187176ABC}"/>
              </a:ext>
            </a:extLst>
          </p:cNvPr>
          <p:cNvSpPr txBox="1"/>
          <p:nvPr/>
        </p:nvSpPr>
        <p:spPr>
          <a:xfrm>
            <a:off x="630496" y="2438611"/>
            <a:ext cx="106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«Fliesst Strom durch eine Fläche, so entsteht ein Magnetfeld </a:t>
            </a:r>
            <a:r>
              <a:rPr lang="de-CH" b="1" dirty="0"/>
              <a:t>H</a:t>
            </a:r>
            <a:r>
              <a:rPr lang="de-CH" dirty="0"/>
              <a:t> dessen Wert ähnlich zur Fläche und Stromstärke ist»</a:t>
            </a:r>
            <a:endParaRPr lang="de-CH" b="1" dirty="0"/>
          </a:p>
        </p:txBody>
      </p:sp>
      <p:sp>
        <p:nvSpPr>
          <p:cNvPr id="7" name="AutoShape 2" descr="https://upload.wikimedia.org/wikipedia/commons/thumb/9/91/Electromagnetism.svg/220px-Electromagnetism.svg.png">
            <a:extLst>
              <a:ext uri="{FF2B5EF4-FFF2-40B4-BE49-F238E27FC236}">
                <a16:creationId xmlns:a16="http://schemas.microsoft.com/office/drawing/2014/main" id="{1B5F5534-FF93-48B3-9DD7-70B3006821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908EC55-B89D-46EA-A1B8-62EA2636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808" y="2892291"/>
            <a:ext cx="4967287" cy="24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7086F-E4FC-4A50-899D-C10B9659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Flussdichte / Feldstärke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94D978-592C-4047-B568-1EFAFB67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84AF153-394E-4A4E-989A-02A430434C3A}"/>
              </a:ext>
            </a:extLst>
          </p:cNvPr>
          <p:cNvGrpSpPr/>
          <p:nvPr/>
        </p:nvGrpSpPr>
        <p:grpSpPr>
          <a:xfrm>
            <a:off x="838200" y="1387868"/>
            <a:ext cx="4177035" cy="3700927"/>
            <a:chOff x="357886" y="1052718"/>
            <a:chExt cx="3838668" cy="3433175"/>
          </a:xfrm>
        </p:grpSpPr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B5EE6371-D04F-4C48-B51D-5A02C7323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886" y="2322448"/>
              <a:ext cx="2572755" cy="2001032"/>
            </a:xfrm>
            <a:prstGeom prst="rect">
              <a:avLst/>
            </a:prstGeom>
          </p:spPr>
        </p:pic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DFAD1BDC-2839-497A-A7C1-53E3E70B4D8A}"/>
                </a:ext>
              </a:extLst>
            </p:cNvPr>
            <p:cNvCxnSpPr/>
            <p:nvPr/>
          </p:nvCxnSpPr>
          <p:spPr>
            <a:xfrm>
              <a:off x="3005214" y="3539926"/>
              <a:ext cx="0" cy="594298"/>
            </a:xfrm>
            <a:prstGeom prst="straightConnector1">
              <a:avLst/>
            </a:prstGeom>
            <a:ln w="5715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8AF94E77-4B59-44A4-B994-BAAD8CE9BEE0}"/>
                </a:ext>
              </a:extLst>
            </p:cNvPr>
            <p:cNvCxnSpPr/>
            <p:nvPr/>
          </p:nvCxnSpPr>
          <p:spPr>
            <a:xfrm>
              <a:off x="3437431" y="3539926"/>
              <a:ext cx="0" cy="594298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1">
                  <a:extLst>
                    <a:ext uri="{FF2B5EF4-FFF2-40B4-BE49-F238E27FC236}">
                      <a16:creationId xmlns:a16="http://schemas.microsoft.com/office/drawing/2014/main" id="{021C8F22-49EE-4287-A281-4477F95C44FD}"/>
                    </a:ext>
                  </a:extLst>
                </p:cNvPr>
                <p:cNvSpPr txBox="1"/>
                <p:nvPr/>
              </p:nvSpPr>
              <p:spPr>
                <a:xfrm>
                  <a:off x="3129874" y="3688802"/>
                  <a:ext cx="168316" cy="207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351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874" y="3688802"/>
                  <a:ext cx="168316" cy="207877"/>
                </a:xfrm>
                <a:prstGeom prst="rect">
                  <a:avLst/>
                </a:prstGeom>
                <a:blipFill>
                  <a:blip r:embed="rId6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2">
                  <a:extLst>
                    <a:ext uri="{FF2B5EF4-FFF2-40B4-BE49-F238E27FC236}">
                      <a16:creationId xmlns:a16="http://schemas.microsoft.com/office/drawing/2014/main" id="{063FB707-6ECF-4B61-9F1A-59D270A6EAFE}"/>
                    </a:ext>
                  </a:extLst>
                </p:cNvPr>
                <p:cNvSpPr txBox="1"/>
                <p:nvPr/>
              </p:nvSpPr>
              <p:spPr>
                <a:xfrm>
                  <a:off x="3562090" y="3688801"/>
                  <a:ext cx="168316" cy="207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351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090" y="3688801"/>
                  <a:ext cx="168316" cy="207877"/>
                </a:xfrm>
                <a:prstGeom prst="rect">
                  <a:avLst/>
                </a:prstGeom>
                <a:blipFill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3">
              <a:extLst>
                <a:ext uri="{FF2B5EF4-FFF2-40B4-BE49-F238E27FC236}">
                  <a16:creationId xmlns:a16="http://schemas.microsoft.com/office/drawing/2014/main" id="{EFF8DB7E-7ED8-4DF2-97BF-A5AC51AA2E23}"/>
                </a:ext>
              </a:extLst>
            </p:cNvPr>
            <p:cNvCxnSpPr/>
            <p:nvPr/>
          </p:nvCxnSpPr>
          <p:spPr>
            <a:xfrm>
              <a:off x="3923675" y="3539926"/>
              <a:ext cx="0" cy="594298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74524414-E6F9-4181-B9AE-4F8450B06DEB}"/>
                </a:ext>
              </a:extLst>
            </p:cNvPr>
            <p:cNvSpPr txBox="1"/>
            <p:nvPr/>
          </p:nvSpPr>
          <p:spPr>
            <a:xfrm rot="18392408">
              <a:off x="2795597" y="3084387"/>
              <a:ext cx="707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/>
                <a:t>B-Feld</a:t>
              </a: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8A6F08D0-9DFC-4C9C-BE71-912893A0C094}"/>
                </a:ext>
              </a:extLst>
            </p:cNvPr>
            <p:cNvSpPr txBox="1"/>
            <p:nvPr/>
          </p:nvSpPr>
          <p:spPr>
            <a:xfrm rot="18392408">
              <a:off x="2628240" y="2282478"/>
              <a:ext cx="2798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/>
                <a:t>Gegenfeld durch «Polarisation»</a:t>
              </a:r>
            </a:p>
          </p:txBody>
        </p: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656B237B-FED8-48E0-B2CF-62F6325BBED1}"/>
                </a:ext>
              </a:extLst>
            </p:cNvPr>
            <p:cNvSpPr txBox="1"/>
            <p:nvPr/>
          </p:nvSpPr>
          <p:spPr>
            <a:xfrm rot="18392408">
              <a:off x="3665543" y="3097761"/>
              <a:ext cx="723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/>
                <a:t>H-Feld</a:t>
              </a:r>
            </a:p>
          </p:txBody>
        </p:sp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7FCE0F04-CB12-434E-8EF3-061E3B103D87}"/>
                </a:ext>
              </a:extLst>
            </p:cNvPr>
            <p:cNvSpPr txBox="1"/>
            <p:nvPr/>
          </p:nvSpPr>
          <p:spPr>
            <a:xfrm>
              <a:off x="481712" y="4231977"/>
              <a:ext cx="21579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50" i="1" dirty="0"/>
                <a:t>Grafik nur sinngemäss zu verstehen!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D9147D92-59DF-48BF-BD27-5385D9F7AA2C}"/>
              </a:ext>
            </a:extLst>
          </p:cNvPr>
          <p:cNvSpPr txBox="1"/>
          <p:nvPr/>
        </p:nvSpPr>
        <p:spPr>
          <a:xfrm>
            <a:off x="6202680" y="2392622"/>
            <a:ext cx="26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B-Feld: 	</a:t>
            </a:r>
            <a:r>
              <a:rPr lang="de-CH" dirty="0"/>
              <a:t>Konstante Grösse</a:t>
            </a:r>
            <a:endParaRPr lang="de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934728-132D-4EF9-9603-F315C38E80DA}"/>
                  </a:ext>
                </a:extLst>
              </p:cNvPr>
              <p:cNvSpPr txBox="1"/>
              <p:nvPr/>
            </p:nvSpPr>
            <p:spPr>
              <a:xfrm>
                <a:off x="6202680" y="2830592"/>
                <a:ext cx="39472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/>
                  <a:t>H-Feld: 	</a:t>
                </a:r>
                <a:r>
                  <a:rPr lang="de-CH" dirty="0"/>
                  <a:t>Hängt vom Material ab. </a:t>
                </a:r>
                <a:br>
                  <a:rPr lang="de-CH" dirty="0"/>
                </a:br>
                <a:r>
                  <a:rPr lang="de-CH" dirty="0"/>
                  <a:t>		In perfekten Magneten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endParaRPr lang="de-CH" b="1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934728-132D-4EF9-9603-F315C38E8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80" y="2830592"/>
                <a:ext cx="3947234" cy="646331"/>
              </a:xfrm>
              <a:prstGeom prst="rect">
                <a:avLst/>
              </a:prstGeom>
              <a:blipFill>
                <a:blip r:embed="rId8"/>
                <a:stretch>
                  <a:fillRect l="-1391" t="-4717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7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E0080-A805-43B7-9269-3F1C133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Magnetischer Fluss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E49502-ED50-4E3A-841A-BF65CF1F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69F51B-2FF8-4A79-8F0D-B676818D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91" y="2750668"/>
            <a:ext cx="4484893" cy="2751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A46D0ED-D5D7-4408-BC3B-BB16E1703715}"/>
                  </a:ext>
                </a:extLst>
              </p:cNvPr>
              <p:cNvSpPr/>
              <p:nvPr/>
            </p:nvSpPr>
            <p:spPr>
              <a:xfrm>
                <a:off x="4642878" y="1781572"/>
                <a:ext cx="2906244" cy="949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A46D0ED-D5D7-4408-BC3B-BB16E1703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78" y="1781572"/>
                <a:ext cx="2906244" cy="949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Das elektrische 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4FCE6-A9AA-42E2-9D3A-A9ACA30F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46750"/>
            <a:ext cx="9601200" cy="344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Das elektrische Feld beschreibt, was für Kräfte auf einen Ladungsträger wirken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32757E6-B7AD-4599-826B-308374A795CA}"/>
              </a:ext>
            </a:extLst>
          </p:cNvPr>
          <p:cNvSpPr txBox="1"/>
          <p:nvPr/>
        </p:nvSpPr>
        <p:spPr>
          <a:xfrm>
            <a:off x="1467853" y="1608221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gehen immer von + nach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schneiden sich nie</a:t>
            </a:r>
          </a:p>
        </p:txBody>
      </p:sp>
    </p:spTree>
    <p:extLst>
      <p:ext uri="{BB962C8B-B14F-4D97-AF65-F5344CB8AC3E}">
        <p14:creationId xmlns:p14="http://schemas.microsoft.com/office/powerpoint/2010/main" val="17330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10D73-8CA6-4C9A-916C-8EBA319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Reluktanzmodel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1D2875-202F-4FDF-B7EB-8C82A4CB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678E823-38DF-4FEB-9863-38585EFCA6B7}"/>
                  </a:ext>
                </a:extLst>
              </p:cNvPr>
              <p:cNvSpPr txBox="1"/>
              <p:nvPr/>
            </p:nvSpPr>
            <p:spPr>
              <a:xfrm>
                <a:off x="3508753" y="2224629"/>
                <a:ext cx="2587247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de-CH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CH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678E823-38DF-4FEB-9863-38585EFCA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753" y="2224629"/>
                <a:ext cx="2587247" cy="287515"/>
              </a:xfrm>
              <a:prstGeom prst="rect">
                <a:avLst/>
              </a:prstGeom>
              <a:blipFill>
                <a:blip r:embed="rId2"/>
                <a:stretch>
                  <a:fillRect l="-1887" t="-14894" r="-943" b="-404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75EA368-650E-45E5-865A-1914803FE1CC}"/>
                  </a:ext>
                </a:extLst>
              </p:cNvPr>
              <p:cNvSpPr txBox="1"/>
              <p:nvPr/>
            </p:nvSpPr>
            <p:spPr>
              <a:xfrm>
                <a:off x="6711477" y="2224629"/>
                <a:ext cx="1276888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de-CH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CH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75EA368-650E-45E5-865A-1914803F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77" y="2224629"/>
                <a:ext cx="1276888" cy="287515"/>
              </a:xfrm>
              <a:prstGeom prst="rect">
                <a:avLst/>
              </a:prstGeom>
              <a:blipFill>
                <a:blip r:embed="rId3"/>
                <a:stretch>
                  <a:fillRect l="-3828" t="-14894" r="-2392" b="-404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A08D0E3-0DB2-46FF-B773-3E6EFBB2DB57}"/>
                  </a:ext>
                </a:extLst>
              </p:cNvPr>
              <p:cNvSpPr/>
              <p:nvPr/>
            </p:nvSpPr>
            <p:spPr>
              <a:xfrm>
                <a:off x="3702694" y="3210427"/>
                <a:ext cx="1668084" cy="949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A08D0E3-0DB2-46FF-B773-3E6EFBB2D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94" y="3210427"/>
                <a:ext cx="1668084" cy="949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13EC87E2-3F98-431E-99A8-DB0A7013037E}"/>
                  </a:ext>
                </a:extLst>
              </p:cNvPr>
              <p:cNvSpPr/>
              <p:nvPr/>
            </p:nvSpPr>
            <p:spPr>
              <a:xfrm>
                <a:off x="6389001" y="3160634"/>
                <a:ext cx="1722587" cy="949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de-CH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13EC87E2-3F98-431E-99A8-DB0A70130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01" y="3160634"/>
                <a:ext cx="1722587" cy="949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922BE0A-C504-4E3B-91CB-45E5E7E8D18B}"/>
                  </a:ext>
                </a:extLst>
              </p:cNvPr>
              <p:cNvSpPr/>
              <p:nvPr/>
            </p:nvSpPr>
            <p:spPr>
              <a:xfrm>
                <a:off x="3702694" y="4523272"/>
                <a:ext cx="1620444" cy="661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922BE0A-C504-4E3B-91CB-45E5E7E8D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94" y="4523272"/>
                <a:ext cx="1620444" cy="661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C3D877D-1DE9-4C3E-B1ED-B6CB49711F46}"/>
                  </a:ext>
                </a:extLst>
              </p:cNvPr>
              <p:cNvSpPr/>
              <p:nvPr/>
            </p:nvSpPr>
            <p:spPr>
              <a:xfrm>
                <a:off x="6596943" y="4575915"/>
                <a:ext cx="86754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C3D877D-1DE9-4C3E-B1ED-B6CB49711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43" y="4575915"/>
                <a:ext cx="867545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C555CCEE-65F9-42A0-B8DA-1D1EA602CCCF}"/>
              </a:ext>
            </a:extLst>
          </p:cNvPr>
          <p:cNvSpPr txBox="1"/>
          <p:nvPr/>
        </p:nvSpPr>
        <p:spPr>
          <a:xfrm>
            <a:off x="-213918" y="2131619"/>
            <a:ext cx="423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rgbClr val="1F407A"/>
                </a:solidFill>
              </a:rPr>
              <a:t>Spannung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32FE107-CDF2-44BE-A1DD-D04DD62536FF}"/>
              </a:ext>
            </a:extLst>
          </p:cNvPr>
          <p:cNvSpPr txBox="1"/>
          <p:nvPr/>
        </p:nvSpPr>
        <p:spPr>
          <a:xfrm>
            <a:off x="-213919" y="3445810"/>
            <a:ext cx="423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rgbClr val="1F407A"/>
                </a:solidFill>
              </a:rPr>
              <a:t>Strom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6C11221-D2B1-484D-A3BB-8C997EE35138}"/>
              </a:ext>
            </a:extLst>
          </p:cNvPr>
          <p:cNvSpPr txBox="1"/>
          <p:nvPr/>
        </p:nvSpPr>
        <p:spPr>
          <a:xfrm>
            <a:off x="-213919" y="4659346"/>
            <a:ext cx="423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rgbClr val="1F407A"/>
                </a:solidFill>
              </a:rPr>
              <a:t>Widerstand</a:t>
            </a:r>
          </a:p>
        </p:txBody>
      </p:sp>
    </p:spTree>
    <p:extLst>
      <p:ext uri="{BB962C8B-B14F-4D97-AF65-F5344CB8AC3E}">
        <p14:creationId xmlns:p14="http://schemas.microsoft.com/office/powerpoint/2010/main" val="26058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3C99C7-8BD9-4F44-8508-49C4DFF5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C05F0A-1F3A-4B20-9120-487B28E3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94" y="1052588"/>
            <a:ext cx="8278626" cy="42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69647-FE2A-4275-BAFF-B9DD04B1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Induktivität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77B121-6F11-4CEB-97F9-195753A2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2464B7-C206-458D-81B4-01490BBA7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832" y="2362835"/>
            <a:ext cx="2455453" cy="3520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4703A42-9BAD-4C49-A4F5-A5B9ECE7690D}"/>
                  </a:ext>
                </a:extLst>
              </p:cNvPr>
              <p:cNvSpPr/>
              <p:nvPr/>
            </p:nvSpPr>
            <p:spPr>
              <a:xfrm>
                <a:off x="4564470" y="2278553"/>
                <a:ext cx="3063059" cy="70086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CH" sz="1400" b="0" dirty="0"/>
                  <a:t>Induktivität:	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CH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b>
                          <m:sSub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4703A42-9BAD-4C49-A4F5-A5B9ECE76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70" y="2278553"/>
                <a:ext cx="3063059" cy="700867"/>
              </a:xfrm>
              <a:prstGeom prst="rect">
                <a:avLst/>
              </a:prstGeom>
              <a:blipFill>
                <a:blip r:embed="rId3"/>
                <a:stretch>
                  <a:fillRect l="-397"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73A4256-82A4-4FEA-A3C6-C5BF7AEE8040}"/>
                  </a:ext>
                </a:extLst>
              </p:cNvPr>
              <p:cNvSpPr txBox="1"/>
              <p:nvPr/>
            </p:nvSpPr>
            <p:spPr>
              <a:xfrm>
                <a:off x="2310769" y="1506019"/>
                <a:ext cx="8440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Wie viel Magnetischer Fluss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de-CH" dirty="0"/>
                  <a:t> baut sich bei einem Spulenstrom von I im Kernmaterial auf?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73A4256-82A4-4FEA-A3C6-C5BF7AEE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769" y="1506019"/>
                <a:ext cx="8440131" cy="369332"/>
              </a:xfrm>
              <a:prstGeom prst="rect">
                <a:avLst/>
              </a:prstGeom>
              <a:blipFill>
                <a:blip r:embed="rId4"/>
                <a:stretch>
                  <a:fillRect l="-578" t="-8197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9593951-6B6D-4712-9896-0BA844A28D9C}"/>
                  </a:ext>
                </a:extLst>
              </p:cNvPr>
              <p:cNvSpPr/>
              <p:nvPr/>
            </p:nvSpPr>
            <p:spPr>
              <a:xfrm>
                <a:off x="4564470" y="3429000"/>
                <a:ext cx="3063059" cy="70086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CH" sz="1400" b="0" dirty="0"/>
                  <a:t>Energie: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9593951-6B6D-4712-9896-0BA844A28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70" y="3429000"/>
                <a:ext cx="3063059" cy="700867"/>
              </a:xfrm>
              <a:prstGeom prst="rect">
                <a:avLst/>
              </a:prstGeom>
              <a:blipFill>
                <a:blip r:embed="rId5"/>
                <a:stretch>
                  <a:fillRect l="-397"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78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24BAA-69A2-4994-89CE-15EBE32D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2B19B0-9501-40F6-BE41-93069498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6722B85-6255-4774-A549-2BA3DB92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97" y="2154316"/>
            <a:ext cx="3809899" cy="15649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121CFA-BC71-4E37-98D4-8A23CB72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11" y="2158656"/>
            <a:ext cx="3683238" cy="15965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BC9C922-7D83-4920-8257-C44CC34FA5AD}"/>
              </a:ext>
            </a:extLst>
          </p:cNvPr>
          <p:cNvSpPr txBox="1"/>
          <p:nvPr/>
        </p:nvSpPr>
        <p:spPr>
          <a:xfrm>
            <a:off x="2363474" y="1087897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Serienschaltung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D3F9F0-EC79-4514-A2A2-C9C1759EFEFC}"/>
              </a:ext>
            </a:extLst>
          </p:cNvPr>
          <p:cNvSpPr txBox="1"/>
          <p:nvPr/>
        </p:nvSpPr>
        <p:spPr>
          <a:xfrm>
            <a:off x="7947498" y="1157258"/>
            <a:ext cx="188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Parallelschaltung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E12A561-FA25-416D-B92A-3972C12A24A9}"/>
                  </a:ext>
                </a:extLst>
              </p:cNvPr>
              <p:cNvSpPr txBox="1"/>
              <p:nvPr/>
            </p:nvSpPr>
            <p:spPr>
              <a:xfrm>
                <a:off x="7521555" y="1567969"/>
                <a:ext cx="3253348" cy="773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𝑔𝑒𝑠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||…|</m:t>
                    </m:r>
                    <m:d>
                      <m:dPr>
                        <m:begChr m:val="|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 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E12A561-FA25-416D-B92A-3972C12A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555" y="1567969"/>
                <a:ext cx="3253348" cy="773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CEC609A-B421-4643-886A-76424E65F6D7}"/>
                  </a:ext>
                </a:extLst>
              </p:cNvPr>
              <p:cNvSpPr txBox="1"/>
              <p:nvPr/>
            </p:nvSpPr>
            <p:spPr>
              <a:xfrm>
                <a:off x="1494838" y="1592259"/>
                <a:ext cx="3253348" cy="576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𝑔𝑒𝑠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CEC609A-B421-4643-886A-76424E65F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38" y="1592259"/>
                <a:ext cx="3253348" cy="576568"/>
              </a:xfrm>
              <a:prstGeom prst="rect">
                <a:avLst/>
              </a:prstGeom>
              <a:blipFill>
                <a:blip r:embed="rId5"/>
                <a:stretch>
                  <a:fillRect t="-83158" b="-757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5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3F985-0D23-42FE-8C0A-0BEDE5B6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Charakteristische Gleichungen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29A058-07D8-4E03-A64F-82D091F3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72CE38-9688-45B3-A788-08ED94EC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40" y="2081966"/>
            <a:ext cx="1787052" cy="137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A1F9083-D61C-4D5D-BFA5-A4F9DB037427}"/>
                  </a:ext>
                </a:extLst>
              </p:cNvPr>
              <p:cNvSpPr/>
              <p:nvPr/>
            </p:nvSpPr>
            <p:spPr>
              <a:xfrm>
                <a:off x="2063552" y="3422756"/>
                <a:ext cx="3063059" cy="70086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CH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sz="1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CH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CH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CH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400" i="1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A1F9083-D61C-4D5D-BFA5-A4F9DB037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3422756"/>
                <a:ext cx="3063059" cy="700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1BF7BA60-3E9E-445F-866D-CC678547EB77}"/>
                  </a:ext>
                </a:extLst>
              </p:cNvPr>
              <p:cNvSpPr/>
              <p:nvPr/>
            </p:nvSpPr>
            <p:spPr>
              <a:xfrm>
                <a:off x="7065929" y="3427689"/>
                <a:ext cx="3063059" cy="70086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CH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CH" sz="1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de-CH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CH" sz="1400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1BF7BA60-3E9E-445F-866D-CC678547E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929" y="3427689"/>
                <a:ext cx="3063059" cy="700867"/>
              </a:xfrm>
              <a:prstGeom prst="rect">
                <a:avLst/>
              </a:prstGeom>
              <a:blipFill>
                <a:blip r:embed="rId4"/>
                <a:stretch>
                  <a:fillRect t="-108547" b="-163248"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57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0C29C-A137-4200-ADBC-8DBC1EA2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Induktivität im Gleichstrom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37305-CCA9-4BE5-B4B0-2E30FE55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00B5E54-F605-4007-9928-7B8F025F7378}"/>
              </a:ext>
            </a:extLst>
          </p:cNvPr>
          <p:cNvCxnSpPr>
            <a:cxnSpLocks/>
          </p:cNvCxnSpPr>
          <p:nvPr/>
        </p:nvCxnSpPr>
        <p:spPr>
          <a:xfrm flipV="1">
            <a:off x="3216706" y="1677366"/>
            <a:ext cx="1128808" cy="11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137B4FB-AE24-40BE-9567-80A2EEDC331D}"/>
              </a:ext>
            </a:extLst>
          </p:cNvPr>
          <p:cNvCxnSpPr>
            <a:cxnSpLocks/>
          </p:cNvCxnSpPr>
          <p:nvPr/>
        </p:nvCxnSpPr>
        <p:spPr>
          <a:xfrm>
            <a:off x="3247018" y="3031203"/>
            <a:ext cx="1114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03A20FE-7346-4B2A-99B1-16D0EDA30030}"/>
              </a:ext>
            </a:extLst>
          </p:cNvPr>
          <p:cNvCxnSpPr>
            <a:cxnSpLocks/>
          </p:cNvCxnSpPr>
          <p:nvPr/>
        </p:nvCxnSpPr>
        <p:spPr>
          <a:xfrm flipH="1" flipV="1">
            <a:off x="4352447" y="2474216"/>
            <a:ext cx="9169" cy="572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490114F-A9A4-42EB-B539-F041AA0C19DE}"/>
              </a:ext>
            </a:extLst>
          </p:cNvPr>
          <p:cNvCxnSpPr>
            <a:cxnSpLocks/>
          </p:cNvCxnSpPr>
          <p:nvPr/>
        </p:nvCxnSpPr>
        <p:spPr>
          <a:xfrm flipH="1" flipV="1">
            <a:off x="4335804" y="1677366"/>
            <a:ext cx="15280" cy="671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C46C56A-CE5F-4A17-AED1-70B104261183}"/>
              </a:ext>
            </a:extLst>
          </p:cNvPr>
          <p:cNvCxnSpPr>
            <a:cxnSpLocks/>
          </p:cNvCxnSpPr>
          <p:nvPr/>
        </p:nvCxnSpPr>
        <p:spPr>
          <a:xfrm flipV="1">
            <a:off x="7687172" y="1665872"/>
            <a:ext cx="1128808" cy="11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592740AD-12C1-46EE-AFF8-4322ACBC82BE}"/>
              </a:ext>
            </a:extLst>
          </p:cNvPr>
          <p:cNvCxnSpPr>
            <a:cxnSpLocks/>
          </p:cNvCxnSpPr>
          <p:nvPr/>
        </p:nvCxnSpPr>
        <p:spPr>
          <a:xfrm>
            <a:off x="7785560" y="3019709"/>
            <a:ext cx="10304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7BFA810-7DFC-431E-8B69-757A4AF23DD1}"/>
              </a:ext>
            </a:extLst>
          </p:cNvPr>
          <p:cNvCxnSpPr>
            <a:cxnSpLocks/>
          </p:cNvCxnSpPr>
          <p:nvPr/>
        </p:nvCxnSpPr>
        <p:spPr>
          <a:xfrm flipV="1">
            <a:off x="8806270" y="1665873"/>
            <a:ext cx="0" cy="4551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9384A93-22BE-4C11-AA82-14B2E35BA96E}"/>
              </a:ext>
            </a:extLst>
          </p:cNvPr>
          <p:cNvCxnSpPr>
            <a:cxnSpLocks/>
          </p:cNvCxnSpPr>
          <p:nvPr/>
        </p:nvCxnSpPr>
        <p:spPr>
          <a:xfrm flipV="1">
            <a:off x="8806270" y="2121060"/>
            <a:ext cx="0" cy="898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feil: nach rechts 80">
            <a:extLst>
              <a:ext uri="{FF2B5EF4-FFF2-40B4-BE49-F238E27FC236}">
                <a16:creationId xmlns:a16="http://schemas.microsoft.com/office/drawing/2014/main" id="{85098570-0E2A-4E34-81F7-FECC2F3058B7}"/>
              </a:ext>
            </a:extLst>
          </p:cNvPr>
          <p:cNvSpPr/>
          <p:nvPr/>
        </p:nvSpPr>
        <p:spPr>
          <a:xfrm>
            <a:off x="5639523" y="2215030"/>
            <a:ext cx="1096534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F0B79F02-3E91-4629-B687-87A1DA196250}"/>
                  </a:ext>
                </a:extLst>
              </p:cNvPr>
              <p:cNvSpPr/>
              <p:nvPr/>
            </p:nvSpPr>
            <p:spPr>
              <a:xfrm>
                <a:off x="4933482" y="3957043"/>
                <a:ext cx="2333716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)=0=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F0B79F02-3E91-4629-B687-87A1DA196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82" y="3957043"/>
                <a:ext cx="2333716" cy="619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>
            <a:extLst>
              <a:ext uri="{FF2B5EF4-FFF2-40B4-BE49-F238E27FC236}">
                <a16:creationId xmlns:a16="http://schemas.microsoft.com/office/drawing/2014/main" id="{4965BB18-C412-44DF-A4B3-E677888685EF}"/>
              </a:ext>
            </a:extLst>
          </p:cNvPr>
          <p:cNvSpPr/>
          <p:nvPr/>
        </p:nvSpPr>
        <p:spPr>
          <a:xfrm>
            <a:off x="4270023" y="2144079"/>
            <a:ext cx="162122" cy="457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762DC82-DFD3-4F6C-8254-698324F575A7}"/>
              </a:ext>
            </a:extLst>
          </p:cNvPr>
          <p:cNvCxnSpPr/>
          <p:nvPr/>
        </p:nvCxnSpPr>
        <p:spPr>
          <a:xfrm>
            <a:off x="3247018" y="1681575"/>
            <a:ext cx="10366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440FCD4-4EDC-4199-96D1-50E191E14A00}"/>
              </a:ext>
            </a:extLst>
          </p:cNvPr>
          <p:cNvCxnSpPr>
            <a:cxnSpLocks/>
          </p:cNvCxnSpPr>
          <p:nvPr/>
        </p:nvCxnSpPr>
        <p:spPr>
          <a:xfrm>
            <a:off x="7782122" y="1678334"/>
            <a:ext cx="854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0C29C-A137-4200-ADBC-8DBC1EA2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Induktivität bei </a:t>
            </a:r>
            <a:r>
              <a:rPr lang="de-CH" dirty="0" err="1"/>
              <a:t>einschaltvorgängen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37305-CCA9-4BE5-B4B0-2E30FE55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00B5E54-F605-4007-9928-7B8F025F7378}"/>
              </a:ext>
            </a:extLst>
          </p:cNvPr>
          <p:cNvCxnSpPr>
            <a:cxnSpLocks/>
          </p:cNvCxnSpPr>
          <p:nvPr/>
        </p:nvCxnSpPr>
        <p:spPr>
          <a:xfrm flipV="1">
            <a:off x="3174106" y="1677366"/>
            <a:ext cx="473622" cy="11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137B4FB-AE24-40BE-9567-80A2EEDC331D}"/>
              </a:ext>
            </a:extLst>
          </p:cNvPr>
          <p:cNvCxnSpPr>
            <a:cxnSpLocks/>
          </p:cNvCxnSpPr>
          <p:nvPr/>
        </p:nvCxnSpPr>
        <p:spPr>
          <a:xfrm>
            <a:off x="3247018" y="3031203"/>
            <a:ext cx="1114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03A20FE-7346-4B2A-99B1-16D0EDA30030}"/>
              </a:ext>
            </a:extLst>
          </p:cNvPr>
          <p:cNvCxnSpPr>
            <a:cxnSpLocks/>
          </p:cNvCxnSpPr>
          <p:nvPr/>
        </p:nvCxnSpPr>
        <p:spPr>
          <a:xfrm flipH="1" flipV="1">
            <a:off x="4352447" y="2474216"/>
            <a:ext cx="9169" cy="572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490114F-A9A4-42EB-B539-F041AA0C19DE}"/>
              </a:ext>
            </a:extLst>
          </p:cNvPr>
          <p:cNvCxnSpPr>
            <a:cxnSpLocks/>
          </p:cNvCxnSpPr>
          <p:nvPr/>
        </p:nvCxnSpPr>
        <p:spPr>
          <a:xfrm flipH="1" flipV="1">
            <a:off x="4335804" y="1677366"/>
            <a:ext cx="15280" cy="671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C46C56A-CE5F-4A17-AED1-70B104261183}"/>
              </a:ext>
            </a:extLst>
          </p:cNvPr>
          <p:cNvCxnSpPr>
            <a:cxnSpLocks/>
          </p:cNvCxnSpPr>
          <p:nvPr/>
        </p:nvCxnSpPr>
        <p:spPr>
          <a:xfrm flipV="1">
            <a:off x="7687172" y="1665872"/>
            <a:ext cx="1128808" cy="11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592740AD-12C1-46EE-AFF8-4322ACBC82BE}"/>
              </a:ext>
            </a:extLst>
          </p:cNvPr>
          <p:cNvCxnSpPr>
            <a:cxnSpLocks/>
          </p:cNvCxnSpPr>
          <p:nvPr/>
        </p:nvCxnSpPr>
        <p:spPr>
          <a:xfrm>
            <a:off x="7785560" y="3019709"/>
            <a:ext cx="10304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7BFA810-7DFC-431E-8B69-757A4AF23DD1}"/>
              </a:ext>
            </a:extLst>
          </p:cNvPr>
          <p:cNvCxnSpPr>
            <a:cxnSpLocks/>
          </p:cNvCxnSpPr>
          <p:nvPr/>
        </p:nvCxnSpPr>
        <p:spPr>
          <a:xfrm flipV="1">
            <a:off x="8806270" y="1665873"/>
            <a:ext cx="0" cy="4551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9384A93-22BE-4C11-AA82-14B2E35BA96E}"/>
              </a:ext>
            </a:extLst>
          </p:cNvPr>
          <p:cNvCxnSpPr>
            <a:cxnSpLocks/>
          </p:cNvCxnSpPr>
          <p:nvPr/>
        </p:nvCxnSpPr>
        <p:spPr>
          <a:xfrm flipV="1">
            <a:off x="8806270" y="2397592"/>
            <a:ext cx="0" cy="622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feil: nach rechts 80">
            <a:extLst>
              <a:ext uri="{FF2B5EF4-FFF2-40B4-BE49-F238E27FC236}">
                <a16:creationId xmlns:a16="http://schemas.microsoft.com/office/drawing/2014/main" id="{85098570-0E2A-4E34-81F7-FECC2F3058B7}"/>
              </a:ext>
            </a:extLst>
          </p:cNvPr>
          <p:cNvSpPr/>
          <p:nvPr/>
        </p:nvSpPr>
        <p:spPr>
          <a:xfrm>
            <a:off x="5639523" y="2215030"/>
            <a:ext cx="1096534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F0B79F02-3E91-4629-B687-87A1DA196250}"/>
                  </a:ext>
                </a:extLst>
              </p:cNvPr>
              <p:cNvSpPr/>
              <p:nvPr/>
            </p:nvSpPr>
            <p:spPr>
              <a:xfrm>
                <a:off x="4933482" y="3957043"/>
                <a:ext cx="241668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=∞=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F0B79F02-3E91-4629-B687-87A1DA196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82" y="3957043"/>
                <a:ext cx="2416687" cy="619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>
            <a:extLst>
              <a:ext uri="{FF2B5EF4-FFF2-40B4-BE49-F238E27FC236}">
                <a16:creationId xmlns:a16="http://schemas.microsoft.com/office/drawing/2014/main" id="{4965BB18-C412-44DF-A4B3-E677888685EF}"/>
              </a:ext>
            </a:extLst>
          </p:cNvPr>
          <p:cNvSpPr/>
          <p:nvPr/>
        </p:nvSpPr>
        <p:spPr>
          <a:xfrm>
            <a:off x="4270023" y="2144079"/>
            <a:ext cx="162122" cy="457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762DC82-DFD3-4F6C-8254-698324F575A7}"/>
              </a:ext>
            </a:extLst>
          </p:cNvPr>
          <p:cNvCxnSpPr/>
          <p:nvPr/>
        </p:nvCxnSpPr>
        <p:spPr>
          <a:xfrm>
            <a:off x="3122272" y="1688860"/>
            <a:ext cx="10366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440FCD4-4EDC-4199-96D1-50E191E14A00}"/>
              </a:ext>
            </a:extLst>
          </p:cNvPr>
          <p:cNvCxnSpPr>
            <a:cxnSpLocks/>
          </p:cNvCxnSpPr>
          <p:nvPr/>
        </p:nvCxnSpPr>
        <p:spPr>
          <a:xfrm>
            <a:off x="7782122" y="1678334"/>
            <a:ext cx="854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2134BBC-0FD5-497E-9382-ED7B609985A3}"/>
              </a:ext>
            </a:extLst>
          </p:cNvPr>
          <p:cNvCxnSpPr>
            <a:cxnSpLocks/>
          </p:cNvCxnSpPr>
          <p:nvPr/>
        </p:nvCxnSpPr>
        <p:spPr>
          <a:xfrm flipV="1">
            <a:off x="3873940" y="1665286"/>
            <a:ext cx="473622" cy="11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6D0BC0-44BF-4BD9-8A14-841F3E6A8F5D}"/>
              </a:ext>
            </a:extLst>
          </p:cNvPr>
          <p:cNvCxnSpPr>
            <a:cxnSpLocks/>
          </p:cNvCxnSpPr>
          <p:nvPr/>
        </p:nvCxnSpPr>
        <p:spPr>
          <a:xfrm flipV="1">
            <a:off x="3647728" y="1516085"/>
            <a:ext cx="176101" cy="154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34E62ED-338F-4BC8-A385-DF1CD08A5557}"/>
              </a:ext>
            </a:extLst>
          </p:cNvPr>
          <p:cNvCxnSpPr/>
          <p:nvPr/>
        </p:nvCxnSpPr>
        <p:spPr>
          <a:xfrm>
            <a:off x="3647728" y="1516085"/>
            <a:ext cx="156589" cy="17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7D7B-9D46-4EE8-84D8-98006B8F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Transiente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F97ED0-CC75-4D36-A9F5-2D37DC45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8">
                <a:extLst>
                  <a:ext uri="{FF2B5EF4-FFF2-40B4-BE49-F238E27FC236}">
                    <a16:creationId xmlns:a16="http://schemas.microsoft.com/office/drawing/2014/main" id="{690E5924-02DA-467C-A181-AD626706E974}"/>
                  </a:ext>
                </a:extLst>
              </p:cNvPr>
              <p:cNvSpPr txBox="1"/>
              <p:nvPr/>
            </p:nvSpPr>
            <p:spPr>
              <a:xfrm>
                <a:off x="5642815" y="1906905"/>
                <a:ext cx="5842232" cy="83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de-CH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6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de-CH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e>
                        </m:d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CH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de-CH" sz="16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de-CH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sz="1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CH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>
                              <m:fPr>
                                <m:ctrlPr>
                                  <a:rPr lang="de-CH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CH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CH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CH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CH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de-CH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CH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de-CH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CH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  <m:r>
                      <a:rPr lang="de-CH" sz="1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de-CH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e>
                        </m:d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CH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de-CH" sz="16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de-CH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sz="1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CH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>
                              <m:fPr>
                                <m:ctrlPr>
                                  <a:rPr lang="de-CH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CH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CH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CH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de-CH" sz="1600" dirty="0"/>
                  <a:t> </a:t>
                </a:r>
              </a:p>
            </p:txBody>
          </p:sp>
        </mc:Choice>
        <mc:Fallback xmlns="">
          <p:sp>
            <p:nvSpPr>
              <p:cNvPr id="8" name="Textfeld 8">
                <a:extLst>
                  <a:ext uri="{FF2B5EF4-FFF2-40B4-BE49-F238E27FC236}">
                    <a16:creationId xmlns:a16="http://schemas.microsoft.com/office/drawing/2014/main" id="{690E5924-02DA-467C-A181-AD626706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15" y="1906905"/>
                <a:ext cx="5842232" cy="838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1F9EA394-8473-40EC-9B00-48311FAE6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15" y="3948037"/>
            <a:ext cx="2894646" cy="23995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0C0D511-23CE-48A7-AADF-68B58710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60" y="3966159"/>
            <a:ext cx="2939592" cy="23995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A19410E-FD5A-4854-90CA-B015A4202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2" y="830683"/>
            <a:ext cx="4968663" cy="32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945FF-77A7-473A-B36F-39728D30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Magnetische Koppelung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108AE9-030F-4A2A-AB92-AFF08173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35703F59-B78B-4EB4-AEDA-80A97840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61" y="747492"/>
            <a:ext cx="5801678" cy="6074240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4B7444F-96B4-4796-AA96-0673DDC0210F}"/>
              </a:ext>
            </a:extLst>
          </p:cNvPr>
          <p:cNvCxnSpPr>
            <a:cxnSpLocks/>
          </p:cNvCxnSpPr>
          <p:nvPr/>
        </p:nvCxnSpPr>
        <p:spPr>
          <a:xfrm flipH="1" flipV="1">
            <a:off x="4981699" y="5445857"/>
            <a:ext cx="314696" cy="252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CEECF01-B135-4DD5-BFE8-6A757B44551E}"/>
              </a:ext>
            </a:extLst>
          </p:cNvPr>
          <p:cNvCxnSpPr>
            <a:cxnSpLocks/>
          </p:cNvCxnSpPr>
          <p:nvPr/>
        </p:nvCxnSpPr>
        <p:spPr>
          <a:xfrm flipH="1">
            <a:off x="7848600" y="3634740"/>
            <a:ext cx="411480" cy="299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1562FB2-D9A9-404C-9F26-ECAC8F65424C}"/>
                  </a:ext>
                </a:extLst>
              </p:cNvPr>
              <p:cNvSpPr/>
              <p:nvPr/>
            </p:nvSpPr>
            <p:spPr>
              <a:xfrm>
                <a:off x="678180" y="2340113"/>
                <a:ext cx="3063059" cy="70086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de-CH" sz="14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1562FB2-D9A9-404C-9F26-ECAC8F654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2340113"/>
                <a:ext cx="3063059" cy="700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3A4E455-514F-431A-9575-CD4570591C31}"/>
                  </a:ext>
                </a:extLst>
              </p:cNvPr>
              <p:cNvSpPr/>
              <p:nvPr/>
            </p:nvSpPr>
            <p:spPr>
              <a:xfrm>
                <a:off x="678180" y="3116154"/>
                <a:ext cx="3063059" cy="70086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CH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3A4E455-514F-431A-9575-CD4570591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3116154"/>
                <a:ext cx="3063059" cy="700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389A9C3-A1BE-47C2-BD74-721A06844C1F}"/>
              </a:ext>
            </a:extLst>
          </p:cNvPr>
          <p:cNvCxnSpPr>
            <a:cxnSpLocks/>
          </p:cNvCxnSpPr>
          <p:nvPr/>
        </p:nvCxnSpPr>
        <p:spPr>
          <a:xfrm flipV="1">
            <a:off x="5414796" y="5344299"/>
            <a:ext cx="205740" cy="2031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EFC2E06-36F2-4A6D-88D1-16C9F2980A61}"/>
                  </a:ext>
                </a:extLst>
              </p:cNvPr>
              <p:cNvSpPr txBox="1"/>
              <p:nvPr/>
            </p:nvSpPr>
            <p:spPr>
              <a:xfrm>
                <a:off x="5408267" y="5513803"/>
                <a:ext cx="424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EFC2E06-36F2-4A6D-88D1-16C9F2980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67" y="5513803"/>
                <a:ext cx="4245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389789B1-6CBF-4D7B-8C0D-377CB20B5272}"/>
                  </a:ext>
                </a:extLst>
              </p:cNvPr>
              <p:cNvSpPr/>
              <p:nvPr/>
            </p:nvSpPr>
            <p:spPr>
              <a:xfrm>
                <a:off x="678180" y="3892195"/>
                <a:ext cx="3063059" cy="70086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140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CH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389789B1-6CBF-4D7B-8C0D-377CB20B5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3892195"/>
                <a:ext cx="3063059" cy="700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B134C3BF-3464-4F7C-9E67-FD19C713BE6C}"/>
                  </a:ext>
                </a:extLst>
              </p:cNvPr>
              <p:cNvSpPr/>
              <p:nvPr/>
            </p:nvSpPr>
            <p:spPr>
              <a:xfrm>
                <a:off x="678180" y="4654166"/>
                <a:ext cx="3063059" cy="70086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B134C3BF-3464-4F7C-9E67-FD19C713B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4654166"/>
                <a:ext cx="3063059" cy="700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773A308C-4465-4A52-895C-A645A1155784}"/>
                  </a:ext>
                </a:extLst>
              </p:cNvPr>
              <p:cNvSpPr/>
              <p:nvPr/>
            </p:nvSpPr>
            <p:spPr>
              <a:xfrm>
                <a:off x="1728857" y="5653640"/>
                <a:ext cx="96249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CH" dirty="0"/>
                  <a:t>Magnetische Kopplung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CH" dirty="0"/>
                  <a:t>:</a:t>
                </a:r>
              </a:p>
              <a:p>
                <a:r>
                  <a:rPr lang="de-CH" dirty="0"/>
                  <a:t>Wieviel Magnetfeld baut sich in Spule </a:t>
                </a:r>
                <a:r>
                  <a:rPr lang="de-CH" b="1" dirty="0"/>
                  <a:t>2</a:t>
                </a:r>
                <a:r>
                  <a:rPr lang="de-CH" dirty="0"/>
                  <a:t> auf, wenn ich einen gewissen Strom durch Spule </a:t>
                </a:r>
                <a:r>
                  <a:rPr lang="de-CH" b="1" dirty="0"/>
                  <a:t>1</a:t>
                </a:r>
                <a:r>
                  <a:rPr lang="de-CH" dirty="0"/>
                  <a:t> fliessen lasse</a:t>
                </a:r>
              </a:p>
            </p:txBody>
          </p:sp>
        </mc:Choice>
        <mc:Fallback xmlns="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773A308C-4465-4A52-895C-A645A1155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857" y="5653640"/>
                <a:ext cx="9624943" cy="646331"/>
              </a:xfrm>
              <a:prstGeom prst="rect">
                <a:avLst/>
              </a:prstGeom>
              <a:blipFill>
                <a:blip r:embed="rId8"/>
                <a:stretch>
                  <a:fillRect l="-570" t="-4717" r="-570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6" grpId="0" animBg="1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27476-6DCC-4A83-BE65-19FC593F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Übertrager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FB1F0D-C9F7-40AF-B1ED-398FCFCC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86" y="6492875"/>
            <a:ext cx="6672887" cy="365125"/>
          </a:xfrm>
        </p:spPr>
        <p:txBody>
          <a:bodyPr/>
          <a:lstStyle/>
          <a:p>
            <a:r>
              <a:rPr lang="de-CH" dirty="0"/>
              <a:t>PVK ET1 | FS 2018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4440A7-EEFA-46C8-9618-66837E52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880"/>
            <a:ext cx="5390772" cy="372010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C05488F-E8E5-4A7D-959A-414EED64380B}"/>
              </a:ext>
            </a:extLst>
          </p:cNvPr>
          <p:cNvSpPr/>
          <p:nvPr/>
        </p:nvSpPr>
        <p:spPr>
          <a:xfrm>
            <a:off x="1403032" y="4001439"/>
            <a:ext cx="229945" cy="68757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34D323E-3E3D-472D-9F72-49F3AA8C527C}"/>
              </a:ext>
            </a:extLst>
          </p:cNvPr>
          <p:cNvSpPr/>
          <p:nvPr/>
        </p:nvSpPr>
        <p:spPr>
          <a:xfrm>
            <a:off x="1002461" y="4045315"/>
            <a:ext cx="329055" cy="68757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9A2E4C-E877-4FC0-98A3-FB1A3803CF71}"/>
              </a:ext>
            </a:extLst>
          </p:cNvPr>
          <p:cNvSpPr/>
          <p:nvPr/>
        </p:nvSpPr>
        <p:spPr>
          <a:xfrm>
            <a:off x="3562809" y="3923437"/>
            <a:ext cx="229945" cy="687572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52C9048-50B6-42A8-92DF-44A79BE4FC55}"/>
              </a:ext>
            </a:extLst>
          </p:cNvPr>
          <p:cNvSpPr/>
          <p:nvPr/>
        </p:nvSpPr>
        <p:spPr>
          <a:xfrm>
            <a:off x="3893177" y="3923439"/>
            <a:ext cx="419906" cy="687572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36008F-1D92-425D-886B-9E054B35FF07}"/>
              </a:ext>
            </a:extLst>
          </p:cNvPr>
          <p:cNvSpPr/>
          <p:nvPr/>
        </p:nvSpPr>
        <p:spPr>
          <a:xfrm>
            <a:off x="3348002" y="4001439"/>
            <a:ext cx="163871" cy="687572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14A731B-1BE7-4F96-9D32-8A6E69D80356}"/>
              </a:ext>
            </a:extLst>
          </p:cNvPr>
          <p:cNvSpPr/>
          <p:nvPr/>
        </p:nvSpPr>
        <p:spPr>
          <a:xfrm>
            <a:off x="2865155" y="4079440"/>
            <a:ext cx="396194" cy="38074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5BBFE87-0070-470B-B40F-8A7F397DB376}"/>
              </a:ext>
            </a:extLst>
          </p:cNvPr>
          <p:cNvSpPr/>
          <p:nvPr/>
        </p:nvSpPr>
        <p:spPr>
          <a:xfrm>
            <a:off x="1994377" y="4045315"/>
            <a:ext cx="519059" cy="41487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B9239E-62A9-4337-9E6E-7ED19A1282A7}"/>
              </a:ext>
            </a:extLst>
          </p:cNvPr>
          <p:cNvSpPr/>
          <p:nvPr/>
        </p:nvSpPr>
        <p:spPr>
          <a:xfrm>
            <a:off x="1685223" y="4045313"/>
            <a:ext cx="163871" cy="5656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202215-B150-4A06-B693-1DBED2154795}"/>
              </a:ext>
            </a:extLst>
          </p:cNvPr>
          <p:cNvSpPr/>
          <p:nvPr/>
        </p:nvSpPr>
        <p:spPr>
          <a:xfrm>
            <a:off x="1403032" y="2061913"/>
            <a:ext cx="446062" cy="998833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C3E9DE1-F95E-4D05-B597-8ACA5AC10ED1}"/>
              </a:ext>
            </a:extLst>
          </p:cNvPr>
          <p:cNvSpPr/>
          <p:nvPr/>
        </p:nvSpPr>
        <p:spPr>
          <a:xfrm>
            <a:off x="1626062" y="2061913"/>
            <a:ext cx="446062" cy="2627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0C0453-042C-496B-895F-1922BCDA93A3}"/>
              </a:ext>
            </a:extLst>
          </p:cNvPr>
          <p:cNvSpPr/>
          <p:nvPr/>
        </p:nvSpPr>
        <p:spPr>
          <a:xfrm>
            <a:off x="3348002" y="2065862"/>
            <a:ext cx="446062" cy="99883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6A3D49C-69A0-409B-ADC5-CA470DE9D396}"/>
              </a:ext>
            </a:extLst>
          </p:cNvPr>
          <p:cNvSpPr/>
          <p:nvPr/>
        </p:nvSpPr>
        <p:spPr>
          <a:xfrm>
            <a:off x="3206905" y="2121829"/>
            <a:ext cx="446062" cy="27695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96E6BCF-82F1-4C09-A368-E9887ECE52C7}"/>
                  </a:ext>
                </a:extLst>
              </p:cNvPr>
              <p:cNvSpPr txBox="1"/>
              <p:nvPr/>
            </p:nvSpPr>
            <p:spPr>
              <a:xfrm>
                <a:off x="5484018" y="2018352"/>
                <a:ext cx="635949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CH" dirty="0"/>
                        <m:t> 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96E6BCF-82F1-4C09-A368-E9887ECE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18" y="2018352"/>
                <a:ext cx="6359498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0A60B9BE-1639-4203-A1A8-6563C857B7AC}"/>
                  </a:ext>
                </a:extLst>
              </p:cNvPr>
              <p:cNvSpPr txBox="1"/>
              <p:nvPr/>
            </p:nvSpPr>
            <p:spPr>
              <a:xfrm>
                <a:off x="5374391" y="2698148"/>
                <a:ext cx="701390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0A60B9BE-1639-4203-A1A8-6563C857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91" y="2698148"/>
                <a:ext cx="701390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B7C7196-FF60-45C3-A064-CB76E974967E}"/>
                  </a:ext>
                </a:extLst>
              </p:cNvPr>
              <p:cNvSpPr txBox="1"/>
              <p:nvPr/>
            </p:nvSpPr>
            <p:spPr>
              <a:xfrm>
                <a:off x="5801693" y="4088103"/>
                <a:ext cx="340535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B7C7196-FF60-45C3-A064-CB76E974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93" y="4088103"/>
                <a:ext cx="3405355" cy="391902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C508E493-902A-4248-9971-08DBA7228F71}"/>
                  </a:ext>
                </a:extLst>
              </p:cNvPr>
              <p:cNvSpPr txBox="1"/>
              <p:nvPr/>
            </p:nvSpPr>
            <p:spPr>
              <a:xfrm>
                <a:off x="5801693" y="4549839"/>
                <a:ext cx="2570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C508E493-902A-4248-9971-08DBA722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93" y="4549839"/>
                <a:ext cx="2570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340CB64-1841-4399-BC87-3829C8A55E99}"/>
                  </a:ext>
                </a:extLst>
              </p:cNvPr>
              <p:cNvSpPr txBox="1"/>
              <p:nvPr/>
            </p:nvSpPr>
            <p:spPr>
              <a:xfrm>
                <a:off x="5873755" y="5080433"/>
                <a:ext cx="1683218" cy="626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340CB64-1841-4399-BC87-3829C8A5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5" y="5080433"/>
                <a:ext cx="1683218" cy="626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5BAD40EC-9320-4A51-97D3-33ECF69F3703}"/>
                  </a:ext>
                </a:extLst>
              </p:cNvPr>
              <p:cNvSpPr txBox="1"/>
              <p:nvPr/>
            </p:nvSpPr>
            <p:spPr>
              <a:xfrm>
                <a:off x="5893215" y="5705159"/>
                <a:ext cx="1866986" cy="626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5BAD40EC-9320-4A51-97D3-33ECF69F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215" y="5705159"/>
                <a:ext cx="1866986" cy="6264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AD9B2CF3-F264-462A-BD08-1A306E3F64A5}"/>
              </a:ext>
            </a:extLst>
          </p:cNvPr>
          <p:cNvSpPr txBox="1"/>
          <p:nvPr/>
        </p:nvSpPr>
        <p:spPr>
          <a:xfrm>
            <a:off x="5571087" y="3758866"/>
            <a:ext cx="197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Falls keine Verluste: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AE708A7-6633-44E3-BDBB-04F3B4F0BCA4}"/>
                  </a:ext>
                </a:extLst>
              </p:cNvPr>
              <p:cNvSpPr/>
              <p:nvPr/>
            </p:nvSpPr>
            <p:spPr>
              <a:xfrm>
                <a:off x="8374056" y="5295987"/>
                <a:ext cx="1334867" cy="57898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400" dirty="0"/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AE708A7-6633-44E3-BDBB-04F3B4F0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56" y="5295987"/>
                <a:ext cx="1334867" cy="5789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5" grpId="0"/>
      <p:bldP spid="27" grpId="0"/>
      <p:bldP spid="28" grpId="0"/>
      <p:bldP spid="29" grpId="0"/>
      <p:bldP spid="30" grpId="0"/>
      <p:bldP spid="31" grpId="0"/>
      <p:bldP spid="26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Elektrische Flussdichte (D-Feld)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62A9790-D434-40B9-A79F-5CB410D0AB68}"/>
                  </a:ext>
                </a:extLst>
              </p:cNvPr>
              <p:cNvSpPr txBox="1"/>
              <p:nvPr/>
            </p:nvSpPr>
            <p:spPr>
              <a:xfrm>
                <a:off x="4561415" y="2095950"/>
                <a:ext cx="3182602" cy="693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∭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62A9790-D434-40B9-A79F-5CB410D0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15" y="2095950"/>
                <a:ext cx="3182602" cy="693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EF8FBD4B-D60B-456F-B340-97990E63E073}"/>
              </a:ext>
            </a:extLst>
          </p:cNvPr>
          <p:cNvSpPr txBox="1"/>
          <p:nvPr/>
        </p:nvSpPr>
        <p:spPr>
          <a:xfrm>
            <a:off x="876670" y="1343528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Die elektrische Flussdichte, beschreibt das Feld, welches nur von den Ladungen ausgelöst wird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C331E60-9F50-40BE-957C-75F520DE16EC}"/>
              </a:ext>
            </a:extLst>
          </p:cNvPr>
          <p:cNvSpPr txBox="1"/>
          <p:nvPr/>
        </p:nvSpPr>
        <p:spPr>
          <a:xfrm>
            <a:off x="876670" y="3068362"/>
            <a:ext cx="111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Der Fluss des D-Feldes über eine Hüllfläche </a:t>
            </a:r>
            <a:r>
              <a:rPr lang="de-CH" dirty="0">
                <a:solidFill>
                  <a:schemeClr val="accent4"/>
                </a:solidFill>
              </a:rPr>
              <a:t>A</a:t>
            </a:r>
            <a:r>
              <a:rPr lang="de-CH" dirty="0"/>
              <a:t> entspricht der sich innerhalb der Fläche befindenden </a:t>
            </a:r>
            <a:r>
              <a:rPr lang="de-CH" b="1" dirty="0"/>
              <a:t>Ladung</a:t>
            </a:r>
          </a:p>
        </p:txBody>
      </p:sp>
    </p:spTree>
    <p:extLst>
      <p:ext uri="{BB962C8B-B14F-4D97-AF65-F5344CB8AC3E}">
        <p14:creationId xmlns:p14="http://schemas.microsoft.com/office/powerpoint/2010/main" val="42754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F3BF5-0994-4792-8622-E823D515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IdealeR</a:t>
            </a:r>
            <a:r>
              <a:rPr lang="de-CH" dirty="0"/>
              <a:t> Übertrager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1173AA-ADBC-4B71-9EB2-707A7AB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PVK ET1 | FS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0DC2C4-11C1-4EFA-BA90-004D7BB423E7}"/>
                  </a:ext>
                </a:extLst>
              </p:cNvPr>
              <p:cNvSpPr txBox="1"/>
              <p:nvPr/>
            </p:nvSpPr>
            <p:spPr>
              <a:xfrm>
                <a:off x="4990857" y="1717750"/>
                <a:ext cx="2210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CH" b="0" dirty="0"/>
                  <a:t>Ideal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CH" dirty="0"/>
                  <a:t> Keine Verluste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0DC2C4-11C1-4EFA-BA90-004D7BB4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857" y="1717750"/>
                <a:ext cx="2210285" cy="276999"/>
              </a:xfrm>
              <a:prstGeom prst="rect">
                <a:avLst/>
              </a:prstGeom>
              <a:blipFill>
                <a:blip r:embed="rId2"/>
                <a:stretch>
                  <a:fillRect l="-6630" t="-28889" r="-1105" b="-5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9F7DA02-25FF-4F6B-A0BB-60B7F1137366}"/>
                  </a:ext>
                </a:extLst>
              </p:cNvPr>
              <p:cNvSpPr txBox="1"/>
              <p:nvPr/>
            </p:nvSpPr>
            <p:spPr>
              <a:xfrm>
                <a:off x="5375920" y="2127988"/>
                <a:ext cx="813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9F7DA02-25FF-4F6B-A0BB-60B7F1137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2127988"/>
                <a:ext cx="813171" cy="276999"/>
              </a:xfrm>
              <a:prstGeom prst="rect">
                <a:avLst/>
              </a:prstGeom>
              <a:blipFill>
                <a:blip r:embed="rId3"/>
                <a:stretch>
                  <a:fillRect l="-6015" r="-3008" b="-2173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CB89E5-64E3-4DF1-8933-81183D017212}"/>
                  </a:ext>
                </a:extLst>
              </p:cNvPr>
              <p:cNvSpPr txBox="1"/>
              <p:nvPr/>
            </p:nvSpPr>
            <p:spPr>
              <a:xfrm>
                <a:off x="5368705" y="2571720"/>
                <a:ext cx="82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CB89E5-64E3-4DF1-8933-81183D017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705" y="2571720"/>
                <a:ext cx="827599" cy="276999"/>
              </a:xfrm>
              <a:prstGeom prst="rect">
                <a:avLst/>
              </a:prstGeom>
              <a:blipFill>
                <a:blip r:embed="rId4"/>
                <a:stretch>
                  <a:fillRect l="-5926" r="-5926" b="-1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537692C-16A4-47CD-A476-06A40138A810}"/>
                  </a:ext>
                </a:extLst>
              </p:cNvPr>
              <p:cNvSpPr txBox="1"/>
              <p:nvPr/>
            </p:nvSpPr>
            <p:spPr>
              <a:xfrm>
                <a:off x="5243446" y="3071446"/>
                <a:ext cx="1078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537692C-16A4-47CD-A476-06A40138A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46" y="3071446"/>
                <a:ext cx="1078116" cy="276999"/>
              </a:xfrm>
              <a:prstGeom prst="rect">
                <a:avLst/>
              </a:prstGeom>
              <a:blipFill>
                <a:blip r:embed="rId5"/>
                <a:stretch>
                  <a:fillRect l="-3955" r="-565" b="-1777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056FAA8B-A616-4A83-8271-3DEC7AC5AE16}"/>
                  </a:ext>
                </a:extLst>
              </p:cNvPr>
              <p:cNvSpPr/>
              <p:nvPr/>
            </p:nvSpPr>
            <p:spPr>
              <a:xfrm>
                <a:off x="5115070" y="3571172"/>
                <a:ext cx="1334867" cy="57898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400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056FAA8B-A616-4A83-8271-3DEC7AC5A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070" y="3571172"/>
                <a:ext cx="1334867" cy="5789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4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Zeitlich veränderliche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Induktionsgesetz</a:t>
            </a:r>
          </a:p>
          <a:p>
            <a:r>
              <a:rPr lang="de-CH" dirty="0"/>
              <a:t>Bewegungsinduktion</a:t>
            </a:r>
          </a:p>
          <a:p>
            <a:r>
              <a:rPr lang="de-CH" dirty="0"/>
              <a:t>Gegeninduktion</a:t>
            </a:r>
          </a:p>
          <a:p>
            <a:r>
              <a:rPr lang="de-CH" dirty="0"/>
              <a:t>Drehstrom</a:t>
            </a:r>
          </a:p>
          <a:p>
            <a:r>
              <a:rPr lang="de-CH" dirty="0"/>
              <a:t>Übertrager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09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feld 44">
            <a:extLst>
              <a:ext uri="{FF2B5EF4-FFF2-40B4-BE49-F238E27FC236}">
                <a16:creationId xmlns:a16="http://schemas.microsoft.com/office/drawing/2014/main" id="{0B7A2DA6-33B8-4AAB-8F86-F7884ECA6B8C}"/>
              </a:ext>
            </a:extLst>
          </p:cNvPr>
          <p:cNvSpPr txBox="1"/>
          <p:nvPr/>
        </p:nvSpPr>
        <p:spPr>
          <a:xfrm>
            <a:off x="729708" y="46818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Beispiel: D-Feld einer Platte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29E8056-2CF2-4940-8AB7-65F3EDFA1530}"/>
                  </a:ext>
                </a:extLst>
              </p:cNvPr>
              <p:cNvSpPr txBox="1"/>
              <p:nvPr/>
            </p:nvSpPr>
            <p:spPr>
              <a:xfrm>
                <a:off x="4309011" y="1098276"/>
                <a:ext cx="408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Mit Flächenladung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geladene Fläche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29E8056-2CF2-4940-8AB7-65F3EDFA1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11" y="1098276"/>
                <a:ext cx="4082400" cy="369332"/>
              </a:xfrm>
              <a:prstGeom prst="rect">
                <a:avLst/>
              </a:prstGeom>
              <a:blipFill>
                <a:blip r:embed="rId3"/>
                <a:stretch>
                  <a:fillRect l="-1343" t="-8197" r="-149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D8859D6-2A8C-46BB-B749-D267802922B8}"/>
              </a:ext>
            </a:extLst>
          </p:cNvPr>
          <p:cNvCxnSpPr>
            <a:cxnSpLocks/>
          </p:cNvCxnSpPr>
          <p:nvPr/>
        </p:nvCxnSpPr>
        <p:spPr>
          <a:xfrm flipH="1">
            <a:off x="3122522" y="3512295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E580129-A4D2-48ED-A42B-94A98B6CC8FA}"/>
              </a:ext>
            </a:extLst>
          </p:cNvPr>
          <p:cNvCxnSpPr>
            <a:cxnSpLocks/>
          </p:cNvCxnSpPr>
          <p:nvPr/>
        </p:nvCxnSpPr>
        <p:spPr>
          <a:xfrm flipH="1">
            <a:off x="3167870" y="280270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E3B675-6D59-4FFD-B2D5-143E3CFCFDC6}"/>
              </a:ext>
            </a:extLst>
          </p:cNvPr>
          <p:cNvCxnSpPr>
            <a:cxnSpLocks/>
          </p:cNvCxnSpPr>
          <p:nvPr/>
        </p:nvCxnSpPr>
        <p:spPr>
          <a:xfrm flipH="1">
            <a:off x="3520249" y="310713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D95D7B9-C589-444D-B7A4-040E409D6516}"/>
              </a:ext>
            </a:extLst>
          </p:cNvPr>
          <p:cNvCxnSpPr>
            <a:cxnSpLocks/>
          </p:cNvCxnSpPr>
          <p:nvPr/>
        </p:nvCxnSpPr>
        <p:spPr>
          <a:xfrm flipH="1">
            <a:off x="3639087" y="234275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>
            <a:extLst>
              <a:ext uri="{FF2B5EF4-FFF2-40B4-BE49-F238E27FC236}">
                <a16:creationId xmlns:a16="http://schemas.microsoft.com/office/drawing/2014/main" id="{0285F301-CD41-4522-94EF-86C4BBCA4CFD}"/>
              </a:ext>
            </a:extLst>
          </p:cNvPr>
          <p:cNvSpPr/>
          <p:nvPr/>
        </p:nvSpPr>
        <p:spPr>
          <a:xfrm>
            <a:off x="4059966" y="1679038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E59BD10-F82D-4BAC-B39A-CF8BC8DB01C7}"/>
              </a:ext>
            </a:extLst>
          </p:cNvPr>
          <p:cNvCxnSpPr/>
          <p:nvPr/>
        </p:nvCxnSpPr>
        <p:spPr>
          <a:xfrm>
            <a:off x="4309011" y="3512295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9640FF0-060A-4579-9D11-1037F1F2F9D6}"/>
              </a:ext>
            </a:extLst>
          </p:cNvPr>
          <p:cNvCxnSpPr/>
          <p:nvPr/>
        </p:nvCxnSpPr>
        <p:spPr>
          <a:xfrm>
            <a:off x="4354359" y="280270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7E0267-1614-4831-B6BF-2FE1E0F392DF}"/>
              </a:ext>
            </a:extLst>
          </p:cNvPr>
          <p:cNvCxnSpPr/>
          <p:nvPr/>
        </p:nvCxnSpPr>
        <p:spPr>
          <a:xfrm>
            <a:off x="4706738" y="310713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84BEF2C-EFC6-4014-AA2F-82F1EE5C0026}"/>
              </a:ext>
            </a:extLst>
          </p:cNvPr>
          <p:cNvCxnSpPr/>
          <p:nvPr/>
        </p:nvCxnSpPr>
        <p:spPr>
          <a:xfrm>
            <a:off x="4825576" y="234275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FFAB55-2F1B-469F-92AA-C20AEE23F22C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630167" y="1467608"/>
            <a:ext cx="1720044" cy="113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1CCFA55-B8FC-4175-A594-DEA205BCC2D4}"/>
              </a:ext>
            </a:extLst>
          </p:cNvPr>
          <p:cNvCxnSpPr>
            <a:cxnSpLocks/>
          </p:cNvCxnSpPr>
          <p:nvPr/>
        </p:nvCxnSpPr>
        <p:spPr>
          <a:xfrm>
            <a:off x="2092148" y="1951125"/>
            <a:ext cx="1386361" cy="78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D5DB244-5CCE-4973-9620-349018800019}"/>
              </a:ext>
            </a:extLst>
          </p:cNvPr>
          <p:cNvSpPr txBox="1"/>
          <p:nvPr/>
        </p:nvSpPr>
        <p:spPr>
          <a:xfrm>
            <a:off x="852065" y="160783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Resultierendes D-Feld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9E9F2689-A309-41DB-ADD6-55345C65CC48}"/>
              </a:ext>
            </a:extLst>
          </p:cNvPr>
          <p:cNvSpPr/>
          <p:nvPr/>
        </p:nvSpPr>
        <p:spPr>
          <a:xfrm>
            <a:off x="3727554" y="1647816"/>
            <a:ext cx="1593987" cy="2917156"/>
          </a:xfrm>
          <a:prstGeom prst="cube">
            <a:avLst>
              <a:gd name="adj" fmla="val 70519"/>
            </a:avLst>
          </a:prstGeom>
          <a:solidFill>
            <a:srgbClr val="FFC00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59EBA25-22A4-43F4-A048-3C7964E8F5FE}"/>
              </a:ext>
            </a:extLst>
          </p:cNvPr>
          <p:cNvCxnSpPr>
            <a:cxnSpLocks/>
          </p:cNvCxnSpPr>
          <p:nvPr/>
        </p:nvCxnSpPr>
        <p:spPr>
          <a:xfrm>
            <a:off x="5170520" y="2342756"/>
            <a:ext cx="84154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1F22B91-2B0D-4926-BC8D-E06604079346}"/>
              </a:ext>
            </a:extLst>
          </p:cNvPr>
          <p:cNvCxnSpPr>
            <a:cxnSpLocks/>
          </p:cNvCxnSpPr>
          <p:nvPr/>
        </p:nvCxnSpPr>
        <p:spPr>
          <a:xfrm>
            <a:off x="4557311" y="2802706"/>
            <a:ext cx="98353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3BA1682-2D78-4161-BE25-EB625812574A}"/>
              </a:ext>
            </a:extLst>
          </p:cNvPr>
          <p:cNvCxnSpPr>
            <a:cxnSpLocks/>
          </p:cNvCxnSpPr>
          <p:nvPr/>
        </p:nvCxnSpPr>
        <p:spPr>
          <a:xfrm>
            <a:off x="4511963" y="3512295"/>
            <a:ext cx="98353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27A5807-319A-4831-85BC-ACBBA655E117}"/>
              </a:ext>
            </a:extLst>
          </p:cNvPr>
          <p:cNvCxnSpPr>
            <a:cxnSpLocks/>
          </p:cNvCxnSpPr>
          <p:nvPr/>
        </p:nvCxnSpPr>
        <p:spPr>
          <a:xfrm>
            <a:off x="4909690" y="3107134"/>
            <a:ext cx="98353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47C0DB-21F4-4C09-8CD5-27088F90135C}"/>
              </a:ext>
            </a:extLst>
          </p:cNvPr>
          <p:cNvCxnSpPr>
            <a:cxnSpLocks/>
          </p:cNvCxnSpPr>
          <p:nvPr/>
        </p:nvCxnSpPr>
        <p:spPr>
          <a:xfrm>
            <a:off x="5028528" y="2342756"/>
            <a:ext cx="98353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A7A22-66FC-4F60-8F02-D14F10333521}"/>
              </a:ext>
            </a:extLst>
          </p:cNvPr>
          <p:cNvCxnSpPr>
            <a:cxnSpLocks/>
          </p:cNvCxnSpPr>
          <p:nvPr/>
        </p:nvCxnSpPr>
        <p:spPr>
          <a:xfrm flipV="1">
            <a:off x="2731858" y="4480859"/>
            <a:ext cx="1117190" cy="6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A1DBABA7-BEE8-4694-90B9-991727D86B54}"/>
              </a:ext>
            </a:extLst>
          </p:cNvPr>
          <p:cNvSpPr txBox="1"/>
          <p:nvPr/>
        </p:nvSpPr>
        <p:spPr>
          <a:xfrm>
            <a:off x="2122519" y="51537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Hüllfläche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B652A3F-65E6-4B8C-91CB-DEE604C1B40A}"/>
                  </a:ext>
                </a:extLst>
              </p:cNvPr>
              <p:cNvSpPr txBox="1"/>
              <p:nvPr/>
            </p:nvSpPr>
            <p:spPr>
              <a:xfrm>
                <a:off x="7870448" y="1647816"/>
                <a:ext cx="2402902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B652A3F-65E6-4B8C-91CB-DEE604C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448" y="1647816"/>
                <a:ext cx="2402902" cy="658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92CEAC8-037B-4106-9EBF-2CC57A0147FC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>
            <a:off x="9071899" y="2306522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A9140A08-3862-4FDD-B41C-8459D7134A7A}"/>
                  </a:ext>
                </a:extLst>
              </p:cNvPr>
              <p:cNvSpPr txBox="1"/>
              <p:nvPr/>
            </p:nvSpPr>
            <p:spPr>
              <a:xfrm>
                <a:off x="7911485" y="2584794"/>
                <a:ext cx="2320827" cy="391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𝑃𝑙𝑎𝑡𝑡𝑒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A9140A08-3862-4FDD-B41C-8459D7134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85" y="2584794"/>
                <a:ext cx="2320827" cy="39158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1F1FFC9B-B214-4390-BD9A-FCE74A85893E}"/>
                  </a:ext>
                </a:extLst>
              </p:cNvPr>
              <p:cNvSpPr txBox="1"/>
              <p:nvPr/>
            </p:nvSpPr>
            <p:spPr>
              <a:xfrm>
                <a:off x="7827519" y="3273583"/>
                <a:ext cx="2488758" cy="65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1F1FFC9B-B214-4390-BD9A-FCE74A85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19" y="3273583"/>
                <a:ext cx="2488758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7ED5B13-F31D-4DC3-BD49-13021038FB32}"/>
              </a:ext>
            </a:extLst>
          </p:cNvPr>
          <p:cNvCxnSpPr>
            <a:cxnSpLocks/>
          </p:cNvCxnSpPr>
          <p:nvPr/>
        </p:nvCxnSpPr>
        <p:spPr>
          <a:xfrm>
            <a:off x="9071898" y="2976376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 animBg="1"/>
      <p:bldP spid="48" grpId="0"/>
      <p:bldP spid="50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Elektrische Flussdichte (D-Feld)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4F0190D-A356-42DF-BD4A-FF20A766CB14}"/>
              </a:ext>
            </a:extLst>
          </p:cNvPr>
          <p:cNvCxnSpPr>
            <a:cxnSpLocks/>
          </p:cNvCxnSpPr>
          <p:nvPr/>
        </p:nvCxnSpPr>
        <p:spPr>
          <a:xfrm>
            <a:off x="3891595" y="1744050"/>
            <a:ext cx="0" cy="51363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71BAFA-A5B2-49F1-BE32-F77A2C58416E}"/>
              </a:ext>
            </a:extLst>
          </p:cNvPr>
          <p:cNvCxnSpPr>
            <a:cxnSpLocks/>
          </p:cNvCxnSpPr>
          <p:nvPr/>
        </p:nvCxnSpPr>
        <p:spPr>
          <a:xfrm>
            <a:off x="5207047" y="1668222"/>
            <a:ext cx="0" cy="5894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AD0E5B-A08A-43AC-A62F-079B58131CE2}"/>
              </a:ext>
            </a:extLst>
          </p:cNvPr>
          <p:cNvCxnSpPr>
            <a:cxnSpLocks/>
          </p:cNvCxnSpPr>
          <p:nvPr/>
        </p:nvCxnSpPr>
        <p:spPr>
          <a:xfrm>
            <a:off x="6534532" y="1668222"/>
            <a:ext cx="0" cy="5894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EA25835-3732-45A7-BA62-9CD18D1FE071}"/>
              </a:ext>
            </a:extLst>
          </p:cNvPr>
          <p:cNvCxnSpPr>
            <a:cxnSpLocks/>
          </p:cNvCxnSpPr>
          <p:nvPr/>
        </p:nvCxnSpPr>
        <p:spPr>
          <a:xfrm>
            <a:off x="7910141" y="1628077"/>
            <a:ext cx="0" cy="62960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FB971C2-C000-4192-90D0-501B219D3F26}"/>
              </a:ext>
            </a:extLst>
          </p:cNvPr>
          <p:cNvCxnSpPr>
            <a:cxnSpLocks/>
          </p:cNvCxnSpPr>
          <p:nvPr/>
        </p:nvCxnSpPr>
        <p:spPr>
          <a:xfrm>
            <a:off x="9237626" y="1579012"/>
            <a:ext cx="0" cy="67866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4F5892B-FD91-4B33-AE68-1494D1B72A84}"/>
              </a:ext>
            </a:extLst>
          </p:cNvPr>
          <p:cNvCxnSpPr>
            <a:cxnSpLocks/>
          </p:cNvCxnSpPr>
          <p:nvPr/>
        </p:nvCxnSpPr>
        <p:spPr>
          <a:xfrm>
            <a:off x="3891595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53B789B-C833-4A32-8F41-40A8920DC24A}"/>
              </a:ext>
            </a:extLst>
          </p:cNvPr>
          <p:cNvCxnSpPr>
            <a:cxnSpLocks/>
          </p:cNvCxnSpPr>
          <p:nvPr/>
        </p:nvCxnSpPr>
        <p:spPr>
          <a:xfrm>
            <a:off x="5207047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D95438C-865A-4343-8C32-7C256B9C2D3E}"/>
              </a:ext>
            </a:extLst>
          </p:cNvPr>
          <p:cNvCxnSpPr>
            <a:cxnSpLocks/>
          </p:cNvCxnSpPr>
          <p:nvPr/>
        </p:nvCxnSpPr>
        <p:spPr>
          <a:xfrm>
            <a:off x="6534532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5935D58-69CB-44B2-8A94-5B054FB0ADAC}"/>
              </a:ext>
            </a:extLst>
          </p:cNvPr>
          <p:cNvCxnSpPr>
            <a:cxnSpLocks/>
          </p:cNvCxnSpPr>
          <p:nvPr/>
        </p:nvCxnSpPr>
        <p:spPr>
          <a:xfrm>
            <a:off x="7910141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00A5A4-6A1B-4465-BC7B-DD2B46531094}"/>
              </a:ext>
            </a:extLst>
          </p:cNvPr>
          <p:cNvCxnSpPr>
            <a:cxnSpLocks/>
          </p:cNvCxnSpPr>
          <p:nvPr/>
        </p:nvCxnSpPr>
        <p:spPr>
          <a:xfrm>
            <a:off x="9237626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DF6E3F0-ACAD-4B02-8A73-A343197FB15F}"/>
              </a:ext>
            </a:extLst>
          </p:cNvPr>
          <p:cNvSpPr/>
          <p:nvPr/>
        </p:nvSpPr>
        <p:spPr>
          <a:xfrm>
            <a:off x="2989231" y="2257681"/>
            <a:ext cx="7182840" cy="898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F08EF-82F0-4437-9DEF-FCC72D55EBB5}"/>
              </a:ext>
            </a:extLst>
          </p:cNvPr>
          <p:cNvSpPr/>
          <p:nvPr/>
        </p:nvSpPr>
        <p:spPr>
          <a:xfrm>
            <a:off x="4064549" y="2638677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EBA077F-A6F7-4510-995A-B4E16E1E5A01}"/>
              </a:ext>
            </a:extLst>
          </p:cNvPr>
          <p:cNvSpPr/>
          <p:nvPr/>
        </p:nvSpPr>
        <p:spPr>
          <a:xfrm>
            <a:off x="3464476" y="2572505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D4C53B1-DA3B-4A88-A9FA-7AD1BBA5B2E5}"/>
              </a:ext>
            </a:extLst>
          </p:cNvPr>
          <p:cNvSpPr/>
          <p:nvPr/>
        </p:nvSpPr>
        <p:spPr>
          <a:xfrm>
            <a:off x="5404065" y="2612610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CFACF66-BD48-452F-A456-B96A26E3C03D}"/>
              </a:ext>
            </a:extLst>
          </p:cNvPr>
          <p:cNvSpPr/>
          <p:nvPr/>
        </p:nvSpPr>
        <p:spPr>
          <a:xfrm>
            <a:off x="4803992" y="2546438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79A05E8-0ECE-43F3-BD37-A3F71BC35BF9}"/>
              </a:ext>
            </a:extLst>
          </p:cNvPr>
          <p:cNvSpPr/>
          <p:nvPr/>
        </p:nvSpPr>
        <p:spPr>
          <a:xfrm>
            <a:off x="6726031" y="2562471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6998A6F-51B4-4E9B-93F5-C2DFFD858440}"/>
              </a:ext>
            </a:extLst>
          </p:cNvPr>
          <p:cNvSpPr/>
          <p:nvPr/>
        </p:nvSpPr>
        <p:spPr>
          <a:xfrm>
            <a:off x="6125958" y="2496299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5B37634-FD91-4644-BB6E-367539B83C00}"/>
              </a:ext>
            </a:extLst>
          </p:cNvPr>
          <p:cNvSpPr/>
          <p:nvPr/>
        </p:nvSpPr>
        <p:spPr>
          <a:xfrm>
            <a:off x="8102893" y="2586543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8883581-FFDC-498F-A548-D7EDE3B73B1D}"/>
              </a:ext>
            </a:extLst>
          </p:cNvPr>
          <p:cNvSpPr/>
          <p:nvPr/>
        </p:nvSpPr>
        <p:spPr>
          <a:xfrm>
            <a:off x="7502820" y="2520371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E736EC5-EF76-4C23-BBD2-B6242AFB0C8C}"/>
              </a:ext>
            </a:extLst>
          </p:cNvPr>
          <p:cNvSpPr/>
          <p:nvPr/>
        </p:nvSpPr>
        <p:spPr>
          <a:xfrm>
            <a:off x="9437518" y="2602576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4706217-2A7C-41BE-8E61-B9BD3C864C7D}"/>
              </a:ext>
            </a:extLst>
          </p:cNvPr>
          <p:cNvSpPr/>
          <p:nvPr/>
        </p:nvSpPr>
        <p:spPr>
          <a:xfrm>
            <a:off x="8837445" y="2536404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BA9C1F1-B9E2-48C0-AC08-7A15865B3790}"/>
              </a:ext>
            </a:extLst>
          </p:cNvPr>
          <p:cNvCxnSpPr>
            <a:cxnSpLocks/>
          </p:cNvCxnSpPr>
          <p:nvPr/>
        </p:nvCxnSpPr>
        <p:spPr>
          <a:xfrm flipV="1">
            <a:off x="3793465" y="2342144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DFC64AB-1155-46BB-859A-D3617C41209E}"/>
              </a:ext>
            </a:extLst>
          </p:cNvPr>
          <p:cNvCxnSpPr>
            <a:cxnSpLocks/>
          </p:cNvCxnSpPr>
          <p:nvPr/>
        </p:nvCxnSpPr>
        <p:spPr>
          <a:xfrm flipV="1">
            <a:off x="5108917" y="2316077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EE95213-2D29-40E8-8BCE-2C27D5F5DD2C}"/>
              </a:ext>
            </a:extLst>
          </p:cNvPr>
          <p:cNvCxnSpPr>
            <a:cxnSpLocks/>
          </p:cNvCxnSpPr>
          <p:nvPr/>
        </p:nvCxnSpPr>
        <p:spPr>
          <a:xfrm flipV="1">
            <a:off x="6436400" y="2316077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F85394-AE15-4B17-9F01-F5F08B1AD541}"/>
              </a:ext>
            </a:extLst>
          </p:cNvPr>
          <p:cNvCxnSpPr>
            <a:cxnSpLocks/>
          </p:cNvCxnSpPr>
          <p:nvPr/>
        </p:nvCxnSpPr>
        <p:spPr>
          <a:xfrm flipV="1">
            <a:off x="7812011" y="2332110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B32438-0CDC-436C-81B7-4634F766CB19}"/>
              </a:ext>
            </a:extLst>
          </p:cNvPr>
          <p:cNvCxnSpPr>
            <a:cxnSpLocks/>
          </p:cNvCxnSpPr>
          <p:nvPr/>
        </p:nvCxnSpPr>
        <p:spPr>
          <a:xfrm flipV="1">
            <a:off x="9139496" y="2332110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B645848-92DC-4371-9D03-FA47782A1198}"/>
              </a:ext>
            </a:extLst>
          </p:cNvPr>
          <p:cNvCxnSpPr>
            <a:cxnSpLocks/>
          </p:cNvCxnSpPr>
          <p:nvPr/>
        </p:nvCxnSpPr>
        <p:spPr>
          <a:xfrm flipV="1">
            <a:off x="1324449" y="243916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2E186F1-6126-4910-8E82-BD481A4DD5F7}"/>
                  </a:ext>
                </a:extLst>
              </p:cNvPr>
              <p:cNvSpPr txBox="1"/>
              <p:nvPr/>
            </p:nvSpPr>
            <p:spPr>
              <a:xfrm>
                <a:off x="1125901" y="2087096"/>
                <a:ext cx="3970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de-CH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2E186F1-6126-4910-8E82-BD481A4DD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01" y="2087096"/>
                <a:ext cx="39709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C660D52-224D-4C6E-AFAC-6ECCB4F0D619}"/>
              </a:ext>
            </a:extLst>
          </p:cNvPr>
          <p:cNvCxnSpPr>
            <a:cxnSpLocks/>
          </p:cNvCxnSpPr>
          <p:nvPr/>
        </p:nvCxnSpPr>
        <p:spPr>
          <a:xfrm>
            <a:off x="1750558" y="2432871"/>
            <a:ext cx="0" cy="7139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5E37D168-92A7-4401-B894-59684B323096}"/>
                  </a:ext>
                </a:extLst>
              </p:cNvPr>
              <p:cNvSpPr txBox="1"/>
              <p:nvPr/>
            </p:nvSpPr>
            <p:spPr>
              <a:xfrm>
                <a:off x="1542649" y="2056215"/>
                <a:ext cx="415819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de-CH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5E37D168-92A7-4401-B894-59684B323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649" y="2056215"/>
                <a:ext cx="415819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B9332F3-1B31-47E9-9DDE-E9BDF5B1BE07}"/>
              </a:ext>
            </a:extLst>
          </p:cNvPr>
          <p:cNvCxnSpPr>
            <a:cxnSpLocks/>
          </p:cNvCxnSpPr>
          <p:nvPr/>
        </p:nvCxnSpPr>
        <p:spPr>
          <a:xfrm flipH="1">
            <a:off x="2295251" y="2432871"/>
            <a:ext cx="8390" cy="7231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4B81035-FA70-4A42-A7F9-4C66CC822CA8}"/>
              </a:ext>
            </a:extLst>
          </p:cNvPr>
          <p:cNvCxnSpPr>
            <a:cxnSpLocks/>
          </p:cNvCxnSpPr>
          <p:nvPr/>
        </p:nvCxnSpPr>
        <p:spPr>
          <a:xfrm flipH="1">
            <a:off x="4530296" y="2262888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FDA3D95B-0729-404E-812E-AB513652A90F}"/>
              </a:ext>
            </a:extLst>
          </p:cNvPr>
          <p:cNvCxnSpPr>
            <a:cxnSpLocks/>
          </p:cNvCxnSpPr>
          <p:nvPr/>
        </p:nvCxnSpPr>
        <p:spPr>
          <a:xfrm flipH="1">
            <a:off x="5855602" y="2262888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A21F200-B5BE-4C82-B970-7356C1B769C5}"/>
              </a:ext>
            </a:extLst>
          </p:cNvPr>
          <p:cNvCxnSpPr>
            <a:cxnSpLocks/>
          </p:cNvCxnSpPr>
          <p:nvPr/>
        </p:nvCxnSpPr>
        <p:spPr>
          <a:xfrm flipH="1">
            <a:off x="7203540" y="2262888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9941F81-CEF3-4AA7-9F85-15079741EBEC}"/>
              </a:ext>
            </a:extLst>
          </p:cNvPr>
          <p:cNvCxnSpPr>
            <a:cxnSpLocks/>
          </p:cNvCxnSpPr>
          <p:nvPr/>
        </p:nvCxnSpPr>
        <p:spPr>
          <a:xfrm flipH="1">
            <a:off x="8521627" y="2257681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75DAD402-8C70-4E86-A537-7EFC140082EC}"/>
              </a:ext>
            </a:extLst>
          </p:cNvPr>
          <p:cNvSpPr txBox="1"/>
          <p:nvPr/>
        </p:nvSpPr>
        <p:spPr>
          <a:xfrm>
            <a:off x="1852755" y="2553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1BAC9E1A-9E4B-41B0-8203-A2FAE0367B30}"/>
                  </a:ext>
                </a:extLst>
              </p:cNvPr>
              <p:cNvSpPr txBox="1"/>
              <p:nvPr/>
            </p:nvSpPr>
            <p:spPr>
              <a:xfrm>
                <a:off x="2116228" y="2056215"/>
                <a:ext cx="40209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1BAC9E1A-9E4B-41B0-8203-A2FAE0367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228" y="2056215"/>
                <a:ext cx="402097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hteck 72">
            <a:extLst>
              <a:ext uri="{FF2B5EF4-FFF2-40B4-BE49-F238E27FC236}">
                <a16:creationId xmlns:a16="http://schemas.microsoft.com/office/drawing/2014/main" id="{9B35EADC-31B5-40DD-B029-13EA26B7E9EF}"/>
              </a:ext>
            </a:extLst>
          </p:cNvPr>
          <p:cNvSpPr/>
          <p:nvPr/>
        </p:nvSpPr>
        <p:spPr>
          <a:xfrm>
            <a:off x="1377474" y="258011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8E25762D-0BF5-47E4-BB9B-8A8E4EFB9145}"/>
                  </a:ext>
                </a:extLst>
              </p:cNvPr>
              <p:cNvSpPr txBox="1"/>
              <p:nvPr/>
            </p:nvSpPr>
            <p:spPr>
              <a:xfrm>
                <a:off x="5741828" y="4762489"/>
                <a:ext cx="1585408" cy="729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8E25762D-0BF5-47E4-BB9B-8A8E4EFB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28" y="4762489"/>
                <a:ext cx="1585408" cy="7292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E295D913-F477-4829-ACA1-9BEC60DFBDBF}"/>
                  </a:ext>
                </a:extLst>
              </p:cNvPr>
              <p:cNvSpPr/>
              <p:nvPr/>
            </p:nvSpPr>
            <p:spPr>
              <a:xfrm>
                <a:off x="9774988" y="2151039"/>
                <a:ext cx="455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E295D913-F477-4829-ACA1-9BEC60DF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88" y="2151039"/>
                <a:ext cx="4551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1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7 L 0.00052 0.00301 C 0.00078 0.00416 0.00104 0.00578 0.00143 0.0074 C 0.00156 0.0081 0.00195 0.00833 0.00208 0.00902 C 0.00404 0.01805 0.00221 0.0118 0.00378 0.01967 C 0.00391 0.02037 0.00417 0.02129 0.00443 0.02199 C 0.00456 0.02361 0.0043 0.02523 0.00469 0.02662 C 0.00508 0.02777 0.00573 0.02824 0.00638 0.02893 C 0.00768 0.03055 0.00964 0.03125 0.01094 0.03194 C 0.01537 0.03125 0.01524 0.03102 0.01979 0.03194 C 0.02018 0.03194 0.02044 0.0324 0.02083 0.03264 C 0.02149 0.03287 0.02214 0.03287 0.02279 0.0331 C 0.02318 0.03356 0.02396 0.03356 0.02409 0.03426 C 0.02474 0.03703 0.02461 0.04027 0.02513 0.04305 C 0.02526 0.04398 0.02552 0.04467 0.02578 0.04537 C 0.02578 0.0456 0.02578 0.05208 0.02643 0.05416 C 0.02669 0.05509 0.02708 0.05578 0.02734 0.05648 C 0.0276 0.05764 0.02774 0.05902 0.028 0.05995 C 0.02878 0.06227 0.02956 0.0625 0.0306 0.06365 C 0.03073 0.06412 0.03086 0.06481 0.03099 0.06527 C 0.03112 0.06597 0.03112 0.0669 0.03125 0.06759 C 0.03151 0.06852 0.03177 0.06921 0.03203 0.0699 C 0.03099 0.07037 0.02969 0.0699 0.02904 0.07106 C 0.02865 0.07199 0.0306 0.07245 0.0306 0.07268 L 0.0306 0.07245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1 -0.00339 0.00185 C -0.00456 0.00139 -0.0056 0.00023 -0.00677 0.00023 C -0.0082 7.40741E-7 -0.00964 0.00093 -0.01094 0.00139 C -0.01211 0.00069 -0.01341 0.00069 -0.01432 -0.00093 C -0.01458 -0.00139 -0.01471 -0.00208 -0.01497 -0.00278 C -0.01615 -0.00648 -0.0151 -0.0037 -0.01628 -0.00857 C -0.01667 -0.01019 -0.01719 -0.01157 -0.01758 -0.0132 C -0.01849 -0.01713 -0.01797 -0.01528 -0.01888 -0.01852 C -0.01901 -0.02222 -0.01901 -0.02593 -0.01927 -0.02963 C -0.01927 -0.03056 -0.0194 -0.03125 -0.01953 -0.03195 C -0.01992 -0.03357 -0.02044 -0.03519 -0.02083 -0.03681 C -0.02109 -0.0375 -0.02135 -0.0382 -0.02148 -0.03912 L -0.02214 -0.04329 C -0.02214 -0.04468 -0.0224 -0.04653 -0.02188 -0.04792 C -0.02162 -0.04861 -0.02057 -0.04722 -0.02057 -0.04699 L -0.02057 -0.04722 L -0.02214 -0.04792 L -0.02148 -0.04954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1 0.00195 0.00834 0.00208 0.00903 C 0.00403 0.01806 0.00221 0.01181 0.00377 0.01968 C 0.0039 0.02037 0.00416 0.0213 0.00442 0.02199 C 0.00455 0.02361 0.00429 0.02523 0.00468 0.02662 C 0.00507 0.02778 0.00573 0.02824 0.00638 0.02894 C 0.00768 0.03056 0.00963 0.03125 0.01093 0.03195 C 0.01536 0.03125 0.01523 0.03102 0.01979 0.03195 C 0.02018 0.03195 0.02044 0.03241 0.02083 0.03264 C 0.02148 0.03287 0.02213 0.03287 0.02278 0.03311 C 0.02317 0.03357 0.02395 0.03357 0.02409 0.03426 C 0.02474 0.03704 0.02461 0.04028 0.02513 0.04306 C 0.02526 0.04398 0.02552 0.04468 0.02578 0.04537 C 0.02578 0.04561 0.02578 0.05209 0.02643 0.05417 C 0.02669 0.0551 0.02708 0.05579 0.02734 0.05648 C 0.0276 0.05764 0.02773 0.05903 0.02799 0.05996 C 0.02877 0.06227 0.02955 0.0625 0.0306 0.06366 C 0.03073 0.06412 0.03086 0.06482 0.03099 0.06528 C 0.03112 0.06598 0.03112 0.0669 0.03125 0.0676 C 0.03151 0.06852 0.03177 0.06922 0.03203 0.06991 C 0.03099 0.07037 0.02968 0.06991 0.02903 0.07107 C 0.02864 0.07199 0.0306 0.07246 0.0306 0.07269 L 0.0306 0.07246 " pathEditMode="relative" rAng="0" ptsTypes="AAAAAAAAAAAAAAAAAAAAAA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0.00324 L -0.0004 0.00347 C -0.00144 0.00277 -0.00248 0.00231 -0.00339 0.00185 C -0.00456 0.00138 -0.0056 0.00023 -0.00678 0.00023 C -0.00821 4.44444E-6 -0.00964 0.00092 -0.01094 0.00138 C -0.01211 0.00069 -0.01342 0.00069 -0.01433 -0.00093 C -0.01459 -0.00139 -0.01472 -0.00209 -0.01498 -0.00278 C -0.01615 -0.00649 -0.01511 -0.00371 -0.01628 -0.00857 C -0.01667 -0.01019 -0.01719 -0.01158 -0.01758 -0.0132 C -0.01849 -0.01713 -0.01797 -0.01528 -0.01888 -0.01852 C -0.01902 -0.02223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2 -0.02058 -0.04723 -0.02058 -0.047 L -0.02058 -0.04723 L -0.02214 -0.04792 L -0.02149 -0.04954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7 L 0.00052 0.00301 C 0.00078 0.00416 0.00104 0.00578 0.00143 0.0074 C 0.00156 0.0081 0.00195 0.00833 0.00208 0.00902 C 0.00404 0.01805 0.00221 0.0118 0.00378 0.01967 C 0.00391 0.02037 0.00417 0.02129 0.00443 0.02199 C 0.00456 0.02361 0.0043 0.02523 0.00469 0.02662 C 0.00508 0.02777 0.00573 0.02824 0.00638 0.02893 C 0.00768 0.03055 0.00964 0.03125 0.01094 0.03194 C 0.01536 0.03125 0.01523 0.03101 0.01979 0.03194 C 0.02018 0.03194 0.02044 0.0324 0.02083 0.03263 C 0.02148 0.03287 0.02214 0.03287 0.02279 0.0331 C 0.02318 0.03356 0.02396 0.03356 0.02409 0.03426 C 0.02474 0.03703 0.02461 0.04027 0.02513 0.04305 C 0.02526 0.04398 0.02552 0.04467 0.02578 0.04537 C 0.02578 0.0456 0.02578 0.05208 0.02643 0.05416 C 0.02669 0.05509 0.02708 0.05578 0.02734 0.05648 C 0.0276 0.05763 0.02773 0.05902 0.02799 0.05995 C 0.02878 0.06226 0.02956 0.0625 0.0306 0.06365 C 0.03073 0.06412 0.03086 0.06481 0.03099 0.06527 C 0.03112 0.06597 0.03112 0.06689 0.03125 0.06759 C 0.03151 0.06851 0.03177 0.06921 0.03203 0.0699 C 0.03099 0.07037 0.02969 0.0699 0.02904 0.07106 C 0.02865 0.07199 0.0306 0.07245 0.0306 0.07268 L 0.0306 0.07245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8 0.00231 -0.00339 0.00185 C -0.00456 0.00139 -0.0056 0.00023 -0.00677 0.00023 C -0.0082 1.85185E-6 -0.00964 0.00092 -0.01094 0.00139 C -0.01211 0.00069 -0.01341 0.00069 -0.01432 -0.00093 C -0.01458 -0.00139 -0.01471 -0.00209 -0.01498 -0.00278 C -0.01615 -0.00648 -0.01511 -0.00371 -0.01628 -0.00857 C -0.01667 -0.01019 -0.01719 -0.01158 -0.01758 -0.0132 C -0.01849 -0.01713 -0.01797 -0.01528 -0.01888 -0.01852 C -0.01901 -0.02222 -0.01901 -0.02593 -0.01927 -0.02963 C -0.01927 -0.03056 -0.0194 -0.03125 -0.01953 -0.03195 C -0.01992 -0.03357 -0.02044 -0.03519 -0.02083 -0.03681 C -0.02109 -0.0375 -0.02136 -0.0382 -0.02149 -0.03912 L -0.02214 -0.04329 C -0.02214 -0.04468 -0.0224 -0.04653 -0.02188 -0.04792 C -0.02162 -0.04861 -0.02057 -0.04722 -0.02057 -0.04699 L -0.02057 -0.04722 L -0.02214 -0.04792 L -0.02149 -0.04954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4 0.01806 0.00221 0.01181 0.00378 0.01968 C 0.00391 0.02037 0.00417 0.0213 0.00443 0.02199 C 0.00456 0.02361 0.0043 0.02523 0.00469 0.02662 C 0.00508 0.02778 0.00573 0.02824 0.00638 0.02893 C 0.00768 0.03056 0.00964 0.03125 0.01094 0.03194 C 0.01537 0.03125 0.01524 0.03102 0.01979 0.03194 C 0.02018 0.03194 0.02044 0.03241 0.02083 0.03264 C 0.02149 0.03287 0.02214 0.03287 0.02279 0.0331 C 0.02318 0.03356 0.02396 0.03356 0.02409 0.03426 C 0.02474 0.03704 0.02461 0.04028 0.02513 0.04306 C 0.02526 0.04398 0.02552 0.04468 0.02578 0.04537 C 0.02578 0.0456 0.02578 0.05208 0.02643 0.05417 C 0.02669 0.05509 0.02708 0.05579 0.02734 0.05648 C 0.0276 0.05764 0.02774 0.05903 0.028 0.05995 C 0.02878 0.06227 0.02956 0.0625 0.0306 0.06366 C 0.03073 0.06412 0.03086 0.06481 0.03099 0.06528 C 0.03112 0.06597 0.03112 0.0669 0.03125 0.06759 C 0.03151 0.06852 0.03177 0.06921 0.03203 0.06991 C 0.03099 0.07037 0.02969 0.06991 0.02904 0.07106 C 0.02865 0.07199 0.0306 0.07245 0.0306 0.07268 L 0.0306 0.07245 " pathEditMode="relative" rAng="0" ptsTypes="AAAAAAAAAAAAAAAAAAAAAAA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2 -0.00339 0.00185 C -0.00456 0.00139 -0.0056 0.00023 -0.00677 0.00023 C -0.0082 -3.7037E-7 -0.00964 0.00093 -0.01094 0.00139 C -0.01211 0.00069 -0.01341 0.00069 -0.01432 -0.00093 C -0.01458 -0.00139 -0.01471 -0.00208 -0.01497 -0.00278 C -0.01615 -0.00648 -0.0151 -0.0037 -0.01628 -0.00856 C -0.01667 -0.01018 -0.01719 -0.01157 -0.01758 -0.01319 C -0.01849 -0.01713 -0.01797 -0.01528 -0.01888 -0.01852 C -0.01901 -0.02222 -0.01901 -0.02593 -0.01927 -0.02963 C -0.01927 -0.03056 -0.0194 -0.03125 -0.01953 -0.03194 C -0.01992 -0.03356 -0.02044 -0.03518 -0.02083 -0.03681 C -0.02109 -0.0375 -0.02135 -0.03819 -0.02148 -0.03912 L -0.02214 -0.04329 C -0.02214 -0.04468 -0.0224 -0.04653 -0.02188 -0.04792 C -0.02162 -0.04861 -0.02057 -0.04722 -0.02057 -0.04699 L -0.02057 -0.04722 L -0.02214 -0.04792 L -0.02148 -0.04954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1 0.00195 0.00834 0.00208 0.00903 C 0.00403 0.01806 0.00221 0.01181 0.00377 0.01968 C 0.0039 0.02037 0.00416 0.0213 0.00442 0.022 C 0.00455 0.02362 0.00429 0.02524 0.00468 0.02662 C 0.00507 0.02778 0.00573 0.02825 0.00638 0.02894 C 0.00768 0.03056 0.00963 0.03125 0.01093 0.03195 C 0.01536 0.03125 0.01523 0.03102 0.01979 0.03195 C 0.02018 0.03195 0.02044 0.03241 0.02083 0.03264 C 0.02148 0.03287 0.02213 0.03287 0.02278 0.03311 C 0.02317 0.03357 0.02395 0.03357 0.02408 0.03426 C 0.02474 0.03704 0.02461 0.04028 0.02513 0.04306 C 0.02526 0.04399 0.02552 0.04468 0.02578 0.04537 C 0.02578 0.04561 0.02578 0.05209 0.02643 0.05417 C 0.02669 0.0551 0.02708 0.05579 0.02734 0.05649 C 0.0276 0.05764 0.02773 0.05903 0.02799 0.05996 C 0.02877 0.06227 0.02955 0.0625 0.03059 0.06366 C 0.03073 0.06412 0.03086 0.06482 0.03099 0.06528 C 0.03112 0.06598 0.03112 0.0669 0.03125 0.0676 C 0.03151 0.06852 0.03177 0.06922 0.03203 0.06991 C 0.03099 0.07037 0.02968 0.06991 0.02903 0.07107 C 0.02864 0.072 0.03059 0.07246 0.03059 0.07269 L 0.03059 0.07246 " pathEditMode="relative" rAng="0" ptsTypes="AAAAAAAAAAAAAAAAAAAAAAA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5 0.00138 -0.00559 0.00023 -0.00677 0.00023 C -0.0082 4.81481E-6 -0.00963 0.00092 -0.01093 0.00138 C -0.0121 0.00069 -0.01341 0.00069 -0.01432 -0.00093 C -0.01458 -0.00139 -0.01471 -0.00209 -0.01497 -0.00278 C -0.01614 -0.00649 -0.0151 -0.00371 -0.01627 -0.00857 C -0.01666 -0.01019 -0.01718 -0.01158 -0.01757 -0.0132 C -0.01848 -0.01713 -0.01796 -0.01528 -0.01888 -0.01852 C -0.01901 -0.02223 -0.01901 -0.02593 -0.01927 -0.02963 C -0.01927 -0.03056 -0.0194 -0.03125 -0.01953 -0.03195 C -0.01992 -0.03357 -0.02044 -0.03519 -0.02083 -0.03681 C -0.02109 -0.0375 -0.02135 -0.0382 -0.02148 -0.03913 L -0.02213 -0.04329 C -0.02213 -0.04468 -0.02239 -0.04653 -0.02187 -0.04792 C -0.02161 -0.04862 -0.02057 -0.04723 -0.02057 -0.047 L -0.02057 -0.04723 L -0.02213 -0.04792 L -0.02148 -0.04954 " pathEditMode="relative" rAng="0" ptsTypes="AAAAAAAAAAAAAAAAAA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03124"/>
            <a:ext cx="9601200" cy="579438"/>
          </a:xfrm>
        </p:spPr>
        <p:txBody>
          <a:bodyPr/>
          <a:lstStyle/>
          <a:p>
            <a:r>
              <a:rPr lang="de-CH" dirty="0"/>
              <a:t>Superposition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9A93669C-0982-445C-8808-FCBECAB33FD5}"/>
              </a:ext>
            </a:extLst>
          </p:cNvPr>
          <p:cNvSpPr/>
          <p:nvPr/>
        </p:nvSpPr>
        <p:spPr>
          <a:xfrm>
            <a:off x="5166258" y="1677730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C269044-D857-4C43-BBDF-F329F4EA5ED9}"/>
                  </a:ext>
                </a:extLst>
              </p:cNvPr>
              <p:cNvSpPr txBox="1"/>
              <p:nvPr/>
            </p:nvSpPr>
            <p:spPr>
              <a:xfrm>
                <a:off x="5816704" y="1838855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C269044-D857-4C43-BBDF-F329F4EA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04" y="1838855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91DF61-29D4-4A06-B5F2-E7F379F4FC62}"/>
              </a:ext>
            </a:extLst>
          </p:cNvPr>
          <p:cNvCxnSpPr>
            <a:cxnSpLocks/>
          </p:cNvCxnSpPr>
          <p:nvPr/>
        </p:nvCxnSpPr>
        <p:spPr>
          <a:xfrm>
            <a:off x="5166258" y="4452424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4B4D7A0-4E49-4D5E-9596-C08BE71091EA}"/>
                  </a:ext>
                </a:extLst>
              </p:cNvPr>
              <p:cNvSpPr txBox="1"/>
              <p:nvPr/>
            </p:nvSpPr>
            <p:spPr>
              <a:xfrm>
                <a:off x="5218024" y="4452424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4B4D7A0-4E49-4D5E-9596-C08BE710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024" y="4452424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21277" t="-43478" r="-65957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feld 78">
            <a:extLst>
              <a:ext uri="{FF2B5EF4-FFF2-40B4-BE49-F238E27FC236}">
                <a16:creationId xmlns:a16="http://schemas.microsoft.com/office/drawing/2014/main" id="{304E4504-02AC-4B3F-9963-4A8B2DFFBC4E}"/>
              </a:ext>
            </a:extLst>
          </p:cNvPr>
          <p:cNvSpPr txBox="1"/>
          <p:nvPr/>
        </p:nvSpPr>
        <p:spPr>
          <a:xfrm>
            <a:off x="6539158" y="4406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7243DD24-129C-4B5B-AEE7-D0A26E03D3A6}"/>
                  </a:ext>
                </a:extLst>
              </p:cNvPr>
              <p:cNvSpPr txBox="1"/>
              <p:nvPr/>
            </p:nvSpPr>
            <p:spPr>
              <a:xfrm>
                <a:off x="2921862" y="5659219"/>
                <a:ext cx="5953937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7243DD24-129C-4B5B-AEE7-D0A26E03D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62" y="5659219"/>
                <a:ext cx="595393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ube 71">
            <a:extLst>
              <a:ext uri="{FF2B5EF4-FFF2-40B4-BE49-F238E27FC236}">
                <a16:creationId xmlns:a16="http://schemas.microsoft.com/office/drawing/2014/main" id="{1B2E6926-73E4-4C3A-905C-2CA244A86DCD}"/>
              </a:ext>
            </a:extLst>
          </p:cNvPr>
          <p:cNvSpPr/>
          <p:nvPr/>
        </p:nvSpPr>
        <p:spPr>
          <a:xfrm>
            <a:off x="6700449" y="1677730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CD5C8344-47AD-4C1D-A48E-B1D43AF0DEC6}"/>
                  </a:ext>
                </a:extLst>
              </p:cNvPr>
              <p:cNvSpPr txBox="1"/>
              <p:nvPr/>
            </p:nvSpPr>
            <p:spPr>
              <a:xfrm>
                <a:off x="7262471" y="1838855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CD5C8344-47AD-4C1D-A48E-B1D43AF0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71" y="1838855"/>
                <a:ext cx="562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F93D564-55F7-4E57-8E83-541CAE24E0B1}"/>
              </a:ext>
            </a:extLst>
          </p:cNvPr>
          <p:cNvCxnSpPr>
            <a:cxnSpLocks/>
          </p:cNvCxnSpPr>
          <p:nvPr/>
        </p:nvCxnSpPr>
        <p:spPr>
          <a:xfrm>
            <a:off x="1574552" y="4620693"/>
            <a:ext cx="133220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BBEB718-E6D6-4AA4-8B72-DAA1F7DFE98A}"/>
              </a:ext>
            </a:extLst>
          </p:cNvPr>
          <p:cNvCxnSpPr>
            <a:cxnSpLocks/>
          </p:cNvCxnSpPr>
          <p:nvPr/>
        </p:nvCxnSpPr>
        <p:spPr>
          <a:xfrm flipH="1">
            <a:off x="751599" y="184106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be 69">
            <a:extLst>
              <a:ext uri="{FF2B5EF4-FFF2-40B4-BE49-F238E27FC236}">
                <a16:creationId xmlns:a16="http://schemas.microsoft.com/office/drawing/2014/main" id="{9A93669C-0982-445C-8808-FCBECAB33FD5}"/>
              </a:ext>
            </a:extLst>
          </p:cNvPr>
          <p:cNvSpPr/>
          <p:nvPr/>
        </p:nvSpPr>
        <p:spPr>
          <a:xfrm>
            <a:off x="1414988" y="268216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C269044-D857-4C43-BBDF-F329F4EA5ED9}"/>
                  </a:ext>
                </a:extLst>
              </p:cNvPr>
              <p:cNvSpPr txBox="1"/>
              <p:nvPr/>
            </p:nvSpPr>
            <p:spPr>
              <a:xfrm>
                <a:off x="2065434" y="429341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C269044-D857-4C43-BBDF-F329F4EA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34" y="429341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91DF61-29D4-4A06-B5F2-E7F379F4FC62}"/>
              </a:ext>
            </a:extLst>
          </p:cNvPr>
          <p:cNvCxnSpPr>
            <a:cxnSpLocks/>
          </p:cNvCxnSpPr>
          <p:nvPr/>
        </p:nvCxnSpPr>
        <p:spPr>
          <a:xfrm>
            <a:off x="1414988" y="3042910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4B4D7A0-4E49-4D5E-9596-C08BE71091EA}"/>
                  </a:ext>
                </a:extLst>
              </p:cNvPr>
              <p:cNvSpPr txBox="1"/>
              <p:nvPr/>
            </p:nvSpPr>
            <p:spPr>
              <a:xfrm>
                <a:off x="1466754" y="3042910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4B4D7A0-4E49-4D5E-9596-C08BE710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54" y="3042910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21739" t="-43478" r="-69565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051E83AB-C8F4-485A-956F-9EE14B884186}"/>
                  </a:ext>
                </a:extLst>
              </p:cNvPr>
              <p:cNvSpPr txBox="1"/>
              <p:nvPr/>
            </p:nvSpPr>
            <p:spPr>
              <a:xfrm>
                <a:off x="5347913" y="1516900"/>
                <a:ext cx="4116703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051E83AB-C8F4-485A-956F-9EE14B88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913" y="1516900"/>
                <a:ext cx="4116703" cy="1121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2DF75818-0128-4F9B-8983-32D7D51F919B}"/>
                  </a:ext>
                </a:extLst>
              </p:cNvPr>
              <p:cNvSpPr txBox="1"/>
              <p:nvPr/>
            </p:nvSpPr>
            <p:spPr>
              <a:xfrm>
                <a:off x="5322105" y="4019977"/>
                <a:ext cx="4168321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2DF75818-0128-4F9B-8983-32D7D51F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05" y="4019977"/>
                <a:ext cx="4168321" cy="1121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00D1475E-5034-46EB-83B0-5DBBAC17C534}"/>
              </a:ext>
            </a:extLst>
          </p:cNvPr>
          <p:cNvCxnSpPr>
            <a:cxnSpLocks/>
          </p:cNvCxnSpPr>
          <p:nvPr/>
        </p:nvCxnSpPr>
        <p:spPr>
          <a:xfrm>
            <a:off x="1938088" y="1841066"/>
            <a:ext cx="9097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1F508D-58BC-44BE-90F6-C2E489C30108}"/>
              </a:ext>
            </a:extLst>
          </p:cNvPr>
          <p:cNvCxnSpPr>
            <a:cxnSpLocks/>
          </p:cNvCxnSpPr>
          <p:nvPr/>
        </p:nvCxnSpPr>
        <p:spPr>
          <a:xfrm>
            <a:off x="751599" y="6094603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91D7FED-8614-47D6-B4FB-721ADE890E62}"/>
                  </a:ext>
                </a:extLst>
              </p:cNvPr>
              <p:cNvSpPr txBox="1"/>
              <p:nvPr/>
            </p:nvSpPr>
            <p:spPr>
              <a:xfrm>
                <a:off x="803365" y="6094603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91D7FED-8614-47D6-B4FB-721ADE89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5" y="6094603"/>
                <a:ext cx="284629" cy="276999"/>
              </a:xfrm>
              <a:prstGeom prst="rect">
                <a:avLst/>
              </a:prstGeom>
              <a:blipFill>
                <a:blip r:embed="rId6"/>
                <a:stretch>
                  <a:fillRect l="-21739" t="-46667" r="-69565"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ABBB55C5-17D8-44A2-AEFF-3969965664F8}"/>
              </a:ext>
            </a:extLst>
          </p:cNvPr>
          <p:cNvSpPr txBox="1"/>
          <p:nvPr/>
        </p:nvSpPr>
        <p:spPr>
          <a:xfrm>
            <a:off x="2124499" y="6048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4294B771-26A5-418B-8636-E9E768CBBF52}"/>
              </a:ext>
            </a:extLst>
          </p:cNvPr>
          <p:cNvSpPr/>
          <p:nvPr/>
        </p:nvSpPr>
        <p:spPr>
          <a:xfrm>
            <a:off x="2285790" y="331990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C24266A-5812-400C-9E7C-AB140A1AE877}"/>
                  </a:ext>
                </a:extLst>
              </p:cNvPr>
              <p:cNvSpPr txBox="1"/>
              <p:nvPr/>
            </p:nvSpPr>
            <p:spPr>
              <a:xfrm>
                <a:off x="2847812" y="3481034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C24266A-5812-400C-9E7C-AB140A1A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12" y="3481034"/>
                <a:ext cx="5622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5ECFA65-55D8-44C0-A6D8-FEB1D91A57F5}"/>
              </a:ext>
            </a:extLst>
          </p:cNvPr>
          <p:cNvCxnSpPr>
            <a:cxnSpLocks/>
          </p:cNvCxnSpPr>
          <p:nvPr/>
        </p:nvCxnSpPr>
        <p:spPr>
          <a:xfrm flipH="1">
            <a:off x="2906759" y="4620693"/>
            <a:ext cx="104349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1074</Words>
  <Application>Microsoft Office PowerPoint</Application>
  <PresentationFormat>Breitbild</PresentationFormat>
  <Paragraphs>303</Paragraphs>
  <Slides>51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4" baseType="lpstr">
      <vt:lpstr>Arial</vt:lpstr>
      <vt:lpstr>Cambria Math</vt:lpstr>
      <vt:lpstr>Rautenraster 16x9</vt:lpstr>
      <vt:lpstr>PVK NuS 1</vt:lpstr>
      <vt:lpstr>Elektrostatik</vt:lpstr>
      <vt:lpstr>Ladungsdichten</vt:lpstr>
      <vt:lpstr>Das elektrische Feld</vt:lpstr>
      <vt:lpstr>Elektrische Flussdichte (D-Feld)</vt:lpstr>
      <vt:lpstr>PowerPoint-Präsentation</vt:lpstr>
      <vt:lpstr>Elektrische Flussdichte (D-Feld)</vt:lpstr>
      <vt:lpstr>Superposition</vt:lpstr>
      <vt:lpstr>PowerPoint-Präsentation</vt:lpstr>
      <vt:lpstr>PowerPoint-Präsentation</vt:lpstr>
      <vt:lpstr>Potential und Spannung</vt:lpstr>
      <vt:lpstr>Kapazität und Kondensator</vt:lpstr>
      <vt:lpstr>Aufgabe #1</vt:lpstr>
      <vt:lpstr>Elektrische Strömungsfeld</vt:lpstr>
      <vt:lpstr>Netzwerke</vt:lpstr>
      <vt:lpstr>PowerPoint-Präsentation</vt:lpstr>
      <vt:lpstr>Kirchhoffsche gesetze</vt:lpstr>
      <vt:lpstr>Netzwerkanalyse</vt:lpstr>
      <vt:lpstr>Widerstände</vt:lpstr>
      <vt:lpstr>Grundregeln</vt:lpstr>
      <vt:lpstr>PowerPoint-Präsentation</vt:lpstr>
      <vt:lpstr>PowerPoint-Präsentation</vt:lpstr>
      <vt:lpstr>Reale Quellen</vt:lpstr>
      <vt:lpstr>PowerPoint-Präsentation</vt:lpstr>
      <vt:lpstr>PowerPoint-Präsentation</vt:lpstr>
      <vt:lpstr>Leistungsanpassung</vt:lpstr>
      <vt:lpstr>Stern-Dreieck Umformung</vt:lpstr>
      <vt:lpstr>PowerPoint-Präsentation</vt:lpstr>
      <vt:lpstr>PowerPoint-Präsentation</vt:lpstr>
      <vt:lpstr>superposition</vt:lpstr>
      <vt:lpstr>Quellen Zu null setzen</vt:lpstr>
      <vt:lpstr>Thévenin / Norton Äquivalten</vt:lpstr>
      <vt:lpstr>PowerPoint-Präsentation</vt:lpstr>
      <vt:lpstr>Stromleitungsmechanismen</vt:lpstr>
      <vt:lpstr>Stationäre Magnetfeld</vt:lpstr>
      <vt:lpstr>Magnetfeld</vt:lpstr>
      <vt:lpstr>Durchflutungssatz</vt:lpstr>
      <vt:lpstr>Flussdichte / Feldstärke</vt:lpstr>
      <vt:lpstr>Magnetischer Fluss</vt:lpstr>
      <vt:lpstr>Reluktanzmodel</vt:lpstr>
      <vt:lpstr>PowerPoint-Präsentation</vt:lpstr>
      <vt:lpstr>Induktivität</vt:lpstr>
      <vt:lpstr> </vt:lpstr>
      <vt:lpstr>Charakteristische Gleichungen</vt:lpstr>
      <vt:lpstr>Induktivität im Gleichstrom</vt:lpstr>
      <vt:lpstr>Induktivität bei einschaltvorgängen</vt:lpstr>
      <vt:lpstr>Transiente</vt:lpstr>
      <vt:lpstr>Magnetische Koppelung</vt:lpstr>
      <vt:lpstr>Übertrager</vt:lpstr>
      <vt:lpstr>IdealeR Übertrager</vt:lpstr>
      <vt:lpstr>Zeitlich veränderliche Magnetfeld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/>
  <cp:lastModifiedBy/>
  <cp:revision>1</cp:revision>
  <dcterms:created xsi:type="dcterms:W3CDTF">2012-06-18T16:53:33Z</dcterms:created>
  <dcterms:modified xsi:type="dcterms:W3CDTF">2018-12-30T18:35:55Z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