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74"/>
  </p:notesMasterIdLst>
  <p:handoutMasterIdLst>
    <p:handoutMasterId r:id="rId75"/>
  </p:handoutMasterIdLst>
  <p:sldIdLst>
    <p:sldId id="256" r:id="rId9"/>
    <p:sldId id="269" r:id="rId10"/>
    <p:sldId id="517" r:id="rId11"/>
    <p:sldId id="498" r:id="rId12"/>
    <p:sldId id="512" r:id="rId13"/>
    <p:sldId id="513" r:id="rId14"/>
    <p:sldId id="499" r:id="rId15"/>
    <p:sldId id="500" r:id="rId16"/>
    <p:sldId id="501" r:id="rId17"/>
    <p:sldId id="502" r:id="rId18"/>
    <p:sldId id="514" r:id="rId19"/>
    <p:sldId id="503" r:id="rId20"/>
    <p:sldId id="504" r:id="rId21"/>
    <p:sldId id="505" r:id="rId22"/>
    <p:sldId id="515" r:id="rId23"/>
    <p:sldId id="491" r:id="rId24"/>
    <p:sldId id="260" r:id="rId25"/>
    <p:sldId id="333" r:id="rId26"/>
    <p:sldId id="265" r:id="rId27"/>
    <p:sldId id="516" r:id="rId28"/>
    <p:sldId id="507" r:id="rId29"/>
    <p:sldId id="566" r:id="rId30"/>
    <p:sldId id="281" r:id="rId31"/>
    <p:sldId id="346" r:id="rId32"/>
    <p:sldId id="520" r:id="rId33"/>
    <p:sldId id="521" r:id="rId34"/>
    <p:sldId id="522" r:id="rId35"/>
    <p:sldId id="524" r:id="rId36"/>
    <p:sldId id="525" r:id="rId37"/>
    <p:sldId id="283" r:id="rId38"/>
    <p:sldId id="354" r:id="rId39"/>
    <p:sldId id="359" r:id="rId40"/>
    <p:sldId id="358" r:id="rId41"/>
    <p:sldId id="532" r:id="rId42"/>
    <p:sldId id="530" r:id="rId43"/>
    <p:sldId id="531" r:id="rId44"/>
    <p:sldId id="533" r:id="rId45"/>
    <p:sldId id="535" r:id="rId46"/>
    <p:sldId id="537" r:id="rId47"/>
    <p:sldId id="538" r:id="rId48"/>
    <p:sldId id="282" r:id="rId49"/>
    <p:sldId id="539" r:id="rId50"/>
    <p:sldId id="540" r:id="rId51"/>
    <p:sldId id="556" r:id="rId52"/>
    <p:sldId id="557" r:id="rId53"/>
    <p:sldId id="558" r:id="rId54"/>
    <p:sldId id="541" r:id="rId55"/>
    <p:sldId id="542" r:id="rId56"/>
    <p:sldId id="543" r:id="rId57"/>
    <p:sldId id="544" r:id="rId58"/>
    <p:sldId id="545" r:id="rId59"/>
    <p:sldId id="560" r:id="rId60"/>
    <p:sldId id="563" r:id="rId61"/>
    <p:sldId id="562" r:id="rId62"/>
    <p:sldId id="568" r:id="rId63"/>
    <p:sldId id="570" r:id="rId64"/>
    <p:sldId id="571" r:id="rId65"/>
    <p:sldId id="569" r:id="rId66"/>
    <p:sldId id="546" r:id="rId67"/>
    <p:sldId id="547" r:id="rId68"/>
    <p:sldId id="548" r:id="rId69"/>
    <p:sldId id="549" r:id="rId70"/>
    <p:sldId id="550" r:id="rId71"/>
    <p:sldId id="565" r:id="rId72"/>
    <p:sldId id="567" r:id="rId7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é Zurbrügg" initials="RZ" lastIdx="1" clrIdx="0">
    <p:extLst>
      <p:ext uri="{19B8F6BF-5375-455C-9EA6-DF929625EA0E}">
        <p15:presenceInfo xmlns:p15="http://schemas.microsoft.com/office/powerpoint/2012/main" userId="2f5b3b8cf1a4cf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E2A"/>
    <a:srgbClr val="B2B2B2"/>
    <a:srgbClr val="FFC000"/>
    <a:srgbClr val="F29200"/>
    <a:srgbClr val="000000"/>
    <a:srgbClr val="E9A080"/>
    <a:srgbClr val="A6A6A6"/>
    <a:srgbClr val="800000"/>
    <a:srgbClr val="0D0D0D"/>
    <a:srgbClr val="910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>
      <p:cViewPr varScale="1">
        <p:scale>
          <a:sx n="65" d="100"/>
          <a:sy n="65" d="100"/>
        </p:scale>
        <p:origin x="616" y="6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06.12.2019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06.12.2019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4AA1-371B-4534-B307-C813AF752FE9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2309966" y="210427"/>
            <a:ext cx="12187240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4889785" y="0"/>
            <a:ext cx="7312343" cy="686552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799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896" y="174980"/>
            <a:ext cx="3656171" cy="2197100"/>
          </a:xfrm>
        </p:spPr>
        <p:txBody>
          <a:bodyPr rtlCol="0" anchor="b">
            <a:normAutofit/>
          </a:bodyPr>
          <a:lstStyle>
            <a:lvl1pPr algn="l" rtl="0">
              <a:defRPr sz="2599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0365" y="429547"/>
            <a:ext cx="6215491" cy="5715000"/>
          </a:xfrm>
        </p:spPr>
        <p:txBody>
          <a:bodyPr rtlCol="0">
            <a:normAutofit/>
          </a:bodyPr>
          <a:lstStyle>
            <a:lvl1pPr algn="l" rtl="0">
              <a:defRPr sz="1999"/>
            </a:lvl1pPr>
            <a:lvl2pPr algn="l" rtl="0">
              <a:defRPr sz="1799"/>
            </a:lvl2pPr>
            <a:lvl3pPr algn="l" rtl="0">
              <a:defRPr sz="1599"/>
            </a:lvl3pPr>
            <a:lvl4pPr algn="l" rtl="0">
              <a:defRPr sz="1399"/>
            </a:lvl4pPr>
            <a:lvl5pPr algn="l" rtl="0">
              <a:defRPr sz="1399"/>
            </a:lvl5pPr>
            <a:lvl6pPr algn="l" rtl="0">
              <a:defRPr sz="1999"/>
            </a:lvl6pPr>
            <a:lvl7pPr algn="l" rtl="0">
              <a:defRPr sz="1999"/>
            </a:lvl7pPr>
            <a:lvl8pPr algn="l" rtl="0">
              <a:defRPr sz="1999"/>
            </a:lvl8pPr>
            <a:lvl9pPr algn="l" rtl="0">
              <a:defRPr sz="1999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96" y="2813793"/>
            <a:ext cx="3656171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599">
                <a:solidFill>
                  <a:schemeClr val="bg1"/>
                </a:solidFill>
              </a:defRPr>
            </a:lvl1pPr>
            <a:lvl2pPr marL="457017" indent="0" algn="l" rtl="0">
              <a:buNone/>
              <a:defRPr sz="1399"/>
            </a:lvl2pPr>
            <a:lvl3pPr marL="914034" indent="0" algn="l" rtl="0">
              <a:buNone/>
              <a:defRPr sz="1200"/>
            </a:lvl3pPr>
            <a:lvl4pPr marL="1371051" indent="0" algn="l" rtl="0">
              <a:buNone/>
              <a:defRPr sz="1000"/>
            </a:lvl4pPr>
            <a:lvl5pPr marL="1828068" indent="0" algn="l" rtl="0">
              <a:buNone/>
              <a:defRPr sz="1000"/>
            </a:lvl5pPr>
            <a:lvl6pPr marL="2285086" indent="0" algn="l" rtl="0">
              <a:buNone/>
              <a:defRPr sz="1000"/>
            </a:lvl6pPr>
            <a:lvl7pPr marL="2742103" indent="0" algn="l" rtl="0">
              <a:buNone/>
              <a:defRPr sz="1000"/>
            </a:lvl7pPr>
            <a:lvl8pPr marL="3199120" indent="0" algn="l" rtl="0">
              <a:buNone/>
              <a:defRPr sz="1000"/>
            </a:lvl8pPr>
            <a:lvl9pPr marL="3656137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611896" y="2546639"/>
            <a:ext cx="36578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69C66E8-6C9A-4405-AA2D-7AEAE1A827C1}" type="datetime1">
              <a:rPr lang="de-DE" smtClean="0"/>
              <a:t>06.12.2019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Daniel Biek</a:t>
            </a:r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700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86B8-063B-4B73-8C05-72AC7E7DABA5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3F61-8FF8-4679-8A52-1D1A00F05E3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553F-7EDA-4ABD-9C64-52489447ADD2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E981-F967-49DB-ADBA-A257FBDB1E2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1AC7-DC28-4DE1-BE8A-DD00D43F0CD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6555-7FCF-4A8D-B6FD-1E73BB08C355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E1A6-70FC-4B8B-937C-D9736F6BC004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1CAB-1BB1-41BC-A882-1F5E89406DE3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5DE4-A467-473C-B2D8-021BCD8C0AB0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D03-50C4-4E45-B184-FD6870169EF4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D922-B394-479F-B34C-C1C4C31E2D0C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60364-934A-43E1-AAAA-F3F030B2AA32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1A42-B6DB-4F54-B824-F65FC7151AEE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9F9F-98A1-4088-9D13-41569B41272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9B5B-266F-4ED8-A133-F64771CB905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E1D-9218-478F-9C17-77B335B34E35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1177-696F-466B-846A-A4E9BC709425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147-D2FD-4526-A67C-5DAD2AD44F2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1CF-71B4-4B26-88D8-511C8743E8C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C14F3-CFF6-42FF-B6B6-FAE2C3E8D63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37FD-0A7E-4732-B7C1-4DF22AB1911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10DD-5F0B-45BA-9E1B-EF7B35034087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8A06-1F75-48BB-8E31-F5826DA6FF7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0D76-148C-449C-B785-0A350D34D76D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5272-0DBF-489E-88CD-FAB1F6C9769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A1FC-BBAC-4DE1-9852-F55E7C0A41E0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7D9E-2405-4857-84D3-4ABBCF0C2D9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F2D-9AF6-4035-A117-51D5361B3DC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1D84-564C-4001-9E64-169B4C119132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16ED-F0A0-4A76-894E-6A4FE698CB10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2CF-8E28-4BB8-BFD9-22783FA7EDF3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DDB-7303-4923-B355-5683D3C1C92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7CA2-58AA-4D5E-ADEA-C44AC6C10639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E913-2318-46E1-8FB2-8BE01F8C859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E503-CD6F-48A1-A01F-098E1BAF6972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9B14-5468-4546-9B1B-27C9B419FA73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975A-59E6-4D04-A0C2-DA8F3BC69434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AEA-FBC1-4C40-9247-25F132FF4C8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91-EADE-4F36-8A6D-F14B909DEC14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36494-9D1D-4BD8-84DA-857E2BD5FB7E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9981-050D-4AEF-B1CA-56AF6D54E5B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CB28-CC22-48CD-A683-685BDE58EE3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6497-A585-45A9-8173-15047F047A07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A214E-773F-4693-8F66-60621BF2A46E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376E-EEF2-40EC-B84B-9D192EFC17F3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6B6B-B7E8-4A02-8183-C8BEDC2F0605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1AF5-2784-4B21-9A38-4844428EC282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0EC0-B9FD-43DE-859C-DAAD6FB9E9DE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B63-053E-42D3-9AD8-15C3383F2A34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4ECD0-86FD-4C00-B9F4-0F39BD2EB30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F441-544C-4BEB-B206-AE864669498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2498-16C8-49B5-B1FC-1643CC755783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B326-0CDE-462C-AF68-04EDE223A192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A6B0-6842-4A0A-B3B8-15D92D4B05C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049-D831-4508-80EE-CB6B7EA886F5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0207-2855-4861-B778-91D268E84007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A919-8EC7-48F7-A60B-315D99C36AFC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B0F9-A40B-4F0D-AFFB-2C16CB69647E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A99E-E833-432A-989A-CFEE960B754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EF85-4038-4CEB-9319-8096FA483BC3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EFAF-14A6-4DFC-AEA0-E034601C375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C22-32F7-4D46-93F2-1C15C92C7591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8D43-3E4E-44DF-B14B-356EA871606D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7EFB-6B23-4B51-9F22-D05348FC091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0B22-731F-45EA-B11D-76E01583901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92F-64D2-45D1-9F5C-16031F61FE6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C6B8-3FE1-469D-834F-43638B144E00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34DE-116C-4BC8-AF81-F8BE5E0310B0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D811-870D-44DA-A0B2-C1D3E8599B81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141A-4B94-4292-B4BB-4E4673A9C3A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33D1-C198-418D-8240-62326C58033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06F2FE0-8654-424B-A2C6-05272916E9C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  <p:sldLayoutId id="2147483765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F8C0C68-75CD-4175-A3D0-C9307E73B122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4489EDC-AD64-4001-9217-F5F85592B132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32B0757-1995-4391-A005-B99A6CB23DC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89F740F-142E-4183-A2FC-4D567DC5356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78732D9-355A-4CC0-AA77-14F26BA8D70D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29E3976-046A-40B6-AD03-EA4B5B60B2E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ED1B659-CD3C-4763-86D1-FAAD102C289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18" Type="http://schemas.openxmlformats.org/officeDocument/2006/relationships/image" Target="../media/image200.png"/><Relationship Id="rId26" Type="http://schemas.openxmlformats.org/officeDocument/2006/relationships/image" Target="../media/image280.png"/><Relationship Id="rId3" Type="http://schemas.openxmlformats.org/officeDocument/2006/relationships/image" Target="../media/image511.png"/><Relationship Id="rId21" Type="http://schemas.openxmlformats.org/officeDocument/2006/relationships/image" Target="../media/image230.png"/><Relationship Id="rId7" Type="http://schemas.openxmlformats.org/officeDocument/2006/relationships/image" Target="../media/image96.png"/><Relationship Id="rId12" Type="http://schemas.openxmlformats.org/officeDocument/2006/relationships/image" Target="../media/image140.png"/><Relationship Id="rId17" Type="http://schemas.openxmlformats.org/officeDocument/2006/relationships/image" Target="../media/image190.png"/><Relationship Id="rId25" Type="http://schemas.openxmlformats.org/officeDocument/2006/relationships/image" Target="../media/image270.png"/><Relationship Id="rId2" Type="http://schemas.openxmlformats.org/officeDocument/2006/relationships/image" Target="../media/image410.png"/><Relationship Id="rId16" Type="http://schemas.openxmlformats.org/officeDocument/2006/relationships/image" Target="../media/image180.png"/><Relationship Id="rId20" Type="http://schemas.openxmlformats.org/officeDocument/2006/relationships/image" Target="../media/image220.png"/><Relationship Id="rId29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0.png"/><Relationship Id="rId11" Type="http://schemas.openxmlformats.org/officeDocument/2006/relationships/image" Target="../media/image130.png"/><Relationship Id="rId24" Type="http://schemas.openxmlformats.org/officeDocument/2006/relationships/image" Target="../media/image260.png"/><Relationship Id="rId5" Type="http://schemas.openxmlformats.org/officeDocument/2006/relationships/image" Target="../media/image710.png"/><Relationship Id="rId15" Type="http://schemas.openxmlformats.org/officeDocument/2006/relationships/image" Target="../media/image170.png"/><Relationship Id="rId23" Type="http://schemas.openxmlformats.org/officeDocument/2006/relationships/image" Target="../media/image250.png"/><Relationship Id="rId28" Type="http://schemas.openxmlformats.org/officeDocument/2006/relationships/image" Target="../media/image300.png"/><Relationship Id="rId10" Type="http://schemas.openxmlformats.org/officeDocument/2006/relationships/image" Target="../media/image120.png"/><Relationship Id="rId19" Type="http://schemas.openxmlformats.org/officeDocument/2006/relationships/image" Target="../media/image210.png"/><Relationship Id="rId31" Type="http://schemas.openxmlformats.org/officeDocument/2006/relationships/image" Target="../media/image330.png"/><Relationship Id="rId4" Type="http://schemas.openxmlformats.org/officeDocument/2006/relationships/image" Target="../media/image65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Relationship Id="rId22" Type="http://schemas.openxmlformats.org/officeDocument/2006/relationships/image" Target="../media/image50.png"/><Relationship Id="rId27" Type="http://schemas.openxmlformats.org/officeDocument/2006/relationships/image" Target="../media/image290.png"/><Relationship Id="rId30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image" Target="../media/image450.png"/><Relationship Id="rId26" Type="http://schemas.openxmlformats.org/officeDocument/2006/relationships/image" Target="../media/image52.png"/><Relationship Id="rId39" Type="http://schemas.openxmlformats.org/officeDocument/2006/relationships/image" Target="../media/image59.png"/><Relationship Id="rId21" Type="http://schemas.openxmlformats.org/officeDocument/2006/relationships/image" Target="../media/image480.png"/><Relationship Id="rId34" Type="http://schemas.openxmlformats.org/officeDocument/2006/relationships/image" Target="../media/image160.png"/><Relationship Id="rId7" Type="http://schemas.openxmlformats.org/officeDocument/2006/relationships/image" Target="../media/image360.png"/><Relationship Id="rId12" Type="http://schemas.openxmlformats.org/officeDocument/2006/relationships/image" Target="../media/image170.png"/><Relationship Id="rId17" Type="http://schemas.openxmlformats.org/officeDocument/2006/relationships/image" Target="../media/image440.png"/><Relationship Id="rId25" Type="http://schemas.openxmlformats.org/officeDocument/2006/relationships/image" Target="../media/image51.png"/><Relationship Id="rId33" Type="http://schemas.openxmlformats.org/officeDocument/2006/relationships/image" Target="../media/image54.png"/><Relationship Id="rId38" Type="http://schemas.openxmlformats.org/officeDocument/2006/relationships/image" Target="../media/image58.png"/><Relationship Id="rId2" Type="http://schemas.openxmlformats.org/officeDocument/2006/relationships/image" Target="../media/image200.png"/><Relationship Id="rId16" Type="http://schemas.openxmlformats.org/officeDocument/2006/relationships/image" Target="../media/image430.png"/><Relationship Id="rId20" Type="http://schemas.openxmlformats.org/officeDocument/2006/relationships/image" Target="../media/image470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24" Type="http://schemas.openxmlformats.org/officeDocument/2006/relationships/image" Target="../media/image500.png"/><Relationship Id="rId32" Type="http://schemas.openxmlformats.org/officeDocument/2006/relationships/image" Target="../media/image140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340.png"/><Relationship Id="rId15" Type="http://schemas.openxmlformats.org/officeDocument/2006/relationships/image" Target="../media/image420.png"/><Relationship Id="rId23" Type="http://schemas.openxmlformats.org/officeDocument/2006/relationships/image" Target="../media/image230.png"/><Relationship Id="rId28" Type="http://schemas.openxmlformats.org/officeDocument/2006/relationships/image" Target="../media/image130.png"/><Relationship Id="rId36" Type="http://schemas.openxmlformats.org/officeDocument/2006/relationships/image" Target="../media/image56.png"/><Relationship Id="rId10" Type="http://schemas.openxmlformats.org/officeDocument/2006/relationships/image" Target="../media/image390.png"/><Relationship Id="rId19" Type="http://schemas.openxmlformats.org/officeDocument/2006/relationships/image" Target="../media/image46.png"/><Relationship Id="rId31" Type="http://schemas.openxmlformats.org/officeDocument/2006/relationships/image" Target="../media/image150.png"/><Relationship Id="rId4" Type="http://schemas.openxmlformats.org/officeDocument/2006/relationships/image" Target="../media/image710.png"/><Relationship Id="rId9" Type="http://schemas.openxmlformats.org/officeDocument/2006/relationships/image" Target="../media/image380.png"/><Relationship Id="rId14" Type="http://schemas.openxmlformats.org/officeDocument/2006/relationships/image" Target="../media/image411.png"/><Relationship Id="rId22" Type="http://schemas.openxmlformats.org/officeDocument/2006/relationships/image" Target="../media/image490.png"/><Relationship Id="rId27" Type="http://schemas.openxmlformats.org/officeDocument/2006/relationships/image" Target="../media/image53.png"/><Relationship Id="rId30" Type="http://schemas.openxmlformats.org/officeDocument/2006/relationships/image" Target="../media/image100.png"/><Relationship Id="rId35" Type="http://schemas.openxmlformats.org/officeDocument/2006/relationships/image" Target="../media/image55.png"/><Relationship Id="rId8" Type="http://schemas.openxmlformats.org/officeDocument/2006/relationships/image" Target="../media/image370.png"/><Relationship Id="rId3" Type="http://schemas.openxmlformats.org/officeDocument/2006/relationships/image" Target="../media/image5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.gif"/><Relationship Id="rId7" Type="http://schemas.openxmlformats.org/officeDocument/2006/relationships/image" Target="../media/image6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4.png"/><Relationship Id="rId7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95.png"/><Relationship Id="rId9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3.png"/><Relationship Id="rId7" Type="http://schemas.openxmlformats.org/officeDocument/2006/relationships/image" Target="../media/image55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1.png"/><Relationship Id="rId5" Type="http://schemas.openxmlformats.org/officeDocument/2006/relationships/image" Target="../media/image531.png"/><Relationship Id="rId4" Type="http://schemas.openxmlformats.org/officeDocument/2006/relationships/image" Target="../media/image5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580.png"/><Relationship Id="rId7" Type="http://schemas.openxmlformats.org/officeDocument/2006/relationships/image" Target="../media/image63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0.png"/><Relationship Id="rId5" Type="http://schemas.openxmlformats.org/officeDocument/2006/relationships/image" Target="../media/image612.png"/><Relationship Id="rId10" Type="http://schemas.openxmlformats.org/officeDocument/2006/relationships/image" Target="../media/image113.png"/><Relationship Id="rId4" Type="http://schemas.openxmlformats.org/officeDocument/2006/relationships/image" Target="../media/image591.png"/><Relationship Id="rId9" Type="http://schemas.openxmlformats.org/officeDocument/2006/relationships/image" Target="../media/image1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126.png"/><Relationship Id="rId7" Type="http://schemas.openxmlformats.org/officeDocument/2006/relationships/image" Target="../media/image291.png"/><Relationship Id="rId12" Type="http://schemas.openxmlformats.org/officeDocument/2006/relationships/image" Target="../media/image129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1.png"/><Relationship Id="rId11" Type="http://schemas.openxmlformats.org/officeDocument/2006/relationships/image" Target="../media/image128.png"/><Relationship Id="rId5" Type="http://schemas.openxmlformats.org/officeDocument/2006/relationships/image" Target="../media/image271.png"/><Relationship Id="rId10" Type="http://schemas.openxmlformats.org/officeDocument/2006/relationships/image" Target="../media/image127.png"/><Relationship Id="rId4" Type="http://schemas.openxmlformats.org/officeDocument/2006/relationships/image" Target="../media/image261.png"/><Relationship Id="rId9" Type="http://schemas.openxmlformats.org/officeDocument/2006/relationships/image" Target="../media/image3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5.png"/><Relationship Id="rId18" Type="http://schemas.openxmlformats.org/officeDocument/2006/relationships/image" Target="../media/image161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" Type="http://schemas.openxmlformats.org/officeDocument/2006/relationships/image" Target="../media/image143.png"/><Relationship Id="rId16" Type="http://schemas.openxmlformats.org/officeDocument/2006/relationships/image" Target="../media/image158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11" Type="http://schemas.openxmlformats.org/officeDocument/2006/relationships/image" Target="../media/image153.png"/><Relationship Id="rId5" Type="http://schemas.openxmlformats.org/officeDocument/2006/relationships/image" Target="../media/image146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19" Type="http://schemas.openxmlformats.org/officeDocument/2006/relationships/image" Target="../media/image162.png"/><Relationship Id="rId4" Type="http://schemas.openxmlformats.org/officeDocument/2006/relationships/image" Target="../media/image145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2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5.png"/><Relationship Id="rId17" Type="http://schemas.openxmlformats.org/officeDocument/2006/relationships/image" Target="../media/image181.png"/><Relationship Id="rId2" Type="http://schemas.openxmlformats.org/officeDocument/2006/relationships/image" Target="../media/image164.png"/><Relationship Id="rId16" Type="http://schemas.openxmlformats.org/officeDocument/2006/relationships/image" Target="../media/image179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8.png"/><Relationship Id="rId11" Type="http://schemas.openxmlformats.org/officeDocument/2006/relationships/image" Target="../media/image174.png"/><Relationship Id="rId5" Type="http://schemas.openxmlformats.org/officeDocument/2006/relationships/image" Target="../media/image167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19" Type="http://schemas.openxmlformats.org/officeDocument/2006/relationships/image" Target="../media/image183.png"/><Relationship Id="rId4" Type="http://schemas.openxmlformats.org/officeDocument/2006/relationships/image" Target="../media/image166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1.png"/><Relationship Id="rId4" Type="http://schemas.openxmlformats.org/officeDocument/2006/relationships/image" Target="../media/image6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97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6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0.png"/><Relationship Id="rId7" Type="http://schemas.openxmlformats.org/officeDocument/2006/relationships/image" Target="../media/image193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20.png"/><Relationship Id="rId5" Type="http://schemas.openxmlformats.org/officeDocument/2006/relationships/image" Target="../media/image1910.png"/><Relationship Id="rId4" Type="http://schemas.openxmlformats.org/officeDocument/2006/relationships/image" Target="../media/image189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06.png"/><Relationship Id="rId18" Type="http://schemas.openxmlformats.org/officeDocument/2006/relationships/image" Target="../media/image212.png"/><Relationship Id="rId3" Type="http://schemas.openxmlformats.org/officeDocument/2006/relationships/image" Target="../media/image1950.png"/><Relationship Id="rId7" Type="http://schemas.openxmlformats.org/officeDocument/2006/relationships/image" Target="../media/image1990.png"/><Relationship Id="rId12" Type="http://schemas.openxmlformats.org/officeDocument/2006/relationships/image" Target="../media/image205.png"/><Relationship Id="rId17" Type="http://schemas.openxmlformats.org/officeDocument/2006/relationships/image" Target="../media/image211.png"/><Relationship Id="rId2" Type="http://schemas.openxmlformats.org/officeDocument/2006/relationships/image" Target="../media/image1940.png"/><Relationship Id="rId16" Type="http://schemas.openxmlformats.org/officeDocument/2006/relationships/image" Target="../media/image209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80.png"/><Relationship Id="rId11" Type="http://schemas.openxmlformats.org/officeDocument/2006/relationships/image" Target="../media/image204.png"/><Relationship Id="rId5" Type="http://schemas.openxmlformats.org/officeDocument/2006/relationships/image" Target="../media/image1970.png"/><Relationship Id="rId15" Type="http://schemas.openxmlformats.org/officeDocument/2006/relationships/image" Target="../media/image208.png"/><Relationship Id="rId10" Type="http://schemas.openxmlformats.org/officeDocument/2006/relationships/image" Target="../media/image203.png"/><Relationship Id="rId19" Type="http://schemas.openxmlformats.org/officeDocument/2006/relationships/image" Target="../media/image213.png"/><Relationship Id="rId4" Type="http://schemas.openxmlformats.org/officeDocument/2006/relationships/image" Target="../media/image1960.png"/><Relationship Id="rId9" Type="http://schemas.openxmlformats.org/officeDocument/2006/relationships/image" Target="../media/image2020.png"/><Relationship Id="rId14" Type="http://schemas.openxmlformats.org/officeDocument/2006/relationships/image" Target="../media/image20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0.png"/><Relationship Id="rId7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50.PNG"/><Relationship Id="rId5" Type="http://schemas.openxmlformats.org/officeDocument/2006/relationships/image" Target="../media/image2140.png"/><Relationship Id="rId4" Type="http://schemas.openxmlformats.org/officeDocument/2006/relationships/image" Target="../media/image2130.png"/><Relationship Id="rId9" Type="http://schemas.openxmlformats.org/officeDocument/2006/relationships/image" Target="../media/image21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2D5C5C1-6F8F-48BF-B3D9-06B30F4DA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41B878-D8BB-4CBF-B8F3-E73F06E4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6689-EFE4-47DC-9AAA-933143D928C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71813-00F4-42A0-8655-614B730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5A806AA-9216-4A40-897C-75B211A61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PVK – Netzwerke und Schaltungen 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4A91D-40D8-41CE-9067-77FFED9736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481E154-0395-4F57-803A-C06925D89D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495517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776E-857D-47C9-8E24-E0A3D015A4A4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10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F73928B-01DD-4A5B-A4B4-242A04840E67}"/>
              </a:ext>
            </a:extLst>
          </p:cNvPr>
          <p:cNvSpPr txBox="1">
            <a:spLocks/>
          </p:cNvSpPr>
          <p:nvPr/>
        </p:nvSpPr>
        <p:spPr bwMode="gray">
          <a:xfrm>
            <a:off x="404987" y="632696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Superposition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5DDC79-1ACE-4B0D-971D-6C643712325E}"/>
              </a:ext>
            </a:extLst>
          </p:cNvPr>
          <p:cNvSpPr txBox="1"/>
          <p:nvPr/>
        </p:nvSpPr>
        <p:spPr>
          <a:xfrm>
            <a:off x="404987" y="1556792"/>
            <a:ext cx="110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Möchten wir das Feld einer komplizierten Anordnung berechnen, so können wir die Anordnung in einfache </a:t>
            </a:r>
          </a:p>
          <a:p>
            <a:r>
              <a:rPr lang="de-CH" dirty="0"/>
              <a:t>Teile aufteilen, dessen Feld berechnen und die Resultate aufsummieren.</a:t>
            </a:r>
          </a:p>
          <a:p>
            <a:endParaRPr lang="de-CH" dirty="0"/>
          </a:p>
          <a:p>
            <a:r>
              <a:rPr lang="de-CH" i="1" dirty="0">
                <a:solidFill>
                  <a:srgbClr val="000000"/>
                </a:solidFill>
              </a:rPr>
              <a:t>Gilt sowohl bei elektrischen wie auch magnetischen Feldern</a:t>
            </a:r>
          </a:p>
        </p:txBody>
      </p:sp>
    </p:spTree>
    <p:extLst>
      <p:ext uri="{BB962C8B-B14F-4D97-AF65-F5344CB8AC3E}">
        <p14:creationId xmlns:p14="http://schemas.microsoft.com/office/powerpoint/2010/main" val="20268518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B064-3160-4AD7-BA87-B272F5A12B89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F73928B-01DD-4A5B-A4B4-242A04840E67}"/>
              </a:ext>
            </a:extLst>
          </p:cNvPr>
          <p:cNvSpPr txBox="1">
            <a:spLocks/>
          </p:cNvSpPr>
          <p:nvPr/>
        </p:nvSpPr>
        <p:spPr bwMode="gray">
          <a:xfrm>
            <a:off x="260971" y="631101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Beispiel: Feld zweier Platten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0C127C-5220-498A-B0DE-0ADF4A45504B}"/>
              </a:ext>
            </a:extLst>
          </p:cNvPr>
          <p:cNvGrpSpPr/>
          <p:nvPr/>
        </p:nvGrpSpPr>
        <p:grpSpPr>
          <a:xfrm>
            <a:off x="5059890" y="3199895"/>
            <a:ext cx="2153985" cy="2593803"/>
            <a:chOff x="5166258" y="1905669"/>
            <a:chExt cx="2528880" cy="3097859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16ED847-B4C0-49FB-95AF-3FF574C0FAAA}"/>
                </a:ext>
              </a:extLst>
            </p:cNvPr>
            <p:cNvSpPr/>
            <p:nvPr/>
          </p:nvSpPr>
          <p:spPr>
            <a:xfrm>
              <a:off x="5166258" y="1905669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A764973-8D23-41B4-A3BF-3E411B63FD9F}"/>
                    </a:ext>
                  </a:extLst>
                </p:cNvPr>
                <p:cNvSpPr txBox="1"/>
                <p:nvPr/>
              </p:nvSpPr>
              <p:spPr>
                <a:xfrm>
                  <a:off x="5816704" y="2066794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A764973-8D23-41B4-A3BF-3E411B63F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704" y="2066794"/>
                  <a:ext cx="3890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74BB256-CE45-4CDE-945F-13715C354D64}"/>
                </a:ext>
              </a:extLst>
            </p:cNvPr>
            <p:cNvCxnSpPr>
              <a:cxnSpLocks/>
            </p:cNvCxnSpPr>
            <p:nvPr/>
          </p:nvCxnSpPr>
          <p:spPr>
            <a:xfrm>
              <a:off x="5166258" y="4680363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7A94C08-9BE3-44B3-8520-1A55BC188F18}"/>
                    </a:ext>
                  </a:extLst>
                </p:cNvPr>
                <p:cNvSpPr txBox="1"/>
                <p:nvPr/>
              </p:nvSpPr>
              <p:spPr>
                <a:xfrm>
                  <a:off x="5218024" y="4680363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7A94C08-9BE3-44B3-8520-1A55BC188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024" y="4680363"/>
                  <a:ext cx="2846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000" t="-52632" r="-72500" b="-3684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00E101A-9ADA-4F53-8F4F-C2F53C37E884}"/>
                </a:ext>
              </a:extLst>
            </p:cNvPr>
            <p:cNvSpPr txBox="1"/>
            <p:nvPr/>
          </p:nvSpPr>
          <p:spPr>
            <a:xfrm>
              <a:off x="6539158" y="46341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557684B5-B269-4E07-B124-7293789582B5}"/>
                </a:ext>
              </a:extLst>
            </p:cNvPr>
            <p:cNvSpPr/>
            <p:nvPr/>
          </p:nvSpPr>
          <p:spPr>
            <a:xfrm>
              <a:off x="6700449" y="1905669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28A245A-825B-4026-B8CE-DC96A8968798}"/>
                    </a:ext>
                  </a:extLst>
                </p:cNvPr>
                <p:cNvSpPr txBox="1"/>
                <p:nvPr/>
              </p:nvSpPr>
              <p:spPr>
                <a:xfrm>
                  <a:off x="7132932" y="2210422"/>
                  <a:ext cx="56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28A245A-825B-4026-B8CE-DC96A8968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932" y="2210422"/>
                  <a:ext cx="56220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C161D5-8FAD-4C31-AD02-C004022BA6C2}"/>
              </a:ext>
            </a:extLst>
          </p:cNvPr>
          <p:cNvSpPr txBox="1"/>
          <p:nvPr/>
        </p:nvSpPr>
        <p:spPr>
          <a:xfrm>
            <a:off x="332979" y="1560445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Berechnen Sie das Feld folgender Anordnung. </a:t>
            </a:r>
            <a:br>
              <a:rPr lang="de-CH" dirty="0"/>
            </a:br>
            <a:r>
              <a:rPr lang="de-CH" dirty="0"/>
              <a:t>Die Platten können als </a:t>
            </a:r>
            <a:r>
              <a:rPr lang="de-CH" dirty="0">
                <a:solidFill>
                  <a:srgbClr val="91056A"/>
                </a:solidFill>
              </a:rPr>
              <a:t>unendlich dünn</a:t>
            </a:r>
            <a:r>
              <a:rPr lang="de-CH" dirty="0"/>
              <a:t> und </a:t>
            </a:r>
            <a:r>
              <a:rPr lang="de-CH" dirty="0">
                <a:solidFill>
                  <a:srgbClr val="91056A"/>
                </a:solidFill>
              </a:rPr>
              <a:t>unendlich lang</a:t>
            </a:r>
            <a:r>
              <a:rPr lang="de-CH" dirty="0"/>
              <a:t> angesehen werden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B495C07-557D-43B1-942E-02F1357B2E18}"/>
              </a:ext>
            </a:extLst>
          </p:cNvPr>
          <p:cNvCxnSpPr>
            <a:cxnSpLocks/>
          </p:cNvCxnSpPr>
          <p:nvPr/>
        </p:nvCxnSpPr>
        <p:spPr>
          <a:xfrm>
            <a:off x="3517874" y="2132856"/>
            <a:ext cx="775545" cy="31068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513F94A-4F22-436F-9536-A66C4FE4A296}"/>
              </a:ext>
            </a:extLst>
          </p:cNvPr>
          <p:cNvCxnSpPr>
            <a:cxnSpLocks/>
          </p:cNvCxnSpPr>
          <p:nvPr/>
        </p:nvCxnSpPr>
        <p:spPr>
          <a:xfrm flipH="1">
            <a:off x="5013499" y="2120787"/>
            <a:ext cx="818856" cy="33855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71CBDEF-4416-4DFC-9DA7-E4D701A9ACBF}"/>
              </a:ext>
            </a:extLst>
          </p:cNvPr>
          <p:cNvSpPr txBox="1"/>
          <p:nvPr/>
        </p:nvSpPr>
        <p:spPr>
          <a:xfrm>
            <a:off x="3455919" y="2459341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Kein Feld auf den Rändern</a:t>
            </a:r>
          </a:p>
        </p:txBody>
      </p:sp>
    </p:spTree>
    <p:extLst>
      <p:ext uri="{BB962C8B-B14F-4D97-AF65-F5344CB8AC3E}">
        <p14:creationId xmlns:p14="http://schemas.microsoft.com/office/powerpoint/2010/main" val="41632050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04F8-0E8B-41E2-9394-1FB340A56FFD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12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F3B7C09-4431-471A-B1F7-36FF9473D254}"/>
                  </a:ext>
                </a:extLst>
              </p:cNvPr>
              <p:cNvSpPr txBox="1"/>
              <p:nvPr/>
            </p:nvSpPr>
            <p:spPr>
              <a:xfrm>
                <a:off x="5445547" y="1700808"/>
                <a:ext cx="4116703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F3B7C09-4431-471A-B1F7-36FF9473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47" y="1700808"/>
                <a:ext cx="4116703" cy="1121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037544A-B4F1-47B7-89B6-F9D1F1E2E3D4}"/>
                  </a:ext>
                </a:extLst>
              </p:cNvPr>
              <p:cNvSpPr txBox="1"/>
              <p:nvPr/>
            </p:nvSpPr>
            <p:spPr>
              <a:xfrm>
                <a:off x="5322105" y="4415585"/>
                <a:ext cx="4168321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037544A-B4F1-47B7-89B6-F9D1F1E2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105" y="4415585"/>
                <a:ext cx="4168321" cy="1121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D2D41C2-0297-4F6C-A4A9-9D420F7A1742}"/>
              </a:ext>
            </a:extLst>
          </p:cNvPr>
          <p:cNvGrpSpPr/>
          <p:nvPr/>
        </p:nvGrpSpPr>
        <p:grpSpPr>
          <a:xfrm>
            <a:off x="2696812" y="1146557"/>
            <a:ext cx="1811612" cy="2296673"/>
            <a:chOff x="751599" y="663824"/>
            <a:chExt cx="2694924" cy="30516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47C3EF78-4C65-49A9-A871-5725305A0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99" y="2236674"/>
              <a:ext cx="1186489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0AFF5E96-A9EB-479F-96A9-5763DF346876}"/>
                </a:ext>
              </a:extLst>
            </p:cNvPr>
            <p:cNvSpPr/>
            <p:nvPr/>
          </p:nvSpPr>
          <p:spPr>
            <a:xfrm>
              <a:off x="1414988" y="663824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787CE27-EA8F-4BBE-96B2-FF6202F01EF2}"/>
                    </a:ext>
                  </a:extLst>
                </p:cNvPr>
                <p:cNvSpPr txBox="1"/>
                <p:nvPr/>
              </p:nvSpPr>
              <p:spPr>
                <a:xfrm>
                  <a:off x="2065434" y="824949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787CE27-EA8F-4BBE-96B2-FF6202F01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5434" y="824949"/>
                  <a:ext cx="38908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9302" b="-152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B258FEC-C3B9-43FA-B5DB-D04522BFF76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988" y="3438518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F90331D-156F-49AE-B9A2-837830D3F212}"/>
                    </a:ext>
                  </a:extLst>
                </p:cNvPr>
                <p:cNvSpPr txBox="1"/>
                <p:nvPr/>
              </p:nvSpPr>
              <p:spPr>
                <a:xfrm>
                  <a:off x="1466754" y="3438518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F90331D-156F-49AE-B9A2-837830D3F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754" y="3438518"/>
                  <a:ext cx="2846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3750" t="-61765" r="-81250" b="-5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72CC8815-4891-42D5-830F-A937E9FDF183}"/>
                </a:ext>
              </a:extLst>
            </p:cNvPr>
            <p:cNvCxnSpPr>
              <a:cxnSpLocks/>
            </p:cNvCxnSpPr>
            <p:nvPr/>
          </p:nvCxnSpPr>
          <p:spPr>
            <a:xfrm>
              <a:off x="1938088" y="2236674"/>
              <a:ext cx="909724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6A87471-FF28-4CD6-B6EF-75DE7EEF45B9}"/>
              </a:ext>
            </a:extLst>
          </p:cNvPr>
          <p:cNvGrpSpPr/>
          <p:nvPr/>
        </p:nvGrpSpPr>
        <p:grpSpPr>
          <a:xfrm>
            <a:off x="2624804" y="3986863"/>
            <a:ext cx="2036134" cy="2377777"/>
            <a:chOff x="751599" y="3715517"/>
            <a:chExt cx="3198655" cy="3097859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5B93484-4162-49BD-92DB-3D0D3C3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552" y="5016301"/>
              <a:ext cx="1332206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B5FCFAD-8684-45B4-BFE8-F0CE61E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6490211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736674A-23AD-4B4E-B98F-9B071CC3CE05}"/>
                    </a:ext>
                  </a:extLst>
                </p:cNvPr>
                <p:cNvSpPr txBox="1"/>
                <p:nvPr/>
              </p:nvSpPr>
              <p:spPr>
                <a:xfrm>
                  <a:off x="803365" y="6490211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736674A-23AD-4B4E-B98F-9B071CC3C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65" y="6490211"/>
                  <a:ext cx="28462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0000" t="-57143" r="-86667" b="-4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80C1FA6-4AA2-4B09-97E7-E568CC8EA1FE}"/>
                </a:ext>
              </a:extLst>
            </p:cNvPr>
            <p:cNvSpPr txBox="1"/>
            <p:nvPr/>
          </p:nvSpPr>
          <p:spPr>
            <a:xfrm>
              <a:off x="2124499" y="64440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55BBDBB-3EE6-488D-BD95-DAB8EE7A6987}"/>
                </a:ext>
              </a:extLst>
            </p:cNvPr>
            <p:cNvSpPr/>
            <p:nvPr/>
          </p:nvSpPr>
          <p:spPr>
            <a:xfrm>
              <a:off x="2285790" y="3715517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DFAFF60E-924D-42C7-8390-D5417B97F49D}"/>
                    </a:ext>
                  </a:extLst>
                </p:cNvPr>
                <p:cNvSpPr txBox="1"/>
                <p:nvPr/>
              </p:nvSpPr>
              <p:spPr>
                <a:xfrm>
                  <a:off x="2625655" y="4036436"/>
                  <a:ext cx="562205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DFAFF60E-924D-42C7-8390-D5417B97F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55" y="4036436"/>
                  <a:ext cx="562205" cy="369333"/>
                </a:xfrm>
                <a:prstGeom prst="rect">
                  <a:avLst/>
                </a:prstGeom>
                <a:blipFill>
                  <a:blip r:embed="rId7"/>
                  <a:stretch>
                    <a:fillRect r="-27119" b="-1489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17014E0-501F-4CE2-8AE6-DECE99197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759" y="5016301"/>
              <a:ext cx="1043495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F1FF61F-7217-4CC3-A9E8-4A6D58945562}"/>
              </a:ext>
            </a:extLst>
          </p:cNvPr>
          <p:cNvSpPr txBox="1"/>
          <p:nvPr/>
        </p:nvSpPr>
        <p:spPr>
          <a:xfrm>
            <a:off x="1419370" y="10963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Superpos</a:t>
            </a:r>
            <a:r>
              <a:rPr lang="de-CH" dirty="0"/>
              <a:t>. (1)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49B58A-C549-411C-8EBF-F4E65F0E97F0}"/>
              </a:ext>
            </a:extLst>
          </p:cNvPr>
          <p:cNvSpPr txBox="1"/>
          <p:nvPr/>
        </p:nvSpPr>
        <p:spPr>
          <a:xfrm>
            <a:off x="1328660" y="380219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Superpos</a:t>
            </a:r>
            <a:r>
              <a:rPr lang="de-CH" dirty="0"/>
              <a:t>. (2)</a:t>
            </a:r>
          </a:p>
        </p:txBody>
      </p:sp>
    </p:spTree>
    <p:extLst>
      <p:ext uri="{BB962C8B-B14F-4D97-AF65-F5344CB8AC3E}">
        <p14:creationId xmlns:p14="http://schemas.microsoft.com/office/powerpoint/2010/main" val="29232919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1973-4F95-4A68-9EA0-281F429F078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13</a:t>
            </a:fld>
            <a:endParaRPr lang="de-CH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798A62F-E73E-4E71-BD10-7F7A25CACB17}"/>
              </a:ext>
            </a:extLst>
          </p:cNvPr>
          <p:cNvSpPr/>
          <p:nvPr/>
        </p:nvSpPr>
        <p:spPr>
          <a:xfrm>
            <a:off x="5063667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89253D-C2C0-43B2-82EC-02895EBD4132}"/>
                  </a:ext>
                </a:extLst>
              </p:cNvPr>
              <p:cNvSpPr txBox="1"/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89253D-C2C0-43B2-82EC-02895EBD4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886E2F3-37B4-4F03-B1BD-2267D6B22E4C}"/>
              </a:ext>
            </a:extLst>
          </p:cNvPr>
          <p:cNvCxnSpPr>
            <a:cxnSpLocks/>
          </p:cNvCxnSpPr>
          <p:nvPr/>
        </p:nvCxnSpPr>
        <p:spPr>
          <a:xfrm>
            <a:off x="5063667" y="3988533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243B7-2B4D-4AE3-A2FC-063837180743}"/>
                  </a:ext>
                </a:extLst>
              </p:cNvPr>
              <p:cNvSpPr txBox="1"/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243B7-2B4D-4AE3-A2FC-063837180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19149" t="-43478" r="-68085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5222F1BF-B4AC-4498-81DE-51021ABA0CC7}"/>
              </a:ext>
            </a:extLst>
          </p:cNvPr>
          <p:cNvSpPr txBox="1"/>
          <p:nvPr/>
        </p:nvSpPr>
        <p:spPr>
          <a:xfrm>
            <a:off x="6436567" y="39423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DF7689-0C1D-423B-91E5-36FEB9718A35}"/>
                  </a:ext>
                </a:extLst>
              </p:cNvPr>
              <p:cNvSpPr txBox="1"/>
              <p:nvPr/>
            </p:nvSpPr>
            <p:spPr>
              <a:xfrm>
                <a:off x="3116650" y="4849659"/>
                <a:ext cx="5953937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0" smtClean="0">
                          <a:solidFill>
                            <a:srgbClr val="F292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DF7689-0C1D-423B-91E5-36FEB971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50" y="4849659"/>
                <a:ext cx="595393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552D416-79A4-4B95-9FE3-488995607809}"/>
              </a:ext>
            </a:extLst>
          </p:cNvPr>
          <p:cNvCxnSpPr>
            <a:cxnSpLocks/>
          </p:cNvCxnSpPr>
          <p:nvPr/>
        </p:nvCxnSpPr>
        <p:spPr>
          <a:xfrm>
            <a:off x="5863400" y="1818763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B003B2D-B360-42E6-8EED-C1B1254FE100}"/>
              </a:ext>
            </a:extLst>
          </p:cNvPr>
          <p:cNvCxnSpPr>
            <a:cxnSpLocks/>
          </p:cNvCxnSpPr>
          <p:nvPr/>
        </p:nvCxnSpPr>
        <p:spPr>
          <a:xfrm>
            <a:off x="5674625" y="2104979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6602D51-2663-42A3-9CFF-DDDEFCC10F32}"/>
              </a:ext>
            </a:extLst>
          </p:cNvPr>
          <p:cNvCxnSpPr>
            <a:cxnSpLocks/>
          </p:cNvCxnSpPr>
          <p:nvPr/>
        </p:nvCxnSpPr>
        <p:spPr>
          <a:xfrm>
            <a:off x="5283120" y="2417212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9ED3650-544C-4E4D-B5B1-57CD48B2684F}"/>
              </a:ext>
            </a:extLst>
          </p:cNvPr>
          <p:cNvCxnSpPr>
            <a:cxnSpLocks/>
          </p:cNvCxnSpPr>
          <p:nvPr/>
        </p:nvCxnSpPr>
        <p:spPr>
          <a:xfrm>
            <a:off x="5283120" y="3215639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C22B7C-E046-4A16-AD27-25BB99070E3E}"/>
              </a:ext>
            </a:extLst>
          </p:cNvPr>
          <p:cNvCxnSpPr>
            <a:cxnSpLocks/>
          </p:cNvCxnSpPr>
          <p:nvPr/>
        </p:nvCxnSpPr>
        <p:spPr>
          <a:xfrm>
            <a:off x="5618816" y="2863261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E22CC1-D36F-445D-BC1D-36F523091BD4}"/>
              </a:ext>
            </a:extLst>
          </p:cNvPr>
          <p:cNvCxnSpPr>
            <a:cxnSpLocks/>
          </p:cNvCxnSpPr>
          <p:nvPr/>
        </p:nvCxnSpPr>
        <p:spPr>
          <a:xfrm>
            <a:off x="5887569" y="2635776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e 18">
            <a:extLst>
              <a:ext uri="{FF2B5EF4-FFF2-40B4-BE49-F238E27FC236}">
                <a16:creationId xmlns:a16="http://schemas.microsoft.com/office/drawing/2014/main" id="{5C232B92-2FBE-4FAC-B35D-0C64BC7CA269}"/>
              </a:ext>
            </a:extLst>
          </p:cNvPr>
          <p:cNvSpPr/>
          <p:nvPr/>
        </p:nvSpPr>
        <p:spPr>
          <a:xfrm>
            <a:off x="6597858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89CC125-E872-43D7-A55E-DFA46B41F421}"/>
                  </a:ext>
                </a:extLst>
              </p:cNvPr>
              <p:cNvSpPr txBox="1"/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89CC125-E872-43D7-A55E-DFA46B41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017CF54-500F-43B2-9204-E5DB308DD205}"/>
                  </a:ext>
                </a:extLst>
              </p:cNvPr>
              <p:cNvSpPr/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i="1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F29200"/>
                  </a:solidFill>
                </a:endParaRPr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017CF54-500F-43B2-9204-E5DB308DD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268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9D385-9A7B-4F10-A314-BA45E911C2D2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1897FAC-D491-41C9-BA9C-294E1BFE49ED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Potential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3F0A4B-9B68-4931-A96A-733EF578A503}"/>
              </a:ext>
            </a:extLst>
          </p:cNvPr>
          <p:cNvSpPr txBox="1"/>
          <p:nvPr/>
        </p:nvSpPr>
        <p:spPr>
          <a:xfrm>
            <a:off x="404987" y="1340768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Das Potential an einem Punkt, beschreibt die </a:t>
            </a:r>
            <a:r>
              <a:rPr lang="de-CH" b="1" dirty="0"/>
              <a:t>potentielle Energie pro Ladung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8DB1BCEF-37BB-455C-B226-1B345AFA9C16}"/>
                  </a:ext>
                </a:extLst>
              </p:cNvPr>
              <p:cNvSpPr/>
              <p:nvPr/>
            </p:nvSpPr>
            <p:spPr>
              <a:xfrm>
                <a:off x="5733579" y="1909936"/>
                <a:ext cx="1568955" cy="6646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𝑝𝑜𝑡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8DB1BCEF-37BB-455C-B226-1B345AFA9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79" y="1909936"/>
                <a:ext cx="1568955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4F97274-4EF8-4F23-B149-BBC3D6C444B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589563" y="2402068"/>
            <a:ext cx="408072" cy="208975"/>
          </a:xfrm>
          <a:prstGeom prst="straightConnector1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D2D20B9-53DB-4E77-BCAE-DBEC4D0AFD75}"/>
              </a:ext>
            </a:extLst>
          </p:cNvPr>
          <p:cNvSpPr txBox="1"/>
          <p:nvPr/>
        </p:nvSpPr>
        <p:spPr>
          <a:xfrm>
            <a:off x="5013499" y="261104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91056A"/>
                </a:solidFill>
              </a:rPr>
              <a:t>Bezugspunkt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98A7E5-4474-44A9-BAFF-BAFEB0896AA1}"/>
              </a:ext>
            </a:extLst>
          </p:cNvPr>
          <p:cNvCxnSpPr>
            <a:cxnSpLocks/>
          </p:cNvCxnSpPr>
          <p:nvPr/>
        </p:nvCxnSpPr>
        <p:spPr>
          <a:xfrm flipH="1" flipV="1">
            <a:off x="6309643" y="2402068"/>
            <a:ext cx="144016" cy="208977"/>
          </a:xfrm>
          <a:prstGeom prst="straightConnector1">
            <a:avLst/>
          </a:prstGeom>
          <a:ln w="127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99A4F7E-DCC9-4182-9FCB-40ADDFBF3188}"/>
              </a:ext>
            </a:extLst>
          </p:cNvPr>
          <p:cNvSpPr txBox="1"/>
          <p:nvPr/>
        </p:nvSpPr>
        <p:spPr>
          <a:xfrm>
            <a:off x="6141651" y="2602882"/>
            <a:ext cx="193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72791C"/>
                </a:solidFill>
              </a:rPr>
              <a:t>Punkt im Raum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5D7969-0E5C-4ACC-BAF7-414D8793A28D}"/>
              </a:ext>
            </a:extLst>
          </p:cNvPr>
          <p:cNvSpPr txBox="1"/>
          <p:nvPr/>
        </p:nvSpPr>
        <p:spPr>
          <a:xfrm>
            <a:off x="404987" y="3055190"/>
            <a:ext cx="111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Äquipotentiallinien</a:t>
            </a:r>
            <a:r>
              <a:rPr lang="de-CH" dirty="0"/>
              <a:t> bezeichnen Punkte im Raum, wo das Potential gleich Gross ist </a:t>
            </a:r>
            <a:r>
              <a:rPr lang="de-CH" i="1" dirty="0"/>
              <a:t>(= Gleiche Pot. Energie)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6FB6C39-A497-4F5C-98E0-4BDC0FC8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23" y="3599831"/>
            <a:ext cx="2688126" cy="2741432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1B1466D-3D39-47A7-81E4-8C559532792D}"/>
              </a:ext>
            </a:extLst>
          </p:cNvPr>
          <p:cNvCxnSpPr/>
          <p:nvPr/>
        </p:nvCxnSpPr>
        <p:spPr>
          <a:xfrm flipV="1">
            <a:off x="4077395" y="4365104"/>
            <a:ext cx="1512168" cy="216024"/>
          </a:xfrm>
          <a:prstGeom prst="straightConnector1">
            <a:avLst/>
          </a:prstGeom>
          <a:ln w="12700" cap="sq">
            <a:solidFill>
              <a:schemeClr val="bg2">
                <a:lumMod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70403A-F86D-4F0B-A7C4-32C54FF2CCB8}"/>
              </a:ext>
            </a:extLst>
          </p:cNvPr>
          <p:cNvCxnSpPr>
            <a:cxnSpLocks/>
          </p:cNvCxnSpPr>
          <p:nvPr/>
        </p:nvCxnSpPr>
        <p:spPr>
          <a:xfrm flipH="1">
            <a:off x="7537266" y="3861048"/>
            <a:ext cx="1436673" cy="26407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9E2213A-0A24-408E-AD04-F1B57A30A49F}"/>
              </a:ext>
            </a:extLst>
          </p:cNvPr>
          <p:cNvSpPr txBox="1"/>
          <p:nvPr/>
        </p:nvSpPr>
        <p:spPr>
          <a:xfrm>
            <a:off x="8062471" y="353968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Äquipotentiallinien</a:t>
            </a:r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F1D4FE-8148-49AD-96F0-54DCD7996858}"/>
              </a:ext>
            </a:extLst>
          </p:cNvPr>
          <p:cNvSpPr txBox="1"/>
          <p:nvPr/>
        </p:nvSpPr>
        <p:spPr>
          <a:xfrm>
            <a:off x="3491337" y="4493574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6F6F6E"/>
                </a:solidFill>
              </a:rPr>
              <a:t>Feldlinien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4D734C0-0D7D-4890-A97C-74D80CAAE683}"/>
              </a:ext>
            </a:extLst>
          </p:cNvPr>
          <p:cNvCxnSpPr>
            <a:cxnSpLocks/>
          </p:cNvCxnSpPr>
          <p:nvPr/>
        </p:nvCxnSpPr>
        <p:spPr>
          <a:xfrm flipH="1">
            <a:off x="6669683" y="3858568"/>
            <a:ext cx="2304257" cy="351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66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9767-757D-4361-AA5F-F8B3C34BFD43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15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1897FAC-D491-41C9-BA9C-294E1BFE49ED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Spannung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24C035F-574E-4590-BF34-51F9711D1BB2}"/>
                  </a:ext>
                </a:extLst>
              </p:cNvPr>
              <p:cNvSpPr txBox="1"/>
              <p:nvPr/>
            </p:nvSpPr>
            <p:spPr>
              <a:xfrm>
                <a:off x="3789363" y="2115733"/>
                <a:ext cx="3578480" cy="71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24C035F-574E-4590-BF34-51F9711D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63" y="2115733"/>
                <a:ext cx="3578480" cy="71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285D7969-0E5C-4ACC-BAF7-414D8793A28D}"/>
              </a:ext>
            </a:extLst>
          </p:cNvPr>
          <p:cNvSpPr txBox="1"/>
          <p:nvPr/>
        </p:nvSpPr>
        <p:spPr>
          <a:xfrm>
            <a:off x="352544" y="1370365"/>
            <a:ext cx="118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Die Spannung ist ein Mass für die Arbeit, welche verrichtet werden muss, um ein Teilchen von A nach B zu bringen</a:t>
            </a:r>
            <a:endParaRPr lang="de-CH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59F262-278D-4CC6-A3CC-89BFE98F54C0}"/>
              </a:ext>
            </a:extLst>
          </p:cNvPr>
          <p:cNvSpPr txBox="1"/>
          <p:nvPr/>
        </p:nvSpPr>
        <p:spPr>
          <a:xfrm>
            <a:off x="352544" y="3460358"/>
            <a:ext cx="9116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Zwischen Punkten auf der selben </a:t>
            </a:r>
            <a:r>
              <a:rPr lang="de-CH" dirty="0" err="1"/>
              <a:t>Äquipotential</a:t>
            </a:r>
            <a:r>
              <a:rPr lang="de-CH" dirty="0"/>
              <a:t>-linie ist die Spannung immer gleich 0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Spannung auf einem geschlossenen Weg ist immer gleich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F31D28-53BF-442F-8D73-5D2992E7A697}"/>
                  </a:ext>
                </a:extLst>
              </p:cNvPr>
              <p:cNvSpPr txBox="1"/>
              <p:nvPr/>
            </p:nvSpPr>
            <p:spPr>
              <a:xfrm>
                <a:off x="2277195" y="4797152"/>
                <a:ext cx="7876515" cy="714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F31D28-53BF-442F-8D73-5D2992E7A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95" y="4797152"/>
                <a:ext cx="7876515" cy="714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8FEAADD-EC19-4D16-90E1-7BAD167872D0}"/>
                  </a:ext>
                </a:extLst>
              </p:cNvPr>
              <p:cNvSpPr txBox="1"/>
              <p:nvPr/>
            </p:nvSpPr>
            <p:spPr>
              <a:xfrm>
                <a:off x="7821811" y="2287831"/>
                <a:ext cx="12466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8FEAADD-EC19-4D16-90E1-7BAD16787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11" y="2287831"/>
                <a:ext cx="1246687" cy="369332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045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707" y="2177335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856277" y="2177336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277" y="2177336"/>
                <a:ext cx="208390" cy="161583"/>
              </a:xfrm>
              <a:prstGeom prst="rect">
                <a:avLst/>
              </a:prstGeom>
              <a:blipFill>
                <a:blip r:embed="rId2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451777" y="2178158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77" y="2178158"/>
                <a:ext cx="208390" cy="161583"/>
              </a:xfrm>
              <a:prstGeom prst="rect">
                <a:avLst/>
              </a:prstGeom>
              <a:blipFill>
                <a:blip r:embed="rId3"/>
                <a:stretch>
                  <a:fillRect l="-5714" r="-2857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16</a:t>
            </a:fld>
            <a:endParaRPr lang="de-CH" dirty="0"/>
          </a:p>
        </p:txBody>
      </p:sp>
      <p:grpSp>
        <p:nvGrpSpPr>
          <p:cNvPr id="39" name="Group 38"/>
          <p:cNvGrpSpPr/>
          <p:nvPr/>
        </p:nvGrpSpPr>
        <p:grpSpPr>
          <a:xfrm>
            <a:off x="2507006" y="2207534"/>
            <a:ext cx="1600805" cy="1718696"/>
            <a:chOff x="1151734" y="1929247"/>
            <a:chExt cx="3466137" cy="3721400"/>
          </a:xfrm>
        </p:grpSpPr>
        <p:grpSp>
          <p:nvGrpSpPr>
            <p:cNvPr id="8" name="Group 7"/>
            <p:cNvGrpSpPr/>
            <p:nvPr/>
          </p:nvGrpSpPr>
          <p:grpSpPr>
            <a:xfrm>
              <a:off x="1151734" y="3222594"/>
              <a:ext cx="3466137" cy="2428053"/>
              <a:chOff x="1987796" y="3123007"/>
              <a:chExt cx="3466137" cy="242805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219722" y="5201193"/>
                    <a:ext cx="1070006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m:rPr>
                              <m:nor/>
                            </m:rPr>
                            <a:rPr lang="de-CH" sz="105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9722" y="5201193"/>
                    <a:ext cx="1070006" cy="349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173" r="-617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38" name="Oval 37"/>
          <p:cNvSpPr/>
          <p:nvPr/>
        </p:nvSpPr>
        <p:spPr>
          <a:xfrm>
            <a:off x="1871599" y="2159301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59474" y="4432532"/>
            <a:ext cx="2480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dirty="0"/>
              <a:t>Kondensator ist entladen.</a:t>
            </a:r>
          </a:p>
          <a:p>
            <a:pPr algn="ctr"/>
            <a:r>
              <a:rPr lang="de-CH" sz="1500" dirty="0"/>
              <a:t>Keine Felder, keine Spannung,</a:t>
            </a:r>
          </a:p>
          <a:p>
            <a:pPr algn="ctr"/>
            <a:r>
              <a:rPr lang="de-CH" sz="1500" dirty="0"/>
              <a:t>keine Energie gespeichert.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411276" y="2177336"/>
            <a:ext cx="1600805" cy="1748177"/>
            <a:chOff x="1151734" y="1929247"/>
            <a:chExt cx="3466137" cy="3785234"/>
          </a:xfrm>
        </p:grpSpPr>
        <p:grpSp>
          <p:nvGrpSpPr>
            <p:cNvPr id="42" name="Group 41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727" r="-18182" b="-740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54" name="Oval 53"/>
          <p:cNvSpPr/>
          <p:nvPr/>
        </p:nvSpPr>
        <p:spPr>
          <a:xfrm>
            <a:off x="4597467" y="2154840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5429" y="4432531"/>
            <a:ext cx="30755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dirty="0"/>
              <a:t>Spannung wird angelegt.</a:t>
            </a:r>
          </a:p>
          <a:p>
            <a:pPr algn="ctr"/>
            <a:r>
              <a:rPr lang="de-CH" sz="1500" dirty="0"/>
              <a:t>Freie Elektronen im Metall wandern</a:t>
            </a:r>
            <a:br>
              <a:rPr lang="de-CH" sz="1500" dirty="0"/>
            </a:br>
            <a:r>
              <a:rPr lang="de-CH" sz="1500" dirty="0"/>
              <a:t>von der einen Platte auf die andere.</a:t>
            </a:r>
            <a:br>
              <a:rPr lang="de-CH" sz="1500" dirty="0"/>
            </a:br>
            <a:r>
              <a:rPr lang="de-CH" sz="1500" dirty="0"/>
              <a:t>Ein Strom fliesst, Ladung baut sich auf!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510333" y="2164537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6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8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9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6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10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11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/>
          <p:cNvGrpSpPr/>
          <p:nvPr/>
        </p:nvGrpSpPr>
        <p:grpSpPr>
          <a:xfrm>
            <a:off x="6774022" y="2163767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13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14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15"/>
                  <a:stretch>
                    <a:fillRect l="-43478" r="-39130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39130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39130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71"/>
          <p:cNvSpPr/>
          <p:nvPr/>
        </p:nvSpPr>
        <p:spPr>
          <a:xfrm>
            <a:off x="3433436" y="2207533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952007" y="220753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07" y="2207535"/>
                <a:ext cx="208390" cy="161583"/>
              </a:xfrm>
              <a:prstGeom prst="rect">
                <a:avLst/>
              </a:prstGeom>
              <a:blipFill>
                <a:blip r:embed="rId18"/>
                <a:stretch>
                  <a:fillRect l="-5882" r="-5882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47507" y="2208357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507" y="2208357"/>
                <a:ext cx="208390" cy="161583"/>
              </a:xfrm>
              <a:prstGeom prst="rect">
                <a:avLst/>
              </a:prstGeom>
              <a:blipFill>
                <a:blip r:embed="rId19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Isosceles Triangle 79"/>
          <p:cNvSpPr/>
          <p:nvPr/>
        </p:nvSpPr>
        <p:spPr>
          <a:xfrm rot="16200000">
            <a:off x="5680691" y="3481477"/>
            <a:ext cx="161486" cy="13921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/>
          </a:p>
        </p:txBody>
      </p:sp>
      <p:sp>
        <p:nvSpPr>
          <p:cNvPr id="81" name="Rectangle 80"/>
          <p:cNvSpPr/>
          <p:nvPr/>
        </p:nvSpPr>
        <p:spPr>
          <a:xfrm>
            <a:off x="9333036" y="2223192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851606" y="2223193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06" y="2223193"/>
                <a:ext cx="208390" cy="161583"/>
              </a:xfrm>
              <a:prstGeom prst="rect">
                <a:avLst/>
              </a:prstGeom>
              <a:blipFill>
                <a:blip r:embed="rId20"/>
                <a:stretch>
                  <a:fillRect l="-5882" r="-5882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447106" y="222401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106" y="2224015"/>
                <a:ext cx="208390" cy="161583"/>
              </a:xfrm>
              <a:prstGeom prst="rect">
                <a:avLst/>
              </a:prstGeom>
              <a:blipFill>
                <a:blip r:embed="rId21"/>
                <a:stretch>
                  <a:fillRect l="-8824" r="-2941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406605" y="2223193"/>
            <a:ext cx="1600805" cy="1748177"/>
            <a:chOff x="1151734" y="1929247"/>
            <a:chExt cx="3466137" cy="3785234"/>
          </a:xfrm>
        </p:grpSpPr>
        <p:grpSp>
          <p:nvGrpSpPr>
            <p:cNvPr id="85" name="Group 84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810" r="-23810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97" name="Oval 96"/>
          <p:cNvSpPr/>
          <p:nvPr/>
        </p:nvSpPr>
        <p:spPr>
          <a:xfrm>
            <a:off x="7565394" y="2182174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647271" y="4432532"/>
                <a:ext cx="3252509" cy="148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Durch die getrennten Ladungen </a:t>
                </a:r>
                <a:r>
                  <a:rPr lang="de-CH" sz="1500" dirty="0" err="1"/>
                  <a:t>ent</a:t>
                </a:r>
                <a:r>
                  <a:rPr lang="de-CH" sz="1500" dirty="0"/>
                  <a:t>-</a:t>
                </a:r>
                <a:br>
                  <a:rPr lang="de-CH" sz="1500" dirty="0"/>
                </a:br>
                <a:r>
                  <a:rPr lang="de-CH" sz="1500" dirty="0"/>
                  <a:t>steht eine elektrische Flussdichte </a:t>
                </a:r>
                <a14:m>
                  <m:oMath xmlns:m="http://schemas.openxmlformats.org/officeDocument/2006/math">
                    <m:r>
                      <a:rPr lang="de-CH" sz="15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br>
                  <a:rPr lang="de-CH" sz="1500" dirty="0"/>
                </a:br>
                <a:r>
                  <a:rPr lang="de-CH" sz="1500" dirty="0"/>
                  <a:t>entsprechend dem Gesetz von Gauss</a:t>
                </a:r>
                <a:br>
                  <a:rPr lang="de-CH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sz="1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71" y="4432532"/>
                <a:ext cx="3252509" cy="1488934"/>
              </a:xfrm>
              <a:prstGeom prst="rect">
                <a:avLst/>
              </a:prstGeom>
              <a:blipFill>
                <a:blip r:embed="rId22"/>
                <a:stretch>
                  <a:fillRect l="-375" t="-2049" r="-562" b="-905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8505662" y="2210394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23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6522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6522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23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6522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6522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9769351" y="2209624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27"/>
                  <a:stretch>
                    <a:fillRect l="-50000" r="-45455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0000" r="-45455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30"/>
                  <a:stretch>
                    <a:fillRect l="-50000" r="-45455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0000" r="-45455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8639976" y="2383523"/>
            <a:ext cx="1614242" cy="1011978"/>
            <a:chOff x="9487438" y="2035574"/>
            <a:chExt cx="2151483" cy="1348777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9487438" y="2133662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9487438" y="2341939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9487438" y="2550216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9487438" y="2758493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9487438" y="2966770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9487438" y="3175047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9487438" y="3383325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itel 1">
            <a:extLst>
              <a:ext uri="{FF2B5EF4-FFF2-40B4-BE49-F238E27FC236}">
                <a16:creationId xmlns:a16="http://schemas.microsoft.com/office/drawing/2014/main" id="{31F60E98-321D-48F2-99E3-4648D93240C0}"/>
              </a:ext>
            </a:extLst>
          </p:cNvPr>
          <p:cNvSpPr txBox="1">
            <a:spLocks/>
          </p:cNvSpPr>
          <p:nvPr/>
        </p:nvSpPr>
        <p:spPr bwMode="gray">
          <a:xfrm>
            <a:off x="335064" y="612520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Herleitung der Felder im Kondensator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31ACA8-3F28-4398-B228-5D5F5B3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A751-184E-4803-821E-0C133363D493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B4B54B-E521-483F-962C-B95C12E7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93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7" grpId="0"/>
      <p:bldP spid="38" grpId="0" animBg="1"/>
      <p:bldP spid="40" grpId="0"/>
      <p:bldP spid="54" grpId="0" animBg="1"/>
      <p:bldP spid="55" grpId="0"/>
      <p:bldP spid="72" grpId="0" animBg="1"/>
      <p:bldP spid="73" grpId="0"/>
      <p:bldP spid="74" grpId="0"/>
      <p:bldP spid="80" grpId="0" animBg="1"/>
      <p:bldP spid="81" grpId="0" animBg="1"/>
      <p:bldP spid="82" grpId="0"/>
      <p:bldP spid="83" grpId="0"/>
      <p:bldP spid="97" grpId="0" animBg="1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ieren 132"/>
          <p:cNvGrpSpPr/>
          <p:nvPr/>
        </p:nvGrpSpPr>
        <p:grpSpPr>
          <a:xfrm>
            <a:off x="3056318" y="1772816"/>
            <a:ext cx="1847616" cy="1761746"/>
            <a:chOff x="9176394" y="1803799"/>
            <a:chExt cx="2462527" cy="2348077"/>
          </a:xfrm>
        </p:grpSpPr>
        <p:sp>
          <p:nvSpPr>
            <p:cNvPr id="137" name="Rectangle 80"/>
            <p:cNvSpPr/>
            <p:nvPr/>
          </p:nvSpPr>
          <p:spPr>
            <a:xfrm>
              <a:off x="10411153" y="1821884"/>
              <a:ext cx="630286" cy="16622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81"/>
                <p:cNvSpPr txBox="1"/>
                <p:nvPr/>
              </p:nvSpPr>
              <p:spPr>
                <a:xfrm>
                  <a:off x="9769499" y="1821884"/>
                  <a:ext cx="277745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sz="1050" dirty="0"/>
                </a:p>
              </p:txBody>
            </p:sp>
          </mc:Choice>
          <mc:Fallback xmlns="">
            <p:sp>
              <p:nvSpPr>
                <p:cNvPr id="139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499" y="1821884"/>
                  <a:ext cx="277745" cy="215360"/>
                </a:xfrm>
                <a:prstGeom prst="rect">
                  <a:avLst/>
                </a:prstGeom>
                <a:blipFill>
                  <a:blip r:embed="rId2"/>
                  <a:stretch>
                    <a:fillRect l="-5714" r="-2857" b="-148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82"/>
                <p:cNvSpPr txBox="1"/>
                <p:nvPr/>
              </p:nvSpPr>
              <p:spPr>
                <a:xfrm>
                  <a:off x="10563187" y="1822980"/>
                  <a:ext cx="277745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sz="1050" dirty="0"/>
                </a:p>
              </p:txBody>
            </p:sp>
          </mc:Choice>
          <mc:Fallback xmlns="">
            <p:sp>
              <p:nvSpPr>
                <p:cNvPr id="141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3187" y="1822980"/>
                  <a:ext cx="277745" cy="215360"/>
                </a:xfrm>
                <a:prstGeom prst="rect">
                  <a:avLst/>
                </a:prstGeom>
                <a:blipFill>
                  <a:blip r:embed="rId3"/>
                  <a:stretch>
                    <a:fillRect l="-5882" r="-5882" b="-148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7" name="Group 83"/>
            <p:cNvGrpSpPr/>
            <p:nvPr/>
          </p:nvGrpSpPr>
          <p:grpSpPr>
            <a:xfrm>
              <a:off x="9176394" y="1821884"/>
              <a:ext cx="2133573" cy="2329992"/>
              <a:chOff x="1151734" y="1929247"/>
              <a:chExt cx="3466137" cy="3785234"/>
            </a:xfrm>
          </p:grpSpPr>
          <p:grpSp>
            <p:nvGrpSpPr>
              <p:cNvPr id="227" name="Group 84"/>
              <p:cNvGrpSpPr/>
              <p:nvPr/>
            </p:nvGrpSpPr>
            <p:grpSpPr>
              <a:xfrm>
                <a:off x="1151734" y="3222594"/>
                <a:ext cx="3466137" cy="2491887"/>
                <a:chOff x="1987796" y="3123007"/>
                <a:chExt cx="3466137" cy="2491887"/>
              </a:xfrm>
            </p:grpSpPr>
            <p:cxnSp>
              <p:nvCxnSpPr>
                <p:cNvPr id="231" name="Straight Connector 88"/>
                <p:cNvCxnSpPr/>
                <p:nvPr/>
              </p:nvCxnSpPr>
              <p:spPr>
                <a:xfrm flipH="1">
                  <a:off x="1989163" y="3123007"/>
                  <a:ext cx="288032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89"/>
                <p:cNvCxnSpPr/>
                <p:nvPr/>
              </p:nvCxnSpPr>
              <p:spPr>
                <a:xfrm flipH="1">
                  <a:off x="5157515" y="3123007"/>
                  <a:ext cx="288032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90"/>
                <p:cNvCxnSpPr/>
                <p:nvPr/>
              </p:nvCxnSpPr>
              <p:spPr>
                <a:xfrm flipV="1">
                  <a:off x="5453931" y="3123007"/>
                  <a:ext cx="0" cy="1674145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91"/>
                <p:cNvCxnSpPr/>
                <p:nvPr/>
              </p:nvCxnSpPr>
              <p:spPr>
                <a:xfrm flipV="1">
                  <a:off x="1987796" y="3123007"/>
                  <a:ext cx="0" cy="1674145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92"/>
                <p:cNvCxnSpPr/>
                <p:nvPr/>
              </p:nvCxnSpPr>
              <p:spPr>
                <a:xfrm>
                  <a:off x="1989163" y="4804164"/>
                  <a:ext cx="3464770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93"/>
                <p:cNvSpPr/>
                <p:nvPr/>
              </p:nvSpPr>
              <p:spPr>
                <a:xfrm>
                  <a:off x="3505523" y="4588140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  <p:cxnSp>
              <p:nvCxnSpPr>
                <p:cNvPr id="237" name="Straight Arrow Connector 94"/>
                <p:cNvCxnSpPr/>
                <p:nvPr/>
              </p:nvCxnSpPr>
              <p:spPr>
                <a:xfrm>
                  <a:off x="3505523" y="5154555"/>
                  <a:ext cx="499864" cy="0"/>
                </a:xfrm>
                <a:prstGeom prst="straightConnector1">
                  <a:avLst/>
                </a:prstGeom>
                <a:ln w="38100" cap="sq">
                  <a:solidFill>
                    <a:srgbClr val="1269B0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95"/>
                    <p:cNvSpPr txBox="1"/>
                    <p:nvPr/>
                  </p:nvSpPr>
                  <p:spPr>
                    <a:xfrm>
                      <a:off x="3578060" y="5265027"/>
                      <a:ext cx="286835" cy="3498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CH" sz="1050" i="1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oMath>
                        </m:oMathPara>
                      </a14:m>
                      <a:endParaRPr lang="de-CH" sz="1351" dirty="0"/>
                    </a:p>
                  </p:txBody>
                </p:sp>
              </mc:Choice>
              <mc:Fallback xmlns="">
                <p:sp>
                  <p:nvSpPr>
                    <p:cNvPr id="238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8060" y="5265027"/>
                      <a:ext cx="286835" cy="34986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2727" r="-18182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8" name="Group 85"/>
              <p:cNvGrpSpPr/>
              <p:nvPr/>
            </p:nvGrpSpPr>
            <p:grpSpPr>
              <a:xfrm>
                <a:off x="1445325" y="1929247"/>
                <a:ext cx="2880320" cy="2700382"/>
                <a:chOff x="2277195" y="1772816"/>
                <a:chExt cx="2880320" cy="2700382"/>
              </a:xfrm>
            </p:grpSpPr>
            <p:sp>
              <p:nvSpPr>
                <p:cNvPr id="229" name="Rectangle 86"/>
                <p:cNvSpPr/>
                <p:nvPr/>
              </p:nvSpPr>
              <p:spPr>
                <a:xfrm>
                  <a:off x="2277195" y="1772816"/>
                  <a:ext cx="144016" cy="270038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  <p:sp>
              <p:nvSpPr>
                <p:cNvPr id="230" name="Rectangle 87"/>
                <p:cNvSpPr/>
                <p:nvPr/>
              </p:nvSpPr>
              <p:spPr>
                <a:xfrm>
                  <a:off x="5013499" y="1772816"/>
                  <a:ext cx="144016" cy="270038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</p:grpSp>
        </p:grpSp>
        <p:grpSp>
          <p:nvGrpSpPr>
            <p:cNvPr id="200" name="Group 98"/>
            <p:cNvGrpSpPr/>
            <p:nvPr/>
          </p:nvGrpSpPr>
          <p:grpSpPr>
            <a:xfrm>
              <a:off x="9308425" y="1804825"/>
              <a:ext cx="184641" cy="1679188"/>
              <a:chOff x="5897259" y="1682587"/>
              <a:chExt cx="184641" cy="1679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99"/>
                  <p:cNvSpPr txBox="1"/>
                  <p:nvPr/>
                </p:nvSpPr>
                <p:spPr>
                  <a:xfrm>
                    <a:off x="5898161" y="1682587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9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1682587"/>
                    <a:ext cx="183739" cy="2153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100"/>
                  <p:cNvSpPr txBox="1"/>
                  <p:nvPr/>
                </p:nvSpPr>
                <p:spPr>
                  <a:xfrm>
                    <a:off x="5898161" y="189170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0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1891705"/>
                    <a:ext cx="183739" cy="2153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101"/>
                  <p:cNvSpPr txBox="1"/>
                  <p:nvPr/>
                </p:nvSpPr>
                <p:spPr>
                  <a:xfrm>
                    <a:off x="5898161" y="2100822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1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100822"/>
                    <a:ext cx="183739" cy="2153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636" t="-18519" r="-59091" b="-4074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102"/>
                  <p:cNvSpPr txBox="1"/>
                  <p:nvPr/>
                </p:nvSpPr>
                <p:spPr>
                  <a:xfrm>
                    <a:off x="5898161" y="230994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2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309941"/>
                    <a:ext cx="183739" cy="2153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3636" t="-18519" r="-59091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103"/>
                  <p:cNvSpPr txBox="1"/>
                  <p:nvPr/>
                </p:nvSpPr>
                <p:spPr>
                  <a:xfrm>
                    <a:off x="5898161" y="251905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3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519059"/>
                    <a:ext cx="183739" cy="2153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104"/>
                  <p:cNvSpPr txBox="1"/>
                  <p:nvPr/>
                </p:nvSpPr>
                <p:spPr>
                  <a:xfrm>
                    <a:off x="5897259" y="2728177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4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2728177"/>
                    <a:ext cx="183739" cy="2153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105"/>
                  <p:cNvSpPr txBox="1"/>
                  <p:nvPr/>
                </p:nvSpPr>
                <p:spPr>
                  <a:xfrm>
                    <a:off x="5897259" y="2937294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5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2937294"/>
                    <a:ext cx="183739" cy="2153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3636" t="-18519" r="-59091" b="-4074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106"/>
                  <p:cNvSpPr txBox="1"/>
                  <p:nvPr/>
                </p:nvSpPr>
                <p:spPr>
                  <a:xfrm>
                    <a:off x="5897259" y="314641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6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3146415"/>
                    <a:ext cx="183739" cy="2153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3636" t="-18519" r="-59091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1" name="Group 107"/>
            <p:cNvGrpSpPr/>
            <p:nvPr/>
          </p:nvGrpSpPr>
          <p:grpSpPr>
            <a:xfrm>
              <a:off x="10992688" y="1803799"/>
              <a:ext cx="184641" cy="1679188"/>
              <a:chOff x="7581522" y="1681561"/>
              <a:chExt cx="184641" cy="1679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108"/>
                  <p:cNvSpPr txBox="1"/>
                  <p:nvPr/>
                </p:nvSpPr>
                <p:spPr>
                  <a:xfrm>
                    <a:off x="7582424" y="168156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1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1681561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109"/>
                  <p:cNvSpPr txBox="1"/>
                  <p:nvPr/>
                </p:nvSpPr>
                <p:spPr>
                  <a:xfrm>
                    <a:off x="7582424" y="189067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2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1890679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110"/>
                  <p:cNvSpPr txBox="1"/>
                  <p:nvPr/>
                </p:nvSpPr>
                <p:spPr>
                  <a:xfrm>
                    <a:off x="7582424" y="2099796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3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099796"/>
                    <a:ext cx="183739" cy="2153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3478" r="-39130" b="-2963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111"/>
                  <p:cNvSpPr txBox="1"/>
                  <p:nvPr/>
                </p:nvSpPr>
                <p:spPr>
                  <a:xfrm>
                    <a:off x="7582424" y="230891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4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308915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112"/>
                  <p:cNvSpPr txBox="1"/>
                  <p:nvPr/>
                </p:nvSpPr>
                <p:spPr>
                  <a:xfrm>
                    <a:off x="7582424" y="2518033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5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518033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113"/>
                  <p:cNvSpPr txBox="1"/>
                  <p:nvPr/>
                </p:nvSpPr>
                <p:spPr>
                  <a:xfrm>
                    <a:off x="7581522" y="272715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6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2727151"/>
                    <a:ext cx="183739" cy="2153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114"/>
                  <p:cNvSpPr txBox="1"/>
                  <p:nvPr/>
                </p:nvSpPr>
                <p:spPr>
                  <a:xfrm>
                    <a:off x="7581522" y="2936268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7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2936268"/>
                    <a:ext cx="183739" cy="21536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3478" r="-39130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115"/>
                  <p:cNvSpPr txBox="1"/>
                  <p:nvPr/>
                </p:nvSpPr>
                <p:spPr>
                  <a:xfrm>
                    <a:off x="7581522" y="314538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8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3145389"/>
                    <a:ext cx="183739" cy="21536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Group 133"/>
            <p:cNvGrpSpPr/>
            <p:nvPr/>
          </p:nvGrpSpPr>
          <p:grpSpPr>
            <a:xfrm>
              <a:off x="9487438" y="2035574"/>
              <a:ext cx="2151483" cy="1348777"/>
              <a:chOff x="9487438" y="2035574"/>
              <a:chExt cx="2151483" cy="1348777"/>
            </a:xfrm>
          </p:grpSpPr>
          <p:cxnSp>
            <p:nvCxnSpPr>
              <p:cNvPr id="203" name="Straight Arrow Connector 118"/>
              <p:cNvCxnSpPr/>
              <p:nvPr/>
            </p:nvCxnSpPr>
            <p:spPr>
              <a:xfrm flipV="1">
                <a:off x="9487438" y="2133662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119"/>
              <p:cNvCxnSpPr/>
              <p:nvPr/>
            </p:nvCxnSpPr>
            <p:spPr>
              <a:xfrm flipV="1">
                <a:off x="9487438" y="2341939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120"/>
              <p:cNvCxnSpPr/>
              <p:nvPr/>
            </p:nvCxnSpPr>
            <p:spPr>
              <a:xfrm flipV="1">
                <a:off x="9487438" y="2550216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121"/>
              <p:cNvCxnSpPr/>
              <p:nvPr/>
            </p:nvCxnSpPr>
            <p:spPr>
              <a:xfrm flipV="1">
                <a:off x="9487438" y="2758493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122"/>
              <p:cNvCxnSpPr/>
              <p:nvPr/>
            </p:nvCxnSpPr>
            <p:spPr>
              <a:xfrm flipV="1">
                <a:off x="9487438" y="2966770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123"/>
              <p:cNvCxnSpPr/>
              <p:nvPr/>
            </p:nvCxnSpPr>
            <p:spPr>
              <a:xfrm flipV="1">
                <a:off x="9487438" y="3175047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124"/>
              <p:cNvCxnSpPr/>
              <p:nvPr/>
            </p:nvCxnSpPr>
            <p:spPr>
              <a:xfrm flipV="1">
                <a:off x="9487438" y="3383325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125"/>
                  <p:cNvSpPr txBox="1"/>
                  <p:nvPr/>
                </p:nvSpPr>
                <p:spPr>
                  <a:xfrm>
                    <a:off x="11161711" y="2035574"/>
                    <a:ext cx="477210" cy="4338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de-CH" sz="135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35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210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1711" y="2035574"/>
                    <a:ext cx="477210" cy="43388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17</a:t>
            </a:fld>
            <a:endParaRPr lang="de-CH" dirty="0"/>
          </a:p>
        </p:txBody>
      </p:sp>
      <p:sp>
        <p:nvSpPr>
          <p:cNvPr id="97" name="Oval 96"/>
          <p:cNvSpPr/>
          <p:nvPr/>
        </p:nvSpPr>
        <p:spPr>
          <a:xfrm>
            <a:off x="2215478" y="1745758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246813" y="3684084"/>
                <a:ext cx="3252509" cy="58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Das elektrische Feld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de-CH" sz="1500" dirty="0"/>
                  <a:t> verteilt sich entsprechend der Materialgleichung</a:t>
                </a: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13" y="3684084"/>
                <a:ext cx="3252509" cy="582019"/>
              </a:xfrm>
              <a:prstGeom prst="rect">
                <a:avLst/>
              </a:prstGeom>
              <a:blipFill>
                <a:blip r:embed="rId18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63161" y="4433240"/>
                <a:ext cx="1619813" cy="378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de-CH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161" y="4433240"/>
                <a:ext cx="1619813" cy="3781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288772" y="2103886"/>
            <a:ext cx="688379" cy="796306"/>
            <a:chOff x="1913575" y="2244532"/>
            <a:chExt cx="917480" cy="1061327"/>
          </a:xfrm>
        </p:grpSpPr>
        <p:cxnSp>
          <p:nvCxnSpPr>
            <p:cNvPr id="127" name="Straight Arrow Connector 126"/>
            <p:cNvCxnSpPr/>
            <p:nvPr/>
          </p:nvCxnSpPr>
          <p:spPr>
            <a:xfrm flipV="1">
              <a:off x="1913575" y="224453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913575" y="245659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1913575" y="266865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1913575" y="288071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1913575" y="309277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1913575" y="3304833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4719271" y="1951702"/>
                <a:ext cx="346890" cy="32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35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271" y="1951702"/>
                <a:ext cx="346890" cy="3255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/>
          <p:cNvCxnSpPr/>
          <p:nvPr/>
        </p:nvCxnSpPr>
        <p:spPr>
          <a:xfrm flipV="1">
            <a:off x="4008845" y="2107708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008845" y="2425922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4008845" y="2744136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60667" y="3231963"/>
                <a:ext cx="6610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67" y="3231963"/>
                <a:ext cx="661078" cy="161583"/>
              </a:xfrm>
              <a:prstGeom prst="rect">
                <a:avLst/>
              </a:prstGeom>
              <a:blipFill>
                <a:blip r:embed="rId21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8313487" y="1813544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7832058" y="181354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58" y="1813545"/>
                <a:ext cx="208390" cy="161583"/>
              </a:xfrm>
              <a:prstGeom prst="rect">
                <a:avLst/>
              </a:prstGeom>
              <a:blipFill>
                <a:blip r:embed="rId22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8427558" y="1814368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558" y="1814368"/>
                <a:ext cx="208390" cy="161583"/>
              </a:xfrm>
              <a:prstGeom prst="rect">
                <a:avLst/>
              </a:prstGeom>
              <a:blipFill>
                <a:blip r:embed="rId23"/>
                <a:stretch>
                  <a:fillRect l="-5714" r="-2857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/>
          <p:cNvGrpSpPr/>
          <p:nvPr/>
        </p:nvGrpSpPr>
        <p:grpSpPr>
          <a:xfrm>
            <a:off x="7387057" y="1813545"/>
            <a:ext cx="1600805" cy="1748177"/>
            <a:chOff x="1151734" y="1929247"/>
            <a:chExt cx="3466137" cy="3785234"/>
          </a:xfrm>
        </p:grpSpPr>
        <p:grpSp>
          <p:nvGrpSpPr>
            <p:cNvPr id="146" name="Group 145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727" r="-18182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Group 146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158" name="Oval 157"/>
          <p:cNvSpPr/>
          <p:nvPr/>
        </p:nvSpPr>
        <p:spPr>
          <a:xfrm>
            <a:off x="6545845" y="1772526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5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7486113" y="1800746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2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30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8749803" y="1799976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31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33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34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31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7620428" y="1973875"/>
            <a:ext cx="1614242" cy="1011978"/>
            <a:chOff x="9487438" y="2035574"/>
            <a:chExt cx="2151483" cy="1348777"/>
          </a:xfrm>
        </p:grpSpPr>
        <p:cxnSp>
          <p:nvCxnSpPr>
            <p:cNvPr id="178" name="Straight Arrow Connector 177"/>
            <p:cNvCxnSpPr/>
            <p:nvPr/>
          </p:nvCxnSpPr>
          <p:spPr>
            <a:xfrm flipV="1">
              <a:off x="9487438" y="2133662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V="1">
              <a:off x="9487438" y="2341939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9487438" y="2550216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9487438" y="2758493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9487438" y="2966770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487438" y="3175047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9487438" y="3383325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6577180" y="3710852"/>
                <a:ext cx="3252509" cy="148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Es wird genau so viel Ladung geteilt, damit sich die erzwungene Spannung über dem Kondensator einstellt.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5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80" y="3710852"/>
                <a:ext cx="3252509" cy="1488869"/>
              </a:xfrm>
              <a:prstGeom prst="rect">
                <a:avLst/>
              </a:prstGeom>
              <a:blipFill>
                <a:blip r:embed="rId36"/>
                <a:stretch>
                  <a:fillRect l="-1313" t="-2049" b="-905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Group 187"/>
          <p:cNvGrpSpPr/>
          <p:nvPr/>
        </p:nvGrpSpPr>
        <p:grpSpPr>
          <a:xfrm>
            <a:off x="7619139" y="2130655"/>
            <a:ext cx="688379" cy="796306"/>
            <a:chOff x="1913575" y="2244532"/>
            <a:chExt cx="917480" cy="1061327"/>
          </a:xfrm>
        </p:grpSpPr>
        <p:cxnSp>
          <p:nvCxnSpPr>
            <p:cNvPr id="189" name="Straight Arrow Connector 188"/>
            <p:cNvCxnSpPr/>
            <p:nvPr/>
          </p:nvCxnSpPr>
          <p:spPr>
            <a:xfrm flipV="1">
              <a:off x="1913575" y="224453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1913575" y="245659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1913575" y="266865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V="1">
              <a:off x="1913575" y="288071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V="1">
              <a:off x="1913575" y="309277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1913575" y="3304833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9049638" y="1978471"/>
                <a:ext cx="346890" cy="32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35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38" y="1978471"/>
                <a:ext cx="346890" cy="32553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/>
          <p:cNvCxnSpPr/>
          <p:nvPr/>
        </p:nvCxnSpPr>
        <p:spPr>
          <a:xfrm flipV="1">
            <a:off x="8339212" y="2134476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8339212" y="2452690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8339212" y="2770905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8691034" y="3258731"/>
                <a:ext cx="6610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34" y="3258731"/>
                <a:ext cx="661078" cy="161583"/>
              </a:xfrm>
              <a:prstGeom prst="rect">
                <a:avLst/>
              </a:prstGeom>
              <a:blipFill>
                <a:blip r:embed="rId3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itel 1">
            <a:extLst>
              <a:ext uri="{FF2B5EF4-FFF2-40B4-BE49-F238E27FC236}">
                <a16:creationId xmlns:a16="http://schemas.microsoft.com/office/drawing/2014/main" id="{3F1812FE-F4ED-4A34-9024-2CFCE1ABC7E4}"/>
              </a:ext>
            </a:extLst>
          </p:cNvPr>
          <p:cNvSpPr txBox="1">
            <a:spLocks/>
          </p:cNvSpPr>
          <p:nvPr/>
        </p:nvSpPr>
        <p:spPr bwMode="gray">
          <a:xfrm>
            <a:off x="335064" y="612520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Herleitung der Felder im Kondensator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61BD535-A570-4336-B894-0B5806C7DFA9}"/>
              </a:ext>
            </a:extLst>
          </p:cNvPr>
          <p:cNvCxnSpPr/>
          <p:nvPr/>
        </p:nvCxnSpPr>
        <p:spPr>
          <a:xfrm>
            <a:off x="7624648" y="1628800"/>
            <a:ext cx="662896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FC07DEA0-B8AF-40AE-8184-C98164CAE2E3}"/>
              </a:ext>
            </a:extLst>
          </p:cNvPr>
          <p:cNvCxnSpPr>
            <a:cxnSpLocks/>
          </p:cNvCxnSpPr>
          <p:nvPr/>
        </p:nvCxnSpPr>
        <p:spPr>
          <a:xfrm>
            <a:off x="8324965" y="1744653"/>
            <a:ext cx="461422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5BCFD3D-23E4-4A00-9F0E-426F2F8AFB98}"/>
                  </a:ext>
                </a:extLst>
              </p:cNvPr>
              <p:cNvSpPr txBox="1"/>
              <p:nvPr/>
            </p:nvSpPr>
            <p:spPr>
              <a:xfrm>
                <a:off x="7743123" y="1357467"/>
                <a:ext cx="386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5BCFD3D-23E4-4A00-9F0E-426F2F8AF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23" y="1357467"/>
                <a:ext cx="3862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AF7C3E6-F512-49EF-9F3F-A3F24DAD2661}"/>
                  </a:ext>
                </a:extLst>
              </p:cNvPr>
              <p:cNvSpPr txBox="1"/>
              <p:nvPr/>
            </p:nvSpPr>
            <p:spPr>
              <a:xfrm>
                <a:off x="8418104" y="1475870"/>
                <a:ext cx="386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200" dirty="0"/>
              </a:p>
            </p:txBody>
          </p:sp>
        </mc:Choice>
        <mc:Fallback xmlns="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AF7C3E6-F512-49EF-9F3F-A3F24DAD2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04" y="1475870"/>
                <a:ext cx="386260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6E5035-C635-4D0E-AB57-5E1FCF7C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7A94-928E-4ED9-A8BF-D015DA1F714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9E29D9-88CD-4CDC-840A-F27AB672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444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" grpId="0" animBg="1"/>
      <p:bldP spid="135" grpId="0"/>
      <p:bldP spid="142" grpId="0" animBg="1"/>
      <p:bldP spid="143" grpId="0"/>
      <p:bldP spid="144" grpId="0"/>
      <p:bldP spid="158" grpId="0" animBg="1"/>
      <p:bldP spid="186" grpId="0"/>
      <p:bldP spid="195" grpId="0"/>
      <p:bldP spid="1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0C5D-FA8B-4D70-8F8C-3580C3BA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Kapazität C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83CC82-9E3C-432C-AC80-3FC2605DB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0D831-9B24-476B-BD95-03A1B9D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57FFC-8039-40DD-94B0-8C1306A31325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623FA-3E4D-4C84-84B9-DACA711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5403E-D882-4E91-9B92-9AC50C28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18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191645-77C9-40AD-8BF3-7951126560E9}"/>
              </a:ext>
            </a:extLst>
          </p:cNvPr>
          <p:cNvSpPr txBox="1"/>
          <p:nvPr/>
        </p:nvSpPr>
        <p:spPr>
          <a:xfrm>
            <a:off x="411860" y="1465403"/>
            <a:ext cx="1081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Wie viel Ladung Q sammelt sich auf den Platten an, wenn eine bestimmte Spannung U angelegt wird?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75D5DED-1551-44D9-B34B-721F30F27230}"/>
              </a:ext>
            </a:extLst>
          </p:cNvPr>
          <p:cNvGrpSpPr/>
          <p:nvPr/>
        </p:nvGrpSpPr>
        <p:grpSpPr>
          <a:xfrm>
            <a:off x="8303099" y="2204864"/>
            <a:ext cx="3223102" cy="3403421"/>
            <a:chOff x="864138" y="2303746"/>
            <a:chExt cx="2600619" cy="2746113"/>
          </a:xfrm>
        </p:grpSpPr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6F0D7601-A490-464F-BEF5-F14D3151D7FA}"/>
                </a:ext>
              </a:extLst>
            </p:cNvPr>
            <p:cNvGrpSpPr/>
            <p:nvPr/>
          </p:nvGrpSpPr>
          <p:grpSpPr>
            <a:xfrm>
              <a:off x="864138" y="3274135"/>
              <a:ext cx="2600619" cy="1775724"/>
              <a:chOff x="1987796" y="3123007"/>
              <a:chExt cx="3466137" cy="2366708"/>
            </a:xfrm>
          </p:grpSpPr>
          <p:cxnSp>
            <p:nvCxnSpPr>
              <p:cNvPr id="34" name="Straight Connector 12">
                <a:extLst>
                  <a:ext uri="{FF2B5EF4-FFF2-40B4-BE49-F238E27FC236}">
                    <a16:creationId xmlns:a16="http://schemas.microsoft.com/office/drawing/2014/main" id="{C64380F6-60F7-4CCB-A577-E61FDD31B553}"/>
                  </a:ext>
                </a:extLst>
              </p:cNvPr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3">
                <a:extLst>
                  <a:ext uri="{FF2B5EF4-FFF2-40B4-BE49-F238E27FC236}">
                    <a16:creationId xmlns:a16="http://schemas.microsoft.com/office/drawing/2014/main" id="{F62D39F5-986A-4E3D-9D39-031C8C7C5293}"/>
                  </a:ext>
                </a:extLst>
              </p:cNvPr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">
                <a:extLst>
                  <a:ext uri="{FF2B5EF4-FFF2-40B4-BE49-F238E27FC236}">
                    <a16:creationId xmlns:a16="http://schemas.microsoft.com/office/drawing/2014/main" id="{375A1D8D-24F5-4A11-AC9B-8D7D40D90C09}"/>
                  </a:ext>
                </a:extLst>
              </p:cNvPr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>
                <a:extLst>
                  <a:ext uri="{FF2B5EF4-FFF2-40B4-BE49-F238E27FC236}">
                    <a16:creationId xmlns:a16="http://schemas.microsoft.com/office/drawing/2014/main" id="{7C6F4BE6-C5B8-49B8-8EDD-2DBD1A06BB6F}"/>
                  </a:ext>
                </a:extLst>
              </p:cNvPr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9">
                <a:extLst>
                  <a:ext uri="{FF2B5EF4-FFF2-40B4-BE49-F238E27FC236}">
                    <a16:creationId xmlns:a16="http://schemas.microsoft.com/office/drawing/2014/main" id="{6C773C56-53A8-4FCC-BF81-2401B4936AFD}"/>
                  </a:ext>
                </a:extLst>
              </p:cNvPr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1">
                <a:extLst>
                  <a:ext uri="{FF2B5EF4-FFF2-40B4-BE49-F238E27FC236}">
                    <a16:creationId xmlns:a16="http://schemas.microsoft.com/office/drawing/2014/main" id="{4A9D2D8E-FE38-44E6-A00A-FD82312C702A}"/>
                  </a:ext>
                </a:extLst>
              </p:cNvPr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40" name="Straight Arrow Connector 23">
                <a:extLst>
                  <a:ext uri="{FF2B5EF4-FFF2-40B4-BE49-F238E27FC236}">
                    <a16:creationId xmlns:a16="http://schemas.microsoft.com/office/drawing/2014/main" id="{B061F10B-0DEE-482C-9CDE-7DFA6021F225}"/>
                  </a:ext>
                </a:extLst>
              </p:cNvPr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24">
                    <a:extLst>
                      <a:ext uri="{FF2B5EF4-FFF2-40B4-BE49-F238E27FC236}">
                        <a16:creationId xmlns:a16="http://schemas.microsoft.com/office/drawing/2014/main" id="{BEE1D365-5AC1-40D8-B3A0-0B39D4F26D58}"/>
                      </a:ext>
                    </a:extLst>
                  </p:cNvPr>
                  <p:cNvSpPr txBox="1"/>
                  <p:nvPr/>
                </p:nvSpPr>
                <p:spPr>
                  <a:xfrm>
                    <a:off x="3641801" y="5212654"/>
                    <a:ext cx="213907" cy="277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351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1801" y="5212654"/>
                    <a:ext cx="213907" cy="2770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926" r="-1851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986E1A33-E376-487A-9314-4E5E15F817CC}"/>
                </a:ext>
              </a:extLst>
            </p:cNvPr>
            <p:cNvGrpSpPr/>
            <p:nvPr/>
          </p:nvGrpSpPr>
          <p:grpSpPr>
            <a:xfrm>
              <a:off x="1068948" y="2303746"/>
              <a:ext cx="2161084" cy="2026078"/>
              <a:chOff x="2277195" y="1772816"/>
              <a:chExt cx="2880320" cy="270038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FCABA7B9-C96E-4DF3-B30F-344D40C8AB79}"/>
                  </a:ext>
                </a:extLst>
              </p:cNvPr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33" name="Rectangle 9">
                <a:extLst>
                  <a:ext uri="{FF2B5EF4-FFF2-40B4-BE49-F238E27FC236}">
                    <a16:creationId xmlns:a16="http://schemas.microsoft.com/office/drawing/2014/main" id="{656C1755-9E19-4A02-856D-94807E8D8B84}"/>
                  </a:ext>
                </a:extLst>
              </p:cNvPr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  <p:cxnSp>
          <p:nvCxnSpPr>
            <p:cNvPr id="14" name="Straight Arrow Connector 29">
              <a:extLst>
                <a:ext uri="{FF2B5EF4-FFF2-40B4-BE49-F238E27FC236}">
                  <a16:creationId xmlns:a16="http://schemas.microsoft.com/office/drawing/2014/main" id="{322C1FB4-DB88-477E-A98D-86EA5A2919A6}"/>
                </a:ext>
              </a:extLst>
            </p:cNvPr>
            <p:cNvCxnSpPr/>
            <p:nvPr/>
          </p:nvCxnSpPr>
          <p:spPr>
            <a:xfrm>
              <a:off x="1222319" y="235567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4">
              <a:extLst>
                <a:ext uri="{FF2B5EF4-FFF2-40B4-BE49-F238E27FC236}">
                  <a16:creationId xmlns:a16="http://schemas.microsoft.com/office/drawing/2014/main" id="{853BF949-8E06-4024-834A-97439D33A79C}"/>
                </a:ext>
              </a:extLst>
            </p:cNvPr>
            <p:cNvCxnSpPr/>
            <p:nvPr/>
          </p:nvCxnSpPr>
          <p:spPr>
            <a:xfrm>
              <a:off x="1222319" y="247385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5">
              <a:extLst>
                <a:ext uri="{FF2B5EF4-FFF2-40B4-BE49-F238E27FC236}">
                  <a16:creationId xmlns:a16="http://schemas.microsoft.com/office/drawing/2014/main" id="{BE7DE16E-A2BC-4B31-A42A-2B99370A9EC1}"/>
                </a:ext>
              </a:extLst>
            </p:cNvPr>
            <p:cNvCxnSpPr/>
            <p:nvPr/>
          </p:nvCxnSpPr>
          <p:spPr>
            <a:xfrm>
              <a:off x="1222319" y="259204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D10D4022-C595-44EC-AB96-C3A042F06AB9}"/>
                </a:ext>
              </a:extLst>
            </p:cNvPr>
            <p:cNvCxnSpPr/>
            <p:nvPr/>
          </p:nvCxnSpPr>
          <p:spPr>
            <a:xfrm>
              <a:off x="1222826" y="271022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7">
              <a:extLst>
                <a:ext uri="{FF2B5EF4-FFF2-40B4-BE49-F238E27FC236}">
                  <a16:creationId xmlns:a16="http://schemas.microsoft.com/office/drawing/2014/main" id="{8A2F1BA1-5432-400C-B4DC-7B6441B8CE17}"/>
                </a:ext>
              </a:extLst>
            </p:cNvPr>
            <p:cNvCxnSpPr/>
            <p:nvPr/>
          </p:nvCxnSpPr>
          <p:spPr>
            <a:xfrm>
              <a:off x="1222826" y="282841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38">
              <a:extLst>
                <a:ext uri="{FF2B5EF4-FFF2-40B4-BE49-F238E27FC236}">
                  <a16:creationId xmlns:a16="http://schemas.microsoft.com/office/drawing/2014/main" id="{83E0FEE5-F9A3-4C2C-8AE2-BAC8C0F031F8}"/>
                </a:ext>
              </a:extLst>
            </p:cNvPr>
            <p:cNvCxnSpPr/>
            <p:nvPr/>
          </p:nvCxnSpPr>
          <p:spPr>
            <a:xfrm>
              <a:off x="1222826" y="294659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9">
              <a:extLst>
                <a:ext uri="{FF2B5EF4-FFF2-40B4-BE49-F238E27FC236}">
                  <a16:creationId xmlns:a16="http://schemas.microsoft.com/office/drawing/2014/main" id="{3AAA614F-F002-4708-ACA3-EB140E26CA8B}"/>
                </a:ext>
              </a:extLst>
            </p:cNvPr>
            <p:cNvCxnSpPr/>
            <p:nvPr/>
          </p:nvCxnSpPr>
          <p:spPr>
            <a:xfrm>
              <a:off x="1222319" y="306478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91EF3F69-CECD-4495-9EB4-4E365FB4031B}"/>
                </a:ext>
              </a:extLst>
            </p:cNvPr>
            <p:cNvCxnSpPr/>
            <p:nvPr/>
          </p:nvCxnSpPr>
          <p:spPr>
            <a:xfrm>
              <a:off x="1222319" y="3182967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41">
              <a:extLst>
                <a:ext uri="{FF2B5EF4-FFF2-40B4-BE49-F238E27FC236}">
                  <a16:creationId xmlns:a16="http://schemas.microsoft.com/office/drawing/2014/main" id="{3FC08C5F-0E3D-43C3-8820-57D6B1623344}"/>
                </a:ext>
              </a:extLst>
            </p:cNvPr>
            <p:cNvCxnSpPr/>
            <p:nvPr/>
          </p:nvCxnSpPr>
          <p:spPr>
            <a:xfrm>
              <a:off x="1222319" y="330115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71DA0701-ABD7-4AF6-B027-1E61B35A3D70}"/>
                </a:ext>
              </a:extLst>
            </p:cNvPr>
            <p:cNvCxnSpPr/>
            <p:nvPr/>
          </p:nvCxnSpPr>
          <p:spPr>
            <a:xfrm>
              <a:off x="1222826" y="3419335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3">
              <a:extLst>
                <a:ext uri="{FF2B5EF4-FFF2-40B4-BE49-F238E27FC236}">
                  <a16:creationId xmlns:a16="http://schemas.microsoft.com/office/drawing/2014/main" id="{242CCE95-50F3-4E54-BA51-42011522458F}"/>
                </a:ext>
              </a:extLst>
            </p:cNvPr>
            <p:cNvCxnSpPr/>
            <p:nvPr/>
          </p:nvCxnSpPr>
          <p:spPr>
            <a:xfrm>
              <a:off x="1222826" y="353751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4">
              <a:extLst>
                <a:ext uri="{FF2B5EF4-FFF2-40B4-BE49-F238E27FC236}">
                  <a16:creationId xmlns:a16="http://schemas.microsoft.com/office/drawing/2014/main" id="{560234E4-2B0A-4DD7-8603-7FFFCB05F800}"/>
                </a:ext>
              </a:extLst>
            </p:cNvPr>
            <p:cNvCxnSpPr/>
            <p:nvPr/>
          </p:nvCxnSpPr>
          <p:spPr>
            <a:xfrm>
              <a:off x="1222826" y="365570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5">
              <a:extLst>
                <a:ext uri="{FF2B5EF4-FFF2-40B4-BE49-F238E27FC236}">
                  <a16:creationId xmlns:a16="http://schemas.microsoft.com/office/drawing/2014/main" id="{584F2A60-DA6E-4706-A686-C4ADA83553F9}"/>
                </a:ext>
              </a:extLst>
            </p:cNvPr>
            <p:cNvCxnSpPr/>
            <p:nvPr/>
          </p:nvCxnSpPr>
          <p:spPr>
            <a:xfrm>
              <a:off x="1222826" y="377388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6">
              <a:extLst>
                <a:ext uri="{FF2B5EF4-FFF2-40B4-BE49-F238E27FC236}">
                  <a16:creationId xmlns:a16="http://schemas.microsoft.com/office/drawing/2014/main" id="{20A8A4FE-54B0-4B23-A025-281EEDC8D77A}"/>
                </a:ext>
              </a:extLst>
            </p:cNvPr>
            <p:cNvCxnSpPr/>
            <p:nvPr/>
          </p:nvCxnSpPr>
          <p:spPr>
            <a:xfrm>
              <a:off x="1222826" y="389207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7">
              <a:extLst>
                <a:ext uri="{FF2B5EF4-FFF2-40B4-BE49-F238E27FC236}">
                  <a16:creationId xmlns:a16="http://schemas.microsoft.com/office/drawing/2014/main" id="{304CA073-A564-474F-9DBF-44220ECC6C08}"/>
                </a:ext>
              </a:extLst>
            </p:cNvPr>
            <p:cNvCxnSpPr/>
            <p:nvPr/>
          </p:nvCxnSpPr>
          <p:spPr>
            <a:xfrm>
              <a:off x="1222826" y="401025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51">
              <a:extLst>
                <a:ext uri="{FF2B5EF4-FFF2-40B4-BE49-F238E27FC236}">
                  <a16:creationId xmlns:a16="http://schemas.microsoft.com/office/drawing/2014/main" id="{53430A23-C346-41E2-A48D-5A6B8A2BE160}"/>
                </a:ext>
              </a:extLst>
            </p:cNvPr>
            <p:cNvCxnSpPr/>
            <p:nvPr/>
          </p:nvCxnSpPr>
          <p:spPr>
            <a:xfrm>
              <a:off x="1222826" y="412844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52">
              <a:extLst>
                <a:ext uri="{FF2B5EF4-FFF2-40B4-BE49-F238E27FC236}">
                  <a16:creationId xmlns:a16="http://schemas.microsoft.com/office/drawing/2014/main" id="{1C265EE8-74DF-4817-BDE6-162C40F71F57}"/>
                </a:ext>
              </a:extLst>
            </p:cNvPr>
            <p:cNvCxnSpPr/>
            <p:nvPr/>
          </p:nvCxnSpPr>
          <p:spPr>
            <a:xfrm>
              <a:off x="1222826" y="424662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id="{8A40E0A5-4DBB-4D6E-B646-E143C08834D0}"/>
                    </a:ext>
                  </a:extLst>
                </p:cNvPr>
                <p:cNvSpPr txBox="1"/>
                <p:nvPr/>
              </p:nvSpPr>
              <p:spPr>
                <a:xfrm>
                  <a:off x="2640478" y="4214168"/>
                  <a:ext cx="337272" cy="325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sz="135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id="{8A40E0A5-4DBB-4D6E-B646-E143C0883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478" y="4214168"/>
                  <a:ext cx="337272" cy="3255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85D6D39-EDBB-4987-B9B1-8BFB05FC634A}"/>
                  </a:ext>
                </a:extLst>
              </p:cNvPr>
              <p:cNvSpPr txBox="1"/>
              <p:nvPr/>
            </p:nvSpPr>
            <p:spPr>
              <a:xfrm>
                <a:off x="2735743" y="2103794"/>
                <a:ext cx="895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85D6D39-EDBB-4987-B9B1-8BFB05FC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43" y="2103794"/>
                <a:ext cx="895950" cy="246221"/>
              </a:xfrm>
              <a:prstGeom prst="rect">
                <a:avLst/>
              </a:prstGeom>
              <a:blipFill>
                <a:blip r:embed="rId5"/>
                <a:stretch>
                  <a:fillRect l="-6803" r="-3401" b="-2926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AB66F8D-B403-4A54-9AB6-38E85A943674}"/>
                  </a:ext>
                </a:extLst>
              </p:cNvPr>
              <p:cNvSpPr/>
              <p:nvPr/>
            </p:nvSpPr>
            <p:spPr>
              <a:xfrm>
                <a:off x="4169043" y="1900893"/>
                <a:ext cx="904607" cy="6128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AB66F8D-B403-4A54-9AB6-38E85A943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043" y="1900893"/>
                <a:ext cx="904607" cy="6128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04CF1B-23FA-40E4-ACB5-EA47B37F10AC}"/>
                  </a:ext>
                </a:extLst>
              </p:cNvPr>
              <p:cNvSpPr txBox="1"/>
              <p:nvPr/>
            </p:nvSpPr>
            <p:spPr>
              <a:xfrm>
                <a:off x="2781251" y="3434178"/>
                <a:ext cx="3454792" cy="112037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Für den Plattenkondensator gilt: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∯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04CF1B-23FA-40E4-ACB5-EA47B37F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51" y="3434178"/>
                <a:ext cx="3454792" cy="1120371"/>
              </a:xfrm>
              <a:prstGeom prst="rect">
                <a:avLst/>
              </a:prstGeom>
              <a:blipFill>
                <a:blip r:embed="rId7"/>
                <a:stretch>
                  <a:fillRect l="-1049" t="-1587" r="-52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ED9A0C-2C97-43B0-ACE5-255799E96FDE}"/>
              </a:ext>
            </a:extLst>
          </p:cNvPr>
          <p:cNvCxnSpPr/>
          <p:nvPr/>
        </p:nvCxnSpPr>
        <p:spPr>
          <a:xfrm>
            <a:off x="8747014" y="2185198"/>
            <a:ext cx="2314529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CE831D-6096-4EA5-85EC-913BBAB38532}"/>
              </a:ext>
            </a:extLst>
          </p:cNvPr>
          <p:cNvSpPr txBox="1"/>
          <p:nvPr/>
        </p:nvSpPr>
        <p:spPr>
          <a:xfrm>
            <a:off x="9720823" y="19049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43291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19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51" y="1631802"/>
            <a:ext cx="1786635" cy="142930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2" y="1644072"/>
            <a:ext cx="1786635" cy="142930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879505" y="125120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Serienschaltung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498192" y="125291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Parallelschaltung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2080594" y="4685927"/>
                <a:ext cx="1599017" cy="54027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CH" sz="160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94" y="4685927"/>
                <a:ext cx="1599017" cy="540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661196" y="4689196"/>
                <a:ext cx="1720845" cy="54027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CH" sz="160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96" y="4689196"/>
                <a:ext cx="1720845" cy="540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2007935" y="5421804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Gleiche Ladung </a:t>
            </a:r>
            <a:br>
              <a:rPr lang="de-CH" sz="1600" b="1" dirty="0"/>
            </a:br>
            <a:r>
              <a:rPr lang="de-CH" sz="1600" b="1" dirty="0"/>
              <a:t>auf allen Platten!!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522141" y="5421803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Gleiche Spannung </a:t>
            </a:r>
            <a:br>
              <a:rPr lang="de-CH" sz="1600" b="1" dirty="0"/>
            </a:br>
            <a:r>
              <a:rPr lang="de-CH" sz="1600" b="1" dirty="0"/>
              <a:t>über allen Platten!!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221074" y="1251200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Energie im Kondensator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957715" y="3690440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Mit der Definition der Kapazität vereinfacht</a:t>
            </a:r>
            <a:br>
              <a:rPr lang="de-CH" sz="1600" dirty="0"/>
            </a:br>
            <a:r>
              <a:rPr lang="de-CH" sz="1600" dirty="0"/>
              <a:t>sich dieser Term zu: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7748315" y="4653969"/>
                <a:ext cx="1999003" cy="540271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i="1">
                          <a:latin typeface="Cambria Math" panose="02040503050406030204" pitchFamily="18" charset="0"/>
                        </a:rPr>
                        <m:t>𝑄𝑈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15" y="4653969"/>
                <a:ext cx="1999003" cy="540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el 1">
            <a:extLst>
              <a:ext uri="{FF2B5EF4-FFF2-40B4-BE49-F238E27FC236}">
                <a16:creationId xmlns:a16="http://schemas.microsoft.com/office/drawing/2014/main" id="{09F44DFB-3282-47BC-8340-451C8E07418F}"/>
              </a:ext>
            </a:extLst>
          </p:cNvPr>
          <p:cNvSpPr txBox="1">
            <a:spLocks/>
          </p:cNvSpPr>
          <p:nvPr/>
        </p:nvSpPr>
        <p:spPr>
          <a:xfrm>
            <a:off x="332979" y="612113"/>
            <a:ext cx="8229600" cy="4229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kern="1200">
                <a:solidFill>
                  <a:schemeClr val="tx1"/>
                </a:solidFill>
                <a:latin typeface="ETH Light" pitchFamily="2" charset="0"/>
                <a:ea typeface="+mj-ea"/>
                <a:cs typeface="+mj-cs"/>
              </a:defRPr>
            </a:lvl1pPr>
          </a:lstStyle>
          <a:p>
            <a:r>
              <a:rPr lang="de-DE" b="1" dirty="0"/>
              <a:t>Schaltungen mit Kondensator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D06D492-6798-41C8-BF04-19203250DEF9}"/>
              </a:ext>
            </a:extLst>
          </p:cNvPr>
          <p:cNvGrpSpPr/>
          <p:nvPr/>
        </p:nvGrpSpPr>
        <p:grpSpPr>
          <a:xfrm>
            <a:off x="2073782" y="3546884"/>
            <a:ext cx="1448431" cy="602196"/>
            <a:chOff x="2073782" y="3546884"/>
            <a:chExt cx="1448431" cy="6021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83A474E-16A4-4F3C-B771-91D202C37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9203" y="354688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B939A50-1B9D-4018-9367-2766D42963F6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60" y="4149080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456302D-57F9-4E7C-A62E-69270DBAE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54688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6EAD7268-169F-4CD6-B31D-606CB4A8D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915308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4676D36-633E-461A-A5D2-E6E015B36A05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789040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2CECB29E-374B-4C26-B608-B8DF74581310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915308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CE21A289-C7E8-4382-AF1C-BBD65568D164}"/>
                    </a:ext>
                  </a:extLst>
                </p:cNvPr>
                <p:cNvSpPr txBox="1"/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CE21A289-C7E8-4382-AF1C-BBD65568D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6FD4E4D9-632C-4F23-9544-CA1ECE635B0A}"/>
                </a:ext>
              </a:extLst>
            </p:cNvPr>
            <p:cNvCxnSpPr/>
            <p:nvPr/>
          </p:nvCxnSpPr>
          <p:spPr>
            <a:xfrm>
              <a:off x="2559267" y="3717032"/>
              <a:ext cx="0" cy="338640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F622CDB-F460-416F-AC41-1193D2F76281}"/>
                    </a:ext>
                  </a:extLst>
                </p:cNvPr>
                <p:cNvSpPr txBox="1"/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F622CDB-F460-416F-AC41-1193D2F76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blipFill>
                  <a:blip r:embed="rId8"/>
                  <a:stretch>
                    <a:fillRect l="-8642" r="-6173" b="-2244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C735AC65-7343-4C6B-A872-6C6F6914D05C}"/>
              </a:ext>
            </a:extLst>
          </p:cNvPr>
          <p:cNvGrpSpPr/>
          <p:nvPr/>
        </p:nvGrpSpPr>
        <p:grpSpPr>
          <a:xfrm>
            <a:off x="4847865" y="3520292"/>
            <a:ext cx="1448431" cy="602196"/>
            <a:chOff x="2073782" y="3546884"/>
            <a:chExt cx="1448431" cy="602196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5362124F-EF06-41C3-A2DD-3BCA182D4F5E}"/>
                </a:ext>
              </a:extLst>
            </p:cNvPr>
            <p:cNvCxnSpPr>
              <a:cxnSpLocks/>
            </p:cNvCxnSpPr>
            <p:nvPr/>
          </p:nvCxnSpPr>
          <p:spPr>
            <a:xfrm>
              <a:off x="2349203" y="354688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B01A152-42DA-462C-BDE7-2FC4B3A4A5C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60" y="4149080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29900E2B-D25C-4F80-B810-4A1A8D2AF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54688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60F1B3E-067B-4076-89A1-D63C30F1E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915308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038C6A6-44E2-49CA-97E6-238180846AF9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789040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35C2E46-9D29-481B-9472-4F14751456FC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915308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5642D58-824B-4698-B5D6-AEC56EE74C2C}"/>
                    </a:ext>
                  </a:extLst>
                </p:cNvPr>
                <p:cNvSpPr txBox="1"/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5642D58-824B-4698-B5D6-AEC56EE74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326C604-0D05-4035-A815-4A8452461409}"/>
                </a:ext>
              </a:extLst>
            </p:cNvPr>
            <p:cNvCxnSpPr/>
            <p:nvPr/>
          </p:nvCxnSpPr>
          <p:spPr>
            <a:xfrm>
              <a:off x="2559267" y="3717032"/>
              <a:ext cx="0" cy="338640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62EF5F9-29FC-413C-B433-9069AADEADB3}"/>
                    </a:ext>
                  </a:extLst>
                </p:cNvPr>
                <p:cNvSpPr txBox="1"/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62EF5F9-29FC-413C-B433-9069AADEA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blipFill>
                  <a:blip r:embed="rId10"/>
                  <a:stretch>
                    <a:fillRect l="-8537" r="-4878" b="-244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EF7BFE-BDE1-4609-8A38-05C3CA57FD27}"/>
                  </a:ext>
                </a:extLst>
              </p:cNvPr>
              <p:cNvSpPr/>
              <p:nvPr/>
            </p:nvSpPr>
            <p:spPr>
              <a:xfrm>
                <a:off x="7029723" y="2040635"/>
                <a:ext cx="4226478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∭"/>
                          <m:supHide m:val="on"/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de-CH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de-CH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CH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de-CH" sz="16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sz="16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CH" sz="160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16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CH" sz="16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EF7BFE-BDE1-4609-8A38-05C3CA57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23" y="2040635"/>
                <a:ext cx="4226478" cy="611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4E1BD7-30EB-493A-9AC2-A7C0675D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BF5E-7615-4772-9D62-55756594A6C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B078A7-65BF-4BB0-BB82-B90E244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8920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 animBg="1"/>
      <p:bldP spid="17" grpId="0"/>
      <p:bldP spid="18" grpId="0"/>
      <p:bldP spid="20" grpId="0"/>
      <p:bldP spid="22" grpId="0"/>
      <p:bldP spid="24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Elektrostatik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E-Feld</a:t>
            </a:r>
          </a:p>
          <a:p>
            <a:r>
              <a:rPr lang="de-CH" dirty="0"/>
              <a:t>Ladungsdichten</a:t>
            </a:r>
          </a:p>
          <a:p>
            <a:r>
              <a:rPr lang="de-CH" dirty="0"/>
              <a:t>D-Feld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Kapazität</a:t>
            </a:r>
          </a:p>
          <a:p>
            <a:r>
              <a:rPr lang="de-CH" dirty="0"/>
              <a:t>Kondensator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40271F-80CE-4A84-BCBF-7D075DDD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32CBF6E-5767-4462-97C0-37AB22E5BF4E}" type="datetime1">
              <a:rPr lang="de-DE" smtClean="0"/>
              <a:t>06.12.2019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4D02C-C4A2-4BFB-911A-6552B992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Daniel Biek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343B8-0D5E-4682-891E-FE57E635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528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0C5D-FA8B-4D70-8F8C-3580C3BA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Kondensator mit mehreren Dielektrika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0D831-9B24-476B-BD95-03A1B9D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8EF4-4488-432D-ADEB-34D47C549EE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623FA-3E4D-4C84-84B9-DACA711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5403E-D882-4E91-9B92-9AC50C28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20</a:t>
            </a:fld>
            <a:endParaRPr lang="de-CH" dirty="0"/>
          </a:p>
        </p:txBody>
      </p: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A618B080-C44A-4022-A34A-E9619788F039}"/>
              </a:ext>
            </a:extLst>
          </p:cNvPr>
          <p:cNvGrpSpPr/>
          <p:nvPr/>
        </p:nvGrpSpPr>
        <p:grpSpPr>
          <a:xfrm>
            <a:off x="319261" y="2089470"/>
            <a:ext cx="3075076" cy="3165501"/>
            <a:chOff x="319261" y="2089470"/>
            <a:chExt cx="3075076" cy="3165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452AD590-C999-4FE6-A45B-4D882C97D203}"/>
                    </a:ext>
                  </a:extLst>
                </p:cNvPr>
                <p:cNvSpPr txBox="1"/>
                <p:nvPr/>
              </p:nvSpPr>
              <p:spPr>
                <a:xfrm>
                  <a:off x="535285" y="2089470"/>
                  <a:ext cx="2859052" cy="398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1400" dirty="0">
                      <a:solidFill>
                        <a:srgbClr val="FFC000"/>
                      </a:solidFill>
                    </a:rPr>
                    <a:t>D-Feld</a:t>
                  </a:r>
                  <a:r>
                    <a:rPr lang="de-CH" sz="1400" dirty="0"/>
                    <a:t> Konstant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a14:m>
                  <a:r>
                    <a:rPr lang="de-CH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452AD590-C999-4FE6-A45B-4D882C97D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85" y="2089470"/>
                  <a:ext cx="2859052" cy="398314"/>
                </a:xfrm>
                <a:prstGeom prst="rect">
                  <a:avLst/>
                </a:prstGeom>
                <a:blipFill>
                  <a:blip r:embed="rId2"/>
                  <a:stretch>
                    <a:fillRect l="-640" b="-307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B18B5001-D59E-4617-90F3-30290AC43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61" y="2568989"/>
              <a:ext cx="2711738" cy="2685982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861FF993-21A1-4CF1-8E51-6BECC5030FAB}"/>
              </a:ext>
            </a:extLst>
          </p:cNvPr>
          <p:cNvGrpSpPr/>
          <p:nvPr/>
        </p:nvGrpSpPr>
        <p:grpSpPr>
          <a:xfrm>
            <a:off x="5653632" y="1985647"/>
            <a:ext cx="2623967" cy="3379405"/>
            <a:chOff x="7980072" y="1996528"/>
            <a:chExt cx="2623967" cy="337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013C4656-9112-47CC-8877-F1609067608A}"/>
                    </a:ext>
                  </a:extLst>
                </p:cNvPr>
                <p:cNvSpPr/>
                <p:nvPr/>
              </p:nvSpPr>
              <p:spPr>
                <a:xfrm>
                  <a:off x="8150162" y="1996528"/>
                  <a:ext cx="2381870" cy="3982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de-CH" sz="1400" dirty="0">
                      <a:solidFill>
                        <a:srgbClr val="C00000"/>
                      </a:solidFill>
                    </a:rPr>
                    <a:t>E-Feld</a:t>
                  </a:r>
                  <a:r>
                    <a:rPr lang="de-CH" sz="1400" dirty="0"/>
                    <a:t> Konstant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a14:m>
                  <a:r>
                    <a:rPr lang="de-CH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013C4656-9112-47CC-8877-F16090676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162" y="1996528"/>
                  <a:ext cx="2381870" cy="398251"/>
                </a:xfrm>
                <a:prstGeom prst="rect">
                  <a:avLst/>
                </a:prstGeom>
                <a:blipFill>
                  <a:blip r:embed="rId4"/>
                  <a:stretch>
                    <a:fillRect l="-767" b="-307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F9BD5EBD-19FA-45BD-9BB4-EFC32DF2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0072" y="2568989"/>
              <a:ext cx="2623967" cy="2806944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6A3E2E0F-64F8-4DC8-B09E-9880FD934ACF}"/>
              </a:ext>
            </a:extLst>
          </p:cNvPr>
          <p:cNvSpPr txBox="1"/>
          <p:nvPr/>
        </p:nvSpPr>
        <p:spPr>
          <a:xfrm>
            <a:off x="1917155" y="163468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Material seriell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D411F3BF-9EFE-420F-BAFA-158CD07D712F}"/>
              </a:ext>
            </a:extLst>
          </p:cNvPr>
          <p:cNvSpPr txBox="1"/>
          <p:nvPr/>
        </p:nvSpPr>
        <p:spPr>
          <a:xfrm>
            <a:off x="8150162" y="154881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Material parallel</a:t>
            </a:r>
          </a:p>
        </p:txBody>
      </p: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38A21B8B-B94F-49D6-BA18-0F50B7FAD68C}"/>
              </a:ext>
            </a:extLst>
          </p:cNvPr>
          <p:cNvCxnSpPr>
            <a:cxnSpLocks/>
          </p:cNvCxnSpPr>
          <p:nvPr/>
        </p:nvCxnSpPr>
        <p:spPr>
          <a:xfrm>
            <a:off x="5373539" y="1642244"/>
            <a:ext cx="0" cy="398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1D72C1E-06C7-477C-845D-99E9E80C47BF}"/>
              </a:ext>
            </a:extLst>
          </p:cNvPr>
          <p:cNvGrpSpPr/>
          <p:nvPr/>
        </p:nvGrpSpPr>
        <p:grpSpPr>
          <a:xfrm>
            <a:off x="3901532" y="3356389"/>
            <a:ext cx="1079043" cy="882160"/>
            <a:chOff x="4334658" y="3324694"/>
            <a:chExt cx="1079043" cy="882160"/>
          </a:xfrm>
        </p:grpSpPr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D8846A04-299D-4B46-9FF2-00BCD497527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658" y="332469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52B24431-EC17-4B80-AC61-DA9F33D5711A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31" y="420685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3216BCF9-CA34-4FB8-A3FB-A4E448758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0633" y="332469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>
              <a:extLst>
                <a:ext uri="{FF2B5EF4-FFF2-40B4-BE49-F238E27FC236}">
                  <a16:creationId xmlns:a16="http://schemas.microsoft.com/office/drawing/2014/main" id="{847866FC-45CD-4095-B09F-FDFE453FD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3960" y="3973082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0843DA91-60E3-4B23-A5FD-BCED4272BCBA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10" y="384681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6A92D837-287D-4CF9-8D62-F1519C808BD1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10" y="3973082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BFC1E63D-5212-4671-B0ED-CDA5496E1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107" y="3684734"/>
              <a:ext cx="0" cy="16208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865F7067-E8D7-4F3E-84F4-384127279B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3575" y="355846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1C5D2776-8640-4E50-B7AC-BA5C527F8D3F}"/>
                </a:ext>
              </a:extLst>
            </p:cNvPr>
            <p:cNvCxnSpPr>
              <a:cxnSpLocks/>
            </p:cNvCxnSpPr>
            <p:nvPr/>
          </p:nvCxnSpPr>
          <p:spPr>
            <a:xfrm>
              <a:off x="4663575" y="368473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63B9D098-7ED6-456C-B15F-0BEC55426A14}"/>
                    </a:ext>
                  </a:extLst>
                </p:cNvPr>
                <p:cNvSpPr txBox="1"/>
                <p:nvPr/>
              </p:nvSpPr>
              <p:spPr>
                <a:xfrm>
                  <a:off x="4873642" y="3792238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63B9D098-7ED6-456C-B15F-0BEC55426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42" y="3792238"/>
                  <a:ext cx="54005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8315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107C5CC4-179D-405B-BD75-8EC8B0C4EE20}"/>
                    </a:ext>
                  </a:extLst>
                </p:cNvPr>
                <p:cNvSpPr txBox="1"/>
                <p:nvPr/>
              </p:nvSpPr>
              <p:spPr>
                <a:xfrm>
                  <a:off x="4839100" y="3462312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107C5CC4-179D-405B-BD75-8EC8B0C4E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100" y="3462312"/>
                  <a:ext cx="540059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8864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C7AE362-B695-433C-972A-2992B6B85304}"/>
              </a:ext>
            </a:extLst>
          </p:cNvPr>
          <p:cNvGrpSpPr/>
          <p:nvPr/>
        </p:nvGrpSpPr>
        <p:grpSpPr>
          <a:xfrm>
            <a:off x="9261971" y="3494007"/>
            <a:ext cx="2169233" cy="593812"/>
            <a:chOff x="9184707" y="3705804"/>
            <a:chExt cx="2169233" cy="593812"/>
          </a:xfrm>
        </p:grpSpPr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528E9ACA-5F2A-4AA1-8C22-89500D042B9F}"/>
                </a:ext>
              </a:extLst>
            </p:cNvPr>
            <p:cNvCxnSpPr>
              <a:cxnSpLocks/>
            </p:cNvCxnSpPr>
            <p:nvPr/>
          </p:nvCxnSpPr>
          <p:spPr>
            <a:xfrm>
              <a:off x="9576876" y="3705804"/>
              <a:ext cx="1134100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679871F5-1F58-40D5-AB21-2183F214366B}"/>
                </a:ext>
              </a:extLst>
            </p:cNvPr>
            <p:cNvCxnSpPr>
              <a:cxnSpLocks/>
            </p:cNvCxnSpPr>
            <p:nvPr/>
          </p:nvCxnSpPr>
          <p:spPr>
            <a:xfrm>
              <a:off x="9610981" y="4299616"/>
              <a:ext cx="1105841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8DEAE7BE-C748-4AB9-949B-A85228CF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6822" y="370580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8372D81-CF2F-44E5-94ED-6FA87D9A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1110" y="406584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32D35265-AF22-4BE3-A3D6-84C519B4C628}"/>
                </a:ext>
              </a:extLst>
            </p:cNvPr>
            <p:cNvCxnSpPr>
              <a:cxnSpLocks/>
            </p:cNvCxnSpPr>
            <p:nvPr/>
          </p:nvCxnSpPr>
          <p:spPr>
            <a:xfrm>
              <a:off x="9926060" y="393957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9C614F0E-198D-403C-9E8F-7FA39D24620E}"/>
                </a:ext>
              </a:extLst>
            </p:cNvPr>
            <p:cNvCxnSpPr>
              <a:cxnSpLocks/>
            </p:cNvCxnSpPr>
            <p:nvPr/>
          </p:nvCxnSpPr>
          <p:spPr>
            <a:xfrm>
              <a:off x="9926060" y="406584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91AF8387-F24C-4A93-BE10-228E5814B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7257" y="370580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0E8EC589-0039-4C27-B60F-A10E694E4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9764" y="393957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id="{21AE4EDB-1890-4A7E-A47D-B21DCECBC09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9764" y="406584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3536BC78-BA84-4121-99C2-9109EA766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6296" y="406584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D48C29B9-954D-496B-8B3B-2B29DF05A63D}"/>
                    </a:ext>
                  </a:extLst>
                </p:cNvPr>
                <p:cNvSpPr txBox="1"/>
                <p:nvPr/>
              </p:nvSpPr>
              <p:spPr>
                <a:xfrm>
                  <a:off x="10813881" y="3834582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D48C29B9-954D-496B-8B3B-2B29DF05A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81" y="3834582"/>
                  <a:ext cx="540059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51136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feld 185">
                  <a:extLst>
                    <a:ext uri="{FF2B5EF4-FFF2-40B4-BE49-F238E27FC236}">
                      <a16:creationId xmlns:a16="http://schemas.microsoft.com/office/drawing/2014/main" id="{77E6E715-D9C3-4D59-B77C-C8824CFD6704}"/>
                    </a:ext>
                  </a:extLst>
                </p:cNvPr>
                <p:cNvSpPr txBox="1"/>
                <p:nvPr/>
              </p:nvSpPr>
              <p:spPr>
                <a:xfrm>
                  <a:off x="9184707" y="3846814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6" name="Textfeld 185">
                  <a:extLst>
                    <a:ext uri="{FF2B5EF4-FFF2-40B4-BE49-F238E27FC236}">
                      <a16:creationId xmlns:a16="http://schemas.microsoft.com/office/drawing/2014/main" id="{77E6E715-D9C3-4D59-B77C-C8824CFD6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4707" y="3846814"/>
                  <a:ext cx="540059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49438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E4F6854-931D-4066-9F19-2760B89382F1}"/>
              </a:ext>
            </a:extLst>
          </p:cNvPr>
          <p:cNvSpPr/>
          <p:nvPr/>
        </p:nvSpPr>
        <p:spPr>
          <a:xfrm>
            <a:off x="3212165" y="3678212"/>
            <a:ext cx="480249" cy="2337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843F2B46-769B-4B9C-950D-82C9ADA5B57C}"/>
              </a:ext>
            </a:extLst>
          </p:cNvPr>
          <p:cNvSpPr/>
          <p:nvPr/>
        </p:nvSpPr>
        <p:spPr>
          <a:xfrm>
            <a:off x="8457234" y="3675350"/>
            <a:ext cx="480249" cy="2337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58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854D-E0FA-4065-85A2-718C7D88A71E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3C72E-14F1-4CEF-876F-1F5C16844AD6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Aufgabe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4B5BD0A-EAD5-405E-9CA0-7E81547A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35" y="1052736"/>
            <a:ext cx="7677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77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735F-9202-4987-B0D7-A7BE00B7798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3C72E-14F1-4CEF-876F-1F5C16844AD6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Zusatzaufgabe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219774-32D8-4690-AE1E-EA5DC6B30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3" y="2204864"/>
            <a:ext cx="8757915" cy="34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72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Elektrisches Strömungsfeld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Stromdichte</a:t>
            </a:r>
          </a:p>
          <a:p>
            <a:r>
              <a:rPr lang="de-CH" dirty="0"/>
              <a:t>Widerstand</a:t>
            </a:r>
          </a:p>
          <a:p>
            <a:r>
              <a:rPr lang="de-CH" dirty="0"/>
              <a:t>Feldgrössen an Randflächen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B3DE5C-8CA8-49E2-90BC-439391AD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B935748-9C53-472C-ABF6-BD4439B984B9}" type="datetime1">
              <a:rPr lang="de-DE" smtClean="0"/>
              <a:t>06.12.2019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7405BD-BC0D-44EB-B947-DE5FD606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Daniel Biek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2C53C9-2DD7-450B-BA0A-01140537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077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FD99FAF-BD1B-47D7-917C-4FA37F1BE3BF}"/>
              </a:ext>
            </a:extLst>
          </p:cNvPr>
          <p:cNvCxnSpPr/>
          <p:nvPr/>
        </p:nvCxnSpPr>
        <p:spPr>
          <a:xfrm>
            <a:off x="2038151" y="2278493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5F4EA33-5CDD-42F5-94DC-FE50DEEB6861}"/>
              </a:ext>
            </a:extLst>
          </p:cNvPr>
          <p:cNvCxnSpPr/>
          <p:nvPr/>
        </p:nvCxnSpPr>
        <p:spPr>
          <a:xfrm>
            <a:off x="2040035" y="2638533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D8E174B-5FD8-42BB-98F9-45EA8A10E080}"/>
              </a:ext>
            </a:extLst>
          </p:cNvPr>
          <p:cNvCxnSpPr/>
          <p:nvPr/>
        </p:nvCxnSpPr>
        <p:spPr>
          <a:xfrm>
            <a:off x="2040035" y="2951491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5A87C72-73E4-4452-B703-FFAA871B1014}"/>
              </a:ext>
            </a:extLst>
          </p:cNvPr>
          <p:cNvCxnSpPr/>
          <p:nvPr/>
        </p:nvCxnSpPr>
        <p:spPr>
          <a:xfrm>
            <a:off x="2038151" y="1957749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661D-23A6-4F13-B63D-B490BE44685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24</a:t>
            </a:fld>
            <a:endParaRPr lang="de-CH" dirty="0"/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94742898-A0D0-43F8-843C-EF5987D9059E}"/>
              </a:ext>
            </a:extLst>
          </p:cNvPr>
          <p:cNvSpPr/>
          <p:nvPr/>
        </p:nvSpPr>
        <p:spPr>
          <a:xfrm rot="5400000">
            <a:off x="4582059" y="-458419"/>
            <a:ext cx="1594799" cy="5628463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A8DE6CDA-B789-44A2-BA2B-80CDCD704753}"/>
              </a:ext>
            </a:extLst>
          </p:cNvPr>
          <p:cNvSpPr/>
          <p:nvPr/>
        </p:nvSpPr>
        <p:spPr>
          <a:xfrm>
            <a:off x="7747791" y="1558412"/>
            <a:ext cx="504056" cy="1594799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A6EB95F-E1F3-45CF-A06F-797A047FAACF}"/>
              </a:ext>
            </a:extLst>
          </p:cNvPr>
          <p:cNvSpPr/>
          <p:nvPr/>
        </p:nvSpPr>
        <p:spPr>
          <a:xfrm>
            <a:off x="7313108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D849371-8F72-43C4-9344-582B27A87456}"/>
              </a:ext>
            </a:extLst>
          </p:cNvPr>
          <p:cNvSpPr/>
          <p:nvPr/>
        </p:nvSpPr>
        <p:spPr>
          <a:xfrm>
            <a:off x="7345948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FAC22EF-F020-41AF-B985-F97621B794E9}"/>
              </a:ext>
            </a:extLst>
          </p:cNvPr>
          <p:cNvSpPr/>
          <p:nvPr/>
        </p:nvSpPr>
        <p:spPr>
          <a:xfrm>
            <a:off x="7345948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285B841-3B93-449C-AEBE-908615655D11}"/>
              </a:ext>
            </a:extLst>
          </p:cNvPr>
          <p:cNvCxnSpPr/>
          <p:nvPr/>
        </p:nvCxnSpPr>
        <p:spPr>
          <a:xfrm flipH="1">
            <a:off x="7941662" y="1957749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3DF8031-FD6F-45AB-AD67-EFB1739B81D6}"/>
              </a:ext>
            </a:extLst>
          </p:cNvPr>
          <p:cNvCxnSpPr/>
          <p:nvPr/>
        </p:nvCxnSpPr>
        <p:spPr>
          <a:xfrm flipH="1">
            <a:off x="7941662" y="2278493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86D61F6-581F-4451-88C7-A5524F83D7AC}"/>
              </a:ext>
            </a:extLst>
          </p:cNvPr>
          <p:cNvCxnSpPr/>
          <p:nvPr/>
        </p:nvCxnSpPr>
        <p:spPr>
          <a:xfrm flipH="1">
            <a:off x="7994868" y="2956518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74681ED-C3A6-4E19-952E-9DA3DE0A0EF4}"/>
              </a:ext>
            </a:extLst>
          </p:cNvPr>
          <p:cNvCxnSpPr/>
          <p:nvPr/>
        </p:nvCxnSpPr>
        <p:spPr>
          <a:xfrm flipH="1">
            <a:off x="7941662" y="2638533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3FCD81D-6BC7-431B-94AE-4528B00714CF}"/>
              </a:ext>
            </a:extLst>
          </p:cNvPr>
          <p:cNvCxnSpPr/>
          <p:nvPr/>
        </p:nvCxnSpPr>
        <p:spPr>
          <a:xfrm flipV="1">
            <a:off x="7536061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5690C41-8284-48CB-BA53-5E116169790A}"/>
              </a:ext>
            </a:extLst>
          </p:cNvPr>
          <p:cNvCxnSpPr/>
          <p:nvPr/>
        </p:nvCxnSpPr>
        <p:spPr>
          <a:xfrm flipV="1">
            <a:off x="7540861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D3EC05F-15AF-46A7-A202-CD8CE10DB436}"/>
              </a:ext>
            </a:extLst>
          </p:cNvPr>
          <p:cNvCxnSpPr/>
          <p:nvPr/>
        </p:nvCxnSpPr>
        <p:spPr>
          <a:xfrm flipV="1">
            <a:off x="7495729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F94FE5BA-4C46-4611-A86F-DC9AA3C3D176}"/>
              </a:ext>
            </a:extLst>
          </p:cNvPr>
          <p:cNvSpPr/>
          <p:nvPr/>
        </p:nvSpPr>
        <p:spPr>
          <a:xfrm>
            <a:off x="6649764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9C6E738-B8A6-4FA9-9EBB-CEE69767FD04}"/>
              </a:ext>
            </a:extLst>
          </p:cNvPr>
          <p:cNvSpPr/>
          <p:nvPr/>
        </p:nvSpPr>
        <p:spPr>
          <a:xfrm>
            <a:off x="6682604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217A374-69BB-4654-9872-C0BDC9ABACCF}"/>
              </a:ext>
            </a:extLst>
          </p:cNvPr>
          <p:cNvSpPr/>
          <p:nvPr/>
        </p:nvSpPr>
        <p:spPr>
          <a:xfrm>
            <a:off x="6682604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70A097A-9728-44B2-846D-63BEB93FB432}"/>
              </a:ext>
            </a:extLst>
          </p:cNvPr>
          <p:cNvCxnSpPr/>
          <p:nvPr/>
        </p:nvCxnSpPr>
        <p:spPr>
          <a:xfrm flipV="1">
            <a:off x="6872717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88AF532-F2D0-4042-AC24-2F6C276727B8}"/>
              </a:ext>
            </a:extLst>
          </p:cNvPr>
          <p:cNvCxnSpPr/>
          <p:nvPr/>
        </p:nvCxnSpPr>
        <p:spPr>
          <a:xfrm flipV="1">
            <a:off x="6877517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C81F9F4-FB35-4A98-A3CD-45929B935641}"/>
              </a:ext>
            </a:extLst>
          </p:cNvPr>
          <p:cNvCxnSpPr/>
          <p:nvPr/>
        </p:nvCxnSpPr>
        <p:spPr>
          <a:xfrm flipV="1">
            <a:off x="6832385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30E770E7-552D-40CC-B9B1-CBE63189CC4D}"/>
              </a:ext>
            </a:extLst>
          </p:cNvPr>
          <p:cNvSpPr/>
          <p:nvPr/>
        </p:nvSpPr>
        <p:spPr>
          <a:xfrm>
            <a:off x="5928320" y="274977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91F20B0-A97A-49A1-857A-3294001F6F93}"/>
              </a:ext>
            </a:extLst>
          </p:cNvPr>
          <p:cNvSpPr/>
          <p:nvPr/>
        </p:nvSpPr>
        <p:spPr>
          <a:xfrm>
            <a:off x="5961160" y="224371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ABAAAA4D-B479-4615-8148-C3A4E8DB5293}"/>
              </a:ext>
            </a:extLst>
          </p:cNvPr>
          <p:cNvSpPr/>
          <p:nvPr/>
        </p:nvSpPr>
        <p:spPr>
          <a:xfrm>
            <a:off x="5961160" y="17495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EBE67B0-9F1C-47A1-8711-EDD65117A4AD}"/>
              </a:ext>
            </a:extLst>
          </p:cNvPr>
          <p:cNvCxnSpPr/>
          <p:nvPr/>
        </p:nvCxnSpPr>
        <p:spPr>
          <a:xfrm flipV="1">
            <a:off x="6151273" y="1828582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7444DD8-044C-4122-9FFE-C81FB105FD4F}"/>
              </a:ext>
            </a:extLst>
          </p:cNvPr>
          <p:cNvCxnSpPr/>
          <p:nvPr/>
        </p:nvCxnSpPr>
        <p:spPr>
          <a:xfrm flipV="1">
            <a:off x="6156073" y="2356648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9811043-D46E-4CF6-8427-FB3993421159}"/>
              </a:ext>
            </a:extLst>
          </p:cNvPr>
          <p:cNvCxnSpPr/>
          <p:nvPr/>
        </p:nvCxnSpPr>
        <p:spPr>
          <a:xfrm flipV="1">
            <a:off x="6110941" y="2847258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2452FFFF-E6EF-414E-BC30-90D82A9E5412}"/>
              </a:ext>
            </a:extLst>
          </p:cNvPr>
          <p:cNvSpPr/>
          <p:nvPr/>
        </p:nvSpPr>
        <p:spPr>
          <a:xfrm>
            <a:off x="5159778" y="27245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A33C24D-1B63-41B3-AB67-9F4901093187}"/>
              </a:ext>
            </a:extLst>
          </p:cNvPr>
          <p:cNvSpPr/>
          <p:nvPr/>
        </p:nvSpPr>
        <p:spPr>
          <a:xfrm>
            <a:off x="5192618" y="221848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C2436B1-314F-4500-93BF-93EA9A517D75}"/>
              </a:ext>
            </a:extLst>
          </p:cNvPr>
          <p:cNvSpPr/>
          <p:nvPr/>
        </p:nvSpPr>
        <p:spPr>
          <a:xfrm>
            <a:off x="5192618" y="172427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6BAF8F9-C24A-4E3C-BDB2-25E79916007A}"/>
              </a:ext>
            </a:extLst>
          </p:cNvPr>
          <p:cNvCxnSpPr/>
          <p:nvPr/>
        </p:nvCxnSpPr>
        <p:spPr>
          <a:xfrm flipV="1">
            <a:off x="5382731" y="180335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9F61196C-9FB1-45AB-A698-78EA50FB6C36}"/>
              </a:ext>
            </a:extLst>
          </p:cNvPr>
          <p:cNvCxnSpPr/>
          <p:nvPr/>
        </p:nvCxnSpPr>
        <p:spPr>
          <a:xfrm flipV="1">
            <a:off x="5387531" y="233141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02FB1F1-53D1-4D72-BD3D-02C33AD4C129}"/>
              </a:ext>
            </a:extLst>
          </p:cNvPr>
          <p:cNvCxnSpPr/>
          <p:nvPr/>
        </p:nvCxnSpPr>
        <p:spPr>
          <a:xfrm flipV="1">
            <a:off x="5342399" y="282202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9A9CE8BF-FB55-4726-9E88-50BFC87F51DE}"/>
              </a:ext>
            </a:extLst>
          </p:cNvPr>
          <p:cNvSpPr/>
          <p:nvPr/>
        </p:nvSpPr>
        <p:spPr>
          <a:xfrm>
            <a:off x="4336100" y="272394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B55FAD-FDA2-477C-A318-CCEF31B7C757}"/>
              </a:ext>
            </a:extLst>
          </p:cNvPr>
          <p:cNvSpPr/>
          <p:nvPr/>
        </p:nvSpPr>
        <p:spPr>
          <a:xfrm>
            <a:off x="4368940" y="22178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6B61A87-98B9-43E0-AACD-C0A80E94977E}"/>
              </a:ext>
            </a:extLst>
          </p:cNvPr>
          <p:cNvSpPr/>
          <p:nvPr/>
        </p:nvSpPr>
        <p:spPr>
          <a:xfrm>
            <a:off x="4368940" y="172368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E073922C-3A3B-421F-AD09-6667819A7A23}"/>
              </a:ext>
            </a:extLst>
          </p:cNvPr>
          <p:cNvCxnSpPr/>
          <p:nvPr/>
        </p:nvCxnSpPr>
        <p:spPr>
          <a:xfrm flipV="1">
            <a:off x="4559053" y="1802754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B60529E-F2D6-4058-A600-73AC8C5018A9}"/>
              </a:ext>
            </a:extLst>
          </p:cNvPr>
          <p:cNvCxnSpPr/>
          <p:nvPr/>
        </p:nvCxnSpPr>
        <p:spPr>
          <a:xfrm flipV="1">
            <a:off x="4563853" y="2330820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36341C6-9677-401F-87C0-4137BAB31512}"/>
              </a:ext>
            </a:extLst>
          </p:cNvPr>
          <p:cNvCxnSpPr/>
          <p:nvPr/>
        </p:nvCxnSpPr>
        <p:spPr>
          <a:xfrm flipV="1">
            <a:off x="4518721" y="2821430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32341DFE-EE31-4575-990B-38D56521FEE5}"/>
              </a:ext>
            </a:extLst>
          </p:cNvPr>
          <p:cNvSpPr/>
          <p:nvPr/>
        </p:nvSpPr>
        <p:spPr>
          <a:xfrm>
            <a:off x="3663571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E8EFCEA-31A5-45AA-8F96-5E1A80321CAE}"/>
              </a:ext>
            </a:extLst>
          </p:cNvPr>
          <p:cNvSpPr/>
          <p:nvPr/>
        </p:nvSpPr>
        <p:spPr>
          <a:xfrm>
            <a:off x="3696411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48AEA2-B710-40DE-AD27-7AFEDFB47F2B}"/>
              </a:ext>
            </a:extLst>
          </p:cNvPr>
          <p:cNvSpPr/>
          <p:nvPr/>
        </p:nvSpPr>
        <p:spPr>
          <a:xfrm>
            <a:off x="3696411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6CC13DE-4605-4776-9F5E-B071DBEE0395}"/>
              </a:ext>
            </a:extLst>
          </p:cNvPr>
          <p:cNvCxnSpPr/>
          <p:nvPr/>
        </p:nvCxnSpPr>
        <p:spPr>
          <a:xfrm flipV="1">
            <a:off x="3886524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105ED80-C419-4CA6-BB65-386C8C69B77E}"/>
              </a:ext>
            </a:extLst>
          </p:cNvPr>
          <p:cNvCxnSpPr/>
          <p:nvPr/>
        </p:nvCxnSpPr>
        <p:spPr>
          <a:xfrm flipV="1">
            <a:off x="3891324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9A38FCA-479F-421B-A936-28560959D2B0}"/>
              </a:ext>
            </a:extLst>
          </p:cNvPr>
          <p:cNvCxnSpPr/>
          <p:nvPr/>
        </p:nvCxnSpPr>
        <p:spPr>
          <a:xfrm flipV="1">
            <a:off x="3846192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1C1796E4-E1BD-4FAE-AC54-52019D040370}"/>
              </a:ext>
            </a:extLst>
          </p:cNvPr>
          <p:cNvSpPr/>
          <p:nvPr/>
        </p:nvSpPr>
        <p:spPr>
          <a:xfrm>
            <a:off x="2963903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9621648B-9805-4719-9737-DF584166B822}"/>
              </a:ext>
            </a:extLst>
          </p:cNvPr>
          <p:cNvSpPr/>
          <p:nvPr/>
        </p:nvSpPr>
        <p:spPr>
          <a:xfrm>
            <a:off x="2996743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AB4BA65-3273-4E0A-A9B5-2A1B05ABD501}"/>
              </a:ext>
            </a:extLst>
          </p:cNvPr>
          <p:cNvSpPr/>
          <p:nvPr/>
        </p:nvSpPr>
        <p:spPr>
          <a:xfrm>
            <a:off x="2996743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A02D740-B877-46F3-B4C5-8FC1F37A5FC9}"/>
              </a:ext>
            </a:extLst>
          </p:cNvPr>
          <p:cNvCxnSpPr/>
          <p:nvPr/>
        </p:nvCxnSpPr>
        <p:spPr>
          <a:xfrm flipV="1">
            <a:off x="3186856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9699470-E347-4737-8C10-EFFA050566CA}"/>
              </a:ext>
            </a:extLst>
          </p:cNvPr>
          <p:cNvCxnSpPr/>
          <p:nvPr/>
        </p:nvCxnSpPr>
        <p:spPr>
          <a:xfrm flipV="1">
            <a:off x="3191656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164BFDB-2001-40AE-9475-36CBA7ED0451}"/>
              </a:ext>
            </a:extLst>
          </p:cNvPr>
          <p:cNvCxnSpPr/>
          <p:nvPr/>
        </p:nvCxnSpPr>
        <p:spPr>
          <a:xfrm flipV="1">
            <a:off x="3146524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5F74CD71-02C8-4DEA-97AB-0F7D813EA86C}"/>
              </a:ext>
            </a:extLst>
          </p:cNvPr>
          <p:cNvSpPr txBox="1"/>
          <p:nvPr/>
        </p:nvSpPr>
        <p:spPr>
          <a:xfrm>
            <a:off x="765027" y="3413313"/>
            <a:ext cx="1049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Fliesst ein E-Feld durch ein Metall mit Elektronen, so verspüren diese eine Kraft und bewegen sich in</a:t>
            </a:r>
          </a:p>
          <a:p>
            <a:r>
              <a:rPr lang="de-CH" dirty="0"/>
              <a:t>Richtung des E-Feldes.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8CC101B-57A6-42F9-94FC-7D8C80F0D98C}"/>
                  </a:ext>
                </a:extLst>
              </p:cNvPr>
              <p:cNvSpPr txBox="1"/>
              <p:nvPr/>
            </p:nvSpPr>
            <p:spPr>
              <a:xfrm>
                <a:off x="5387531" y="3992019"/>
                <a:ext cx="2758717" cy="3949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CH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de-CH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8CC101B-57A6-42F9-94FC-7D8C80F0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31" y="3992019"/>
                <a:ext cx="2758717" cy="394916"/>
              </a:xfrm>
              <a:prstGeom prst="rect">
                <a:avLst/>
              </a:prstGeom>
              <a:blipFill>
                <a:blip r:embed="rId2"/>
                <a:stretch>
                  <a:fillRect l="-1322" t="-26866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7B6D99A-F1CE-4F07-AA7B-7EF93A7EB335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151470" y="4317034"/>
            <a:ext cx="870141" cy="20486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13F98810-1121-44F7-8826-FC3440D57684}"/>
              </a:ext>
            </a:extLst>
          </p:cNvPr>
          <p:cNvSpPr txBox="1"/>
          <p:nvPr/>
        </p:nvSpPr>
        <p:spPr>
          <a:xfrm>
            <a:off x="4143822" y="452189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Abhängig vom Material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84A7C689-65EF-4A83-BAF3-33EF6EFE0856}"/>
                  </a:ext>
                </a:extLst>
              </p:cNvPr>
              <p:cNvSpPr/>
              <p:nvPr/>
            </p:nvSpPr>
            <p:spPr>
              <a:xfrm>
                <a:off x="5288279" y="4824649"/>
                <a:ext cx="2963568" cy="949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AC83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AC83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de-CH" b="0" i="0" smtClean="0">
                          <a:solidFill>
                            <a:srgbClr val="AC83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84A7C689-65EF-4A83-BAF3-33EF6EFE0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279" y="4824649"/>
                <a:ext cx="2963568" cy="949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Stromdichte</a:t>
            </a:r>
          </a:p>
        </p:txBody>
      </p:sp>
    </p:spTree>
    <p:extLst>
      <p:ext uri="{BB962C8B-B14F-4D97-AF65-F5344CB8AC3E}">
        <p14:creationId xmlns:p14="http://schemas.microsoft.com/office/powerpoint/2010/main" val="1268183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9" grpId="0"/>
      <p:bldP spid="1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DA92-3885-41ED-8029-EADB6F028C11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25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Strom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503F6AE-999D-432C-B1A8-B1967DA4267A}"/>
              </a:ext>
            </a:extLst>
          </p:cNvPr>
          <p:cNvSpPr txBox="1"/>
          <p:nvPr/>
        </p:nvSpPr>
        <p:spPr>
          <a:xfrm>
            <a:off x="404987" y="1307105"/>
            <a:ext cx="91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Strom bezeichnet, wie viele </a:t>
            </a:r>
            <a:r>
              <a:rPr lang="de-CH" b="1" dirty="0"/>
              <a:t>Ladungsträger</a:t>
            </a:r>
            <a:r>
              <a:rPr lang="de-CH" dirty="0"/>
              <a:t> pro </a:t>
            </a:r>
            <a:r>
              <a:rPr lang="de-CH" b="1" dirty="0"/>
              <a:t>Zeit</a:t>
            </a:r>
            <a:r>
              <a:rPr lang="de-CH" dirty="0"/>
              <a:t> durch eine gewisse </a:t>
            </a:r>
            <a:r>
              <a:rPr lang="de-CH" b="1" dirty="0"/>
              <a:t>Fläche</a:t>
            </a:r>
            <a:r>
              <a:rPr lang="de-CH" dirty="0"/>
              <a:t> fliessen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E70E3D-CFC8-46E5-B87A-DD52B52967EC}"/>
                  </a:ext>
                </a:extLst>
              </p:cNvPr>
              <p:cNvSpPr txBox="1"/>
              <p:nvPr/>
            </p:nvSpPr>
            <p:spPr>
              <a:xfrm>
                <a:off x="4541039" y="2208377"/>
                <a:ext cx="3106748" cy="6805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E70E3D-CFC8-46E5-B87A-DD52B529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39" y="2208377"/>
                <a:ext cx="3106748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362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14B7-8534-47F9-B05E-27C560C54FE7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26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Widerstand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64B690-A48B-40D6-81DA-435018538201}"/>
              </a:ext>
            </a:extLst>
          </p:cNvPr>
          <p:cNvSpPr txBox="1"/>
          <p:nvPr/>
        </p:nvSpPr>
        <p:spPr>
          <a:xfrm>
            <a:off x="332979" y="1412776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 Der Widerstand beschreibt, wie sich Strom und Spannung an einem Bauelement verhalten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A842F5-9660-4B6F-B0AB-74E8E8F96B0A}"/>
                  </a:ext>
                </a:extLst>
              </p:cNvPr>
              <p:cNvSpPr txBox="1"/>
              <p:nvPr/>
            </p:nvSpPr>
            <p:spPr>
              <a:xfrm>
                <a:off x="3244472" y="2220436"/>
                <a:ext cx="2317366" cy="90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nary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A842F5-9660-4B6F-B0AB-74E8E8F96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472" y="2220436"/>
                <a:ext cx="2317366" cy="905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F4570FC-BD50-4943-B968-BB293E4544FD}"/>
                  </a:ext>
                </a:extLst>
              </p:cNvPr>
              <p:cNvSpPr/>
              <p:nvPr/>
            </p:nvSpPr>
            <p:spPr>
              <a:xfrm>
                <a:off x="3207026" y="4879271"/>
                <a:ext cx="227543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F4570FC-BD50-4943-B968-BB293E45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26" y="4879271"/>
                <a:ext cx="227543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2320ED5D-44D4-42B7-996D-8D09C291C299}"/>
              </a:ext>
            </a:extLst>
          </p:cNvPr>
          <p:cNvSpPr txBox="1"/>
          <p:nvPr/>
        </p:nvSpPr>
        <p:spPr>
          <a:xfrm>
            <a:off x="1773139" y="3688946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 Feld Konstant, Weg parallel, Fläche Senkrecht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2A667C0-A1FB-40C9-9A5F-44B384D323B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351249" y="3126133"/>
            <a:ext cx="51906" cy="56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25A1F0-3A7C-401C-8DEC-CBBEEC8A8133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4344741" y="4058278"/>
            <a:ext cx="6508" cy="8209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AE70990-592E-4D3F-889E-9B5536E817E5}"/>
              </a:ext>
            </a:extLst>
          </p:cNvPr>
          <p:cNvSpPr/>
          <p:nvPr/>
        </p:nvSpPr>
        <p:spPr>
          <a:xfrm>
            <a:off x="4828648" y="4879271"/>
            <a:ext cx="660316" cy="66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D9AA23F-5591-4331-9FFC-F8DC9D6370B1}"/>
              </a:ext>
            </a:extLst>
          </p:cNvPr>
          <p:cNvSpPr/>
          <p:nvPr/>
        </p:nvSpPr>
        <p:spPr>
          <a:xfrm>
            <a:off x="3224569" y="4869312"/>
            <a:ext cx="530703" cy="66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1E3F501-2B1E-4ED5-85CB-844D76F8153C}"/>
              </a:ext>
            </a:extLst>
          </p:cNvPr>
          <p:cNvCxnSpPr/>
          <p:nvPr/>
        </p:nvCxnSpPr>
        <p:spPr>
          <a:xfrm>
            <a:off x="4972664" y="4667744"/>
            <a:ext cx="0" cy="3600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DC3CE0-5EFB-4A2D-9CB5-2D54DFA0CDE5}"/>
                  </a:ext>
                </a:extLst>
              </p:cNvPr>
              <p:cNvSpPr txBox="1"/>
              <p:nvPr/>
            </p:nvSpPr>
            <p:spPr>
              <a:xfrm>
                <a:off x="4832542" y="4208574"/>
                <a:ext cx="25401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spez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Widerstand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DC3CE0-5EFB-4A2D-9CB5-2D54DFA0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208574"/>
                <a:ext cx="2540183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F3B215A-4779-4350-9D89-83E7BE00B737}"/>
              </a:ext>
            </a:extLst>
          </p:cNvPr>
          <p:cNvCxnSpPr>
            <a:cxnSpLocks/>
          </p:cNvCxnSpPr>
          <p:nvPr/>
        </p:nvCxnSpPr>
        <p:spPr>
          <a:xfrm>
            <a:off x="7827113" y="4728973"/>
            <a:ext cx="389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690391-FF5D-48A7-AD97-74866DC443B2}"/>
              </a:ext>
            </a:extLst>
          </p:cNvPr>
          <p:cNvCxnSpPr>
            <a:cxnSpLocks/>
          </p:cNvCxnSpPr>
          <p:nvPr/>
        </p:nvCxnSpPr>
        <p:spPr>
          <a:xfrm>
            <a:off x="8158698" y="4728973"/>
            <a:ext cx="22011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A2FFA20-7D19-474D-9CBE-BAAE18DA73D7}"/>
              </a:ext>
            </a:extLst>
          </p:cNvPr>
          <p:cNvCxnSpPr>
            <a:cxnSpLocks/>
          </p:cNvCxnSpPr>
          <p:nvPr/>
        </p:nvCxnSpPr>
        <p:spPr>
          <a:xfrm flipV="1">
            <a:off x="10359883" y="4453037"/>
            <a:ext cx="0" cy="275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624C738-6846-4590-8027-0197F84AA9D6}"/>
              </a:ext>
            </a:extLst>
          </p:cNvPr>
          <p:cNvCxnSpPr>
            <a:cxnSpLocks/>
          </p:cNvCxnSpPr>
          <p:nvPr/>
        </p:nvCxnSpPr>
        <p:spPr>
          <a:xfrm flipV="1">
            <a:off x="7827112" y="2226838"/>
            <a:ext cx="2532771" cy="6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F0BB2F6-25B6-4E50-9F52-6A7768E086BF}"/>
              </a:ext>
            </a:extLst>
          </p:cNvPr>
          <p:cNvCxnSpPr>
            <a:cxnSpLocks/>
          </p:cNvCxnSpPr>
          <p:nvPr/>
        </p:nvCxnSpPr>
        <p:spPr>
          <a:xfrm flipV="1">
            <a:off x="10359883" y="2233609"/>
            <a:ext cx="0" cy="2495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7E7D4E1-000A-4848-BFD9-307CDAC49BBE}"/>
              </a:ext>
            </a:extLst>
          </p:cNvPr>
          <p:cNvSpPr/>
          <p:nvPr/>
        </p:nvSpPr>
        <p:spPr>
          <a:xfrm>
            <a:off x="10147704" y="2817269"/>
            <a:ext cx="424357" cy="12744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E92E1D-7EEB-4340-9E7A-63BA27CD7142}"/>
              </a:ext>
            </a:extLst>
          </p:cNvPr>
          <p:cNvCxnSpPr/>
          <p:nvPr/>
        </p:nvCxnSpPr>
        <p:spPr>
          <a:xfrm>
            <a:off x="9947378" y="2591414"/>
            <a:ext cx="0" cy="1779753"/>
          </a:xfrm>
          <a:prstGeom prst="straightConnector1">
            <a:avLst/>
          </a:prstGeom>
          <a:ln w="28575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F8A3065-6456-4551-A977-D589D2C4E1FC}"/>
                  </a:ext>
                </a:extLst>
              </p:cNvPr>
              <p:cNvSpPr txBox="1"/>
              <p:nvPr/>
            </p:nvSpPr>
            <p:spPr>
              <a:xfrm>
                <a:off x="9667120" y="3308842"/>
                <a:ext cx="22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F8A3065-6456-4551-A977-D589D2C4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120" y="3308842"/>
                <a:ext cx="227305" cy="276999"/>
              </a:xfrm>
              <a:prstGeom prst="rect">
                <a:avLst/>
              </a:prstGeom>
              <a:blipFill>
                <a:blip r:embed="rId5"/>
                <a:stretch>
                  <a:fillRect l="-24324" r="-18919" b="-88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A9C9A9C-D1B7-4741-B5D0-3F130D0D6C8B}"/>
              </a:ext>
            </a:extLst>
          </p:cNvPr>
          <p:cNvCxnSpPr>
            <a:endCxn id="23" idx="0"/>
          </p:cNvCxnSpPr>
          <p:nvPr/>
        </p:nvCxnSpPr>
        <p:spPr>
          <a:xfrm>
            <a:off x="10359883" y="2591414"/>
            <a:ext cx="0" cy="22585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67B0C19-CF44-457B-8A0C-1EB841584AAF}"/>
              </a:ext>
            </a:extLst>
          </p:cNvPr>
          <p:cNvCxnSpPr/>
          <p:nvPr/>
        </p:nvCxnSpPr>
        <p:spPr>
          <a:xfrm>
            <a:off x="10347439" y="4320103"/>
            <a:ext cx="0" cy="22585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49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5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4679-40F1-4670-9149-DD8CEA8FCB62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27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(D-Feld)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A39C9AB-E329-4D31-A6D4-BF06092B0D08}"/>
              </a:ext>
            </a:extLst>
          </p:cNvPr>
          <p:cNvGrpSpPr/>
          <p:nvPr/>
        </p:nvGrpSpPr>
        <p:grpSpPr>
          <a:xfrm>
            <a:off x="1695079" y="1357511"/>
            <a:ext cx="8192393" cy="2694650"/>
            <a:chOff x="1663316" y="1734182"/>
            <a:chExt cx="8192393" cy="2694650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16E01C9F-E463-4390-9C18-1208053FB1C6}"/>
                </a:ext>
              </a:extLst>
            </p:cNvPr>
            <p:cNvCxnSpPr/>
            <p:nvPr/>
          </p:nvCxnSpPr>
          <p:spPr>
            <a:xfrm>
              <a:off x="2619104" y="1903259"/>
              <a:ext cx="0" cy="2376264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FF7FC12-5CB2-4CF1-9AC3-8F7A2A89313D}"/>
                </a:ext>
              </a:extLst>
            </p:cNvPr>
            <p:cNvCxnSpPr/>
            <p:nvPr/>
          </p:nvCxnSpPr>
          <p:spPr>
            <a:xfrm>
              <a:off x="1663316" y="2557866"/>
              <a:ext cx="936104" cy="504056"/>
            </a:xfrm>
            <a:prstGeom prst="straightConnector1">
              <a:avLst/>
            </a:prstGeom>
            <a:ln w="12700" cap="sq">
              <a:solidFill>
                <a:srgbClr val="F292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526ED9A-DAB7-41EA-9779-5258D789A252}"/>
                </a:ext>
              </a:extLst>
            </p:cNvPr>
            <p:cNvCxnSpPr/>
            <p:nvPr/>
          </p:nvCxnSpPr>
          <p:spPr>
            <a:xfrm>
              <a:off x="7965827" y="1734182"/>
              <a:ext cx="0" cy="2376264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E24D908-9F22-46B4-9713-817767D9DA83}"/>
                </a:ext>
              </a:extLst>
            </p:cNvPr>
            <p:cNvCxnSpPr/>
            <p:nvPr/>
          </p:nvCxnSpPr>
          <p:spPr>
            <a:xfrm>
              <a:off x="7010039" y="2388789"/>
              <a:ext cx="936104" cy="504056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70A8B98B-5B7F-4273-98FA-34D883B82C15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89" y="3072418"/>
              <a:ext cx="1261474" cy="520508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DE3FBFD-B807-4EEE-882C-9EE1086C210A}"/>
                </a:ext>
              </a:extLst>
            </p:cNvPr>
            <p:cNvCxnSpPr/>
            <p:nvPr/>
          </p:nvCxnSpPr>
          <p:spPr>
            <a:xfrm>
              <a:off x="7010039" y="2388789"/>
              <a:ext cx="955788" cy="0"/>
            </a:xfrm>
            <a:prstGeom prst="straightConnector1">
              <a:avLst/>
            </a:prstGeom>
            <a:ln w="12700" cap="sq">
              <a:solidFill>
                <a:srgbClr val="00B05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1A53DBE6-9FA5-455A-89F6-55E4CDED334A}"/>
                </a:ext>
              </a:extLst>
            </p:cNvPr>
            <p:cNvCxnSpPr>
              <a:cxnSpLocks/>
            </p:cNvCxnSpPr>
            <p:nvPr/>
          </p:nvCxnSpPr>
          <p:spPr>
            <a:xfrm>
              <a:off x="7965828" y="2391310"/>
              <a:ext cx="0" cy="501535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0E68F3AF-588A-4949-8069-E40EBD43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973798" y="2892845"/>
              <a:ext cx="1576205" cy="51543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AFEAFE7-202F-4ACB-AD22-6401C4732342}"/>
                </a:ext>
              </a:extLst>
            </p:cNvPr>
            <p:cNvCxnSpPr>
              <a:cxnSpLocks/>
            </p:cNvCxnSpPr>
            <p:nvPr/>
          </p:nvCxnSpPr>
          <p:spPr>
            <a:xfrm>
              <a:off x="7973798" y="2906740"/>
              <a:ext cx="0" cy="501535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A0A266E0-7ACA-49D5-B23B-64CBE4ACD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5827" y="3408275"/>
              <a:ext cx="1584176" cy="0"/>
            </a:xfrm>
            <a:prstGeom prst="straightConnector1">
              <a:avLst/>
            </a:prstGeom>
            <a:ln w="12700" cap="sq">
              <a:solidFill>
                <a:srgbClr val="00B05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5C1F77-A9CD-48AB-8E19-E26DE0C44EE1}"/>
                    </a:ext>
                  </a:extLst>
                </p:cNvPr>
                <p:cNvSpPr txBox="1"/>
                <p:nvPr/>
              </p:nvSpPr>
              <p:spPr>
                <a:xfrm>
                  <a:off x="1935445" y="2390640"/>
                  <a:ext cx="355097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292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F292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5C1F77-A9CD-48AB-8E19-E26DE0C44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45" y="2390640"/>
                  <a:ext cx="355097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517" r="-3448" b="-1764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127851-D971-4099-9302-525695C9D994}"/>
                    </a:ext>
                  </a:extLst>
                </p:cNvPr>
                <p:cNvSpPr txBox="1"/>
                <p:nvPr/>
              </p:nvSpPr>
              <p:spPr>
                <a:xfrm>
                  <a:off x="3123968" y="2942434"/>
                  <a:ext cx="31822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127851-D971-4099-9302-525695C9D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968" y="2942434"/>
                  <a:ext cx="318228" cy="310598"/>
                </a:xfrm>
                <a:prstGeom prst="rect">
                  <a:avLst/>
                </a:prstGeom>
                <a:blipFill>
                  <a:blip r:embed="rId3"/>
                  <a:stretch>
                    <a:fillRect l="-17308" r="-3846" b="-1568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D2741578-EE73-4C41-85BB-FB98AB618552}"/>
                    </a:ext>
                  </a:extLst>
                </p:cNvPr>
                <p:cNvSpPr txBox="1"/>
                <p:nvPr/>
              </p:nvSpPr>
              <p:spPr>
                <a:xfrm>
                  <a:off x="5791276" y="1922832"/>
                  <a:ext cx="1529842" cy="334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D2741578-EE73-4C41-85BB-FB98AB618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76" y="1922832"/>
                  <a:ext cx="1529842" cy="334451"/>
                </a:xfrm>
                <a:prstGeom prst="rect">
                  <a:avLst/>
                </a:prstGeom>
                <a:blipFill>
                  <a:blip r:embed="rId4"/>
                  <a:stretch>
                    <a:fillRect l="-2789" b="-925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5EF23B08-C52E-4BC5-BB14-B5A548E634BE}"/>
                    </a:ext>
                  </a:extLst>
                </p:cNvPr>
                <p:cNvSpPr txBox="1"/>
                <p:nvPr/>
              </p:nvSpPr>
              <p:spPr>
                <a:xfrm>
                  <a:off x="8325867" y="3475597"/>
                  <a:ext cx="1529842" cy="334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5EF23B08-C52E-4BC5-BB14-B5A548E63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867" y="3475597"/>
                  <a:ext cx="1529842" cy="334451"/>
                </a:xfrm>
                <a:prstGeom prst="rect">
                  <a:avLst/>
                </a:prstGeom>
                <a:blipFill>
                  <a:blip r:embed="rId5"/>
                  <a:stretch>
                    <a:fillRect l="-2789" b="-909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207A01E-E2FF-4310-A1E2-A2E612B9C74E}"/>
                    </a:ext>
                  </a:extLst>
                </p:cNvPr>
                <p:cNvSpPr txBox="1"/>
                <p:nvPr/>
              </p:nvSpPr>
              <p:spPr>
                <a:xfrm>
                  <a:off x="7321118" y="4095984"/>
                  <a:ext cx="1737142" cy="3328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  </m:t>
                      </m:r>
                    </m:oMath>
                  </a14:m>
                  <a:r>
                    <a:rPr lang="de-CH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207A01E-E2FF-4310-A1E2-A2E612B9C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118" y="4095984"/>
                  <a:ext cx="1737142" cy="332848"/>
                </a:xfrm>
                <a:prstGeom prst="rect">
                  <a:avLst/>
                </a:prstGeom>
                <a:blipFill>
                  <a:blip r:embed="rId6"/>
                  <a:stretch>
                    <a:fillRect l="-6316" t="-12727" r="-2105" b="-3636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1341091" y="4231782"/>
            <a:ext cx="93666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 Elektrisches Flussdichte durch eine geladene Fläche, </a:t>
            </a:r>
          </a:p>
          <a:p>
            <a:r>
              <a:rPr lang="de-CH" dirty="0"/>
              <a:t>so verändert sich nur die Länge der </a:t>
            </a:r>
            <a:r>
              <a:rPr lang="de-CH" b="1" dirty="0"/>
              <a:t>Normalkomponente</a:t>
            </a:r>
            <a:r>
              <a:rPr lang="de-CH" dirty="0"/>
              <a:t> um die </a:t>
            </a:r>
            <a:r>
              <a:rPr lang="de-CH" b="1" dirty="0"/>
              <a:t>Flächenladungsdichte.</a:t>
            </a:r>
          </a:p>
          <a:p>
            <a:r>
              <a:rPr lang="de-CH" b="1" dirty="0"/>
              <a:t>Die Tangentialkomponente bleibt Konstant.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8D23B5-1C29-4474-A1E9-25AC0F2391D0}"/>
              </a:ext>
            </a:extLst>
          </p:cNvPr>
          <p:cNvSpPr txBox="1"/>
          <p:nvPr/>
        </p:nvSpPr>
        <p:spPr>
          <a:xfrm>
            <a:off x="1269083" y="535834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Konsequenz: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6ACBC6-C1DE-41B7-B8FE-16A76FC2E0EF}"/>
                  </a:ext>
                </a:extLst>
              </p:cNvPr>
              <p:cNvSpPr txBox="1"/>
              <p:nvPr/>
            </p:nvSpPr>
            <p:spPr>
              <a:xfrm>
                <a:off x="2902864" y="5358348"/>
                <a:ext cx="8339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Fällt ein D-Feld senkrecht auf eine geladene Fläche, so wird sie um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CH" dirty="0"/>
                  <a:t> stärker.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6ACBC6-C1DE-41B7-B8FE-16A76FC2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64" y="5358348"/>
                <a:ext cx="8339975" cy="369332"/>
              </a:xfrm>
              <a:prstGeom prst="rect">
                <a:avLst/>
              </a:prstGeom>
              <a:blipFill>
                <a:blip r:embed="rId7"/>
                <a:stretch>
                  <a:fillRect l="-585" t="-9836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7780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B4CA62C8-A5C5-4E4C-86B3-0A97C9EC939B}"/>
              </a:ext>
            </a:extLst>
          </p:cNvPr>
          <p:cNvSpPr/>
          <p:nvPr/>
        </p:nvSpPr>
        <p:spPr>
          <a:xfrm>
            <a:off x="2565227" y="1350812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0B9C910-FF9D-4243-BCE6-D84E4F3C0822}"/>
              </a:ext>
            </a:extLst>
          </p:cNvPr>
          <p:cNvSpPr/>
          <p:nvPr/>
        </p:nvSpPr>
        <p:spPr>
          <a:xfrm>
            <a:off x="5949603" y="1350812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ilkreis 50">
            <a:extLst>
              <a:ext uri="{FF2B5EF4-FFF2-40B4-BE49-F238E27FC236}">
                <a16:creationId xmlns:a16="http://schemas.microsoft.com/office/drawing/2014/main" id="{4A89ABF3-DC12-4A6C-A07A-A01CC49E31B0}"/>
              </a:ext>
            </a:extLst>
          </p:cNvPr>
          <p:cNvSpPr/>
          <p:nvPr/>
        </p:nvSpPr>
        <p:spPr>
          <a:xfrm>
            <a:off x="5492403" y="2616380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2" name="Teilkreis 51">
            <a:extLst>
              <a:ext uri="{FF2B5EF4-FFF2-40B4-BE49-F238E27FC236}">
                <a16:creationId xmlns:a16="http://schemas.microsoft.com/office/drawing/2014/main" id="{8178E092-22DA-457D-B570-4210CF826FBC}"/>
              </a:ext>
            </a:extLst>
          </p:cNvPr>
          <p:cNvSpPr/>
          <p:nvPr/>
        </p:nvSpPr>
        <p:spPr>
          <a:xfrm>
            <a:off x="5493930" y="2625174"/>
            <a:ext cx="914400" cy="914400"/>
          </a:xfrm>
          <a:prstGeom prst="pie">
            <a:avLst>
              <a:gd name="adj1" fmla="val 69063"/>
              <a:gd name="adj2" fmla="val 3737011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8EDD-30AB-4AAB-9CAC-240BA4764A50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28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(E-Feld)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693019" y="4758109"/>
            <a:ext cx="10567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 elektrisch Feld durch einen Materialübergang , so bleibt die </a:t>
            </a:r>
            <a:r>
              <a:rPr lang="de-CH" b="1" dirty="0"/>
              <a:t>Tangentialkomponente</a:t>
            </a:r>
            <a:r>
              <a:rPr lang="de-CH" dirty="0"/>
              <a:t> gleich.</a:t>
            </a:r>
            <a:endParaRPr lang="de-CH" b="1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395F82-0C76-46EC-B4D5-EF4508242A3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720080" cy="1368152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0725EA5-65F4-4313-AF55-FE808D7EA7F7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AFEF380-D3A3-43E7-A317-54E1FC1BEFB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2A3A379-1780-4E2F-9838-E4946AE1A353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/>
              <p:nvPr/>
            </p:nvSpPr>
            <p:spPr>
              <a:xfrm>
                <a:off x="4941491" y="2165157"/>
                <a:ext cx="4826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91" y="2165157"/>
                <a:ext cx="482696" cy="402931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/>
              <p:nvPr/>
            </p:nvSpPr>
            <p:spPr>
              <a:xfrm>
                <a:off x="6391854" y="3563932"/>
                <a:ext cx="488019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854" y="3563932"/>
                <a:ext cx="488019" cy="402931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5952BD-FC54-4573-9C56-8ABAB2A98B6B}"/>
              </a:ext>
            </a:extLst>
          </p:cNvPr>
          <p:cNvCxnSpPr/>
          <p:nvPr/>
        </p:nvCxnSpPr>
        <p:spPr>
          <a:xfrm>
            <a:off x="4509443" y="3092724"/>
            <a:ext cx="3132348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ilkreis 14">
            <a:extLst>
              <a:ext uri="{FF2B5EF4-FFF2-40B4-BE49-F238E27FC236}">
                <a16:creationId xmlns:a16="http://schemas.microsoft.com/office/drawing/2014/main" id="{8BE2F1F9-73E8-4840-A2E7-165DD669045D}"/>
              </a:ext>
            </a:extLst>
          </p:cNvPr>
          <p:cNvSpPr/>
          <p:nvPr/>
        </p:nvSpPr>
        <p:spPr>
          <a:xfrm>
            <a:off x="5489349" y="2635523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FA6396-1F37-41C2-A638-D82D7FB3E7FE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078643" cy="130986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/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blipFill>
                <a:blip r:embed="rId4"/>
                <a:stretch>
                  <a:fillRect l="-10000" r="-6000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/>
              <p:nvPr/>
            </p:nvSpPr>
            <p:spPr>
              <a:xfrm>
                <a:off x="6737806" y="3167289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06" y="3167289"/>
                <a:ext cx="309315" cy="276999"/>
              </a:xfrm>
              <a:prstGeom prst="rect">
                <a:avLst/>
              </a:prstGeom>
              <a:blipFill>
                <a:blip r:embed="rId5"/>
                <a:stretch>
                  <a:fillRect l="-9804" r="-5882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AB39195-AF58-474D-838D-B0540C8D70AD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6165627" y="3212976"/>
            <a:ext cx="572179" cy="9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331D25-5EDE-473F-A345-F73AE2BD4C67}"/>
              </a:ext>
            </a:extLst>
          </p:cNvPr>
          <p:cNvCxnSpPr>
            <a:cxnSpLocks/>
          </p:cNvCxnSpPr>
          <p:nvPr/>
        </p:nvCxnSpPr>
        <p:spPr>
          <a:xfrm flipV="1">
            <a:off x="5328292" y="3006996"/>
            <a:ext cx="294788" cy="276797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55D9866-CAAD-4709-8896-10E345147BE5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720080" cy="0"/>
          </a:xfrm>
          <a:prstGeom prst="straightConnector1">
            <a:avLst/>
          </a:prstGeom>
          <a:ln w="38100" cap="sq">
            <a:solidFill>
              <a:srgbClr val="91056A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10FEBBE-5FF2-439B-8674-9D5BCA99408F}"/>
                  </a:ext>
                </a:extLst>
              </p:cNvPr>
              <p:cNvSpPr txBox="1"/>
              <p:nvPr/>
            </p:nvSpPr>
            <p:spPr>
              <a:xfrm>
                <a:off x="4599574" y="5725396"/>
                <a:ext cx="2592288" cy="676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10FEBBE-5FF2-439B-8674-9D5BCA994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725396"/>
                <a:ext cx="2592288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/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659B779-B7AA-4E0D-8E97-8CA5F9CBB7E8}"/>
                  </a:ext>
                </a:extLst>
              </p:cNvPr>
              <p:cNvSpPr/>
              <p:nvPr/>
            </p:nvSpPr>
            <p:spPr>
              <a:xfrm>
                <a:off x="2493219" y="1296367"/>
                <a:ext cx="47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659B779-B7AA-4E0D-8E97-8CA5F9CBB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19" y="1296367"/>
                <a:ext cx="4758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2C0605CF-2713-4D52-B871-00DDD387107A}"/>
                  </a:ext>
                </a:extLst>
              </p:cNvPr>
              <p:cNvSpPr/>
              <p:nvPr/>
            </p:nvSpPr>
            <p:spPr>
              <a:xfrm>
                <a:off x="8858143" y="1306361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2C0605CF-2713-4D52-B871-00DDD3871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43" y="1306361"/>
                <a:ext cx="4811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809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B4CA62C8-A5C5-4E4C-86B3-0A97C9EC939B}"/>
              </a:ext>
            </a:extLst>
          </p:cNvPr>
          <p:cNvSpPr/>
          <p:nvPr/>
        </p:nvSpPr>
        <p:spPr>
          <a:xfrm>
            <a:off x="2565227" y="1350812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0B9C910-FF9D-4243-BCE6-D84E4F3C0822}"/>
              </a:ext>
            </a:extLst>
          </p:cNvPr>
          <p:cNvSpPr/>
          <p:nvPr/>
        </p:nvSpPr>
        <p:spPr>
          <a:xfrm>
            <a:off x="5949603" y="1350812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ilkreis 50">
            <a:extLst>
              <a:ext uri="{FF2B5EF4-FFF2-40B4-BE49-F238E27FC236}">
                <a16:creationId xmlns:a16="http://schemas.microsoft.com/office/drawing/2014/main" id="{4A89ABF3-DC12-4A6C-A07A-A01CC49E31B0}"/>
              </a:ext>
            </a:extLst>
          </p:cNvPr>
          <p:cNvSpPr/>
          <p:nvPr/>
        </p:nvSpPr>
        <p:spPr>
          <a:xfrm>
            <a:off x="5492403" y="2616380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2" name="Teilkreis 51">
            <a:extLst>
              <a:ext uri="{FF2B5EF4-FFF2-40B4-BE49-F238E27FC236}">
                <a16:creationId xmlns:a16="http://schemas.microsoft.com/office/drawing/2014/main" id="{8178E092-22DA-457D-B570-4210CF826FBC}"/>
              </a:ext>
            </a:extLst>
          </p:cNvPr>
          <p:cNvSpPr/>
          <p:nvPr/>
        </p:nvSpPr>
        <p:spPr>
          <a:xfrm>
            <a:off x="5493930" y="2625174"/>
            <a:ext cx="914400" cy="914400"/>
          </a:xfrm>
          <a:prstGeom prst="pie">
            <a:avLst>
              <a:gd name="adj1" fmla="val 69063"/>
              <a:gd name="adj2" fmla="val 1288073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1565-E8B9-44F7-9A8F-6A80838968F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29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(J-Feld)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837035" y="4751049"/>
            <a:ext cx="100976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eine Stromdichte durch einen Materialübergang, so bleibt die </a:t>
            </a:r>
            <a:r>
              <a:rPr lang="de-CH" b="1" dirty="0"/>
              <a:t>Normalkomponente</a:t>
            </a:r>
            <a:r>
              <a:rPr lang="de-CH" dirty="0"/>
              <a:t> gleich.</a:t>
            </a:r>
            <a:endParaRPr lang="de-CH" b="1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395F82-0C76-46EC-B4D5-EF4508242A3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2078642" cy="76832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0725EA5-65F4-4313-AF55-FE808D7EA7F7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AFEF380-D3A3-43E7-A317-54E1FC1BEFB9}"/>
              </a:ext>
            </a:extLst>
          </p:cNvPr>
          <p:cNvCxnSpPr>
            <a:cxnSpLocks/>
          </p:cNvCxnSpPr>
          <p:nvPr/>
        </p:nvCxnSpPr>
        <p:spPr>
          <a:xfrm flipH="1">
            <a:off x="5946549" y="3092724"/>
            <a:ext cx="3054" cy="684076"/>
          </a:xfrm>
          <a:prstGeom prst="straightConnector1">
            <a:avLst/>
          </a:prstGeom>
          <a:ln w="38100" cap="sq">
            <a:solidFill>
              <a:srgbClr val="91056A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2A3A379-1780-4E2F-9838-E4946AE1A353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/>
              <p:nvPr/>
            </p:nvSpPr>
            <p:spPr>
              <a:xfrm>
                <a:off x="4941491" y="2165157"/>
                <a:ext cx="42543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91" y="2165157"/>
                <a:ext cx="425437" cy="402931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/>
              <p:nvPr/>
            </p:nvSpPr>
            <p:spPr>
              <a:xfrm>
                <a:off x="6502284" y="3348457"/>
                <a:ext cx="430759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284" y="3348457"/>
                <a:ext cx="430759" cy="402931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5952BD-FC54-4573-9C56-8ABAB2A98B6B}"/>
              </a:ext>
            </a:extLst>
          </p:cNvPr>
          <p:cNvCxnSpPr/>
          <p:nvPr/>
        </p:nvCxnSpPr>
        <p:spPr>
          <a:xfrm>
            <a:off x="4509443" y="3092724"/>
            <a:ext cx="3132348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ilkreis 14">
            <a:extLst>
              <a:ext uri="{FF2B5EF4-FFF2-40B4-BE49-F238E27FC236}">
                <a16:creationId xmlns:a16="http://schemas.microsoft.com/office/drawing/2014/main" id="{8BE2F1F9-73E8-4840-A2E7-165DD669045D}"/>
              </a:ext>
            </a:extLst>
          </p:cNvPr>
          <p:cNvSpPr/>
          <p:nvPr/>
        </p:nvSpPr>
        <p:spPr>
          <a:xfrm>
            <a:off x="5489349" y="2635523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FA6396-1F37-41C2-A638-D82D7FB3E7FE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078643" cy="130986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/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blipFill>
                <a:blip r:embed="rId4"/>
                <a:stretch>
                  <a:fillRect l="-10000" r="-6000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/>
              <p:nvPr/>
            </p:nvSpPr>
            <p:spPr>
              <a:xfrm>
                <a:off x="6856368" y="3006996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8" y="3006996"/>
                <a:ext cx="309315" cy="276999"/>
              </a:xfrm>
              <a:prstGeom prst="rect">
                <a:avLst/>
              </a:prstGeom>
              <a:blipFill>
                <a:blip r:embed="rId5"/>
                <a:stretch>
                  <a:fillRect l="-10000" r="-6000" b="-173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AB39195-AF58-474D-838D-B0540C8D70AD}"/>
              </a:ext>
            </a:extLst>
          </p:cNvPr>
          <p:cNvCxnSpPr>
            <a:cxnSpLocks/>
          </p:cNvCxnSpPr>
          <p:nvPr/>
        </p:nvCxnSpPr>
        <p:spPr>
          <a:xfrm flipH="1" flipV="1">
            <a:off x="6327082" y="3148145"/>
            <a:ext cx="572179" cy="9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331D25-5EDE-473F-A345-F73AE2BD4C67}"/>
              </a:ext>
            </a:extLst>
          </p:cNvPr>
          <p:cNvCxnSpPr>
            <a:cxnSpLocks/>
          </p:cNvCxnSpPr>
          <p:nvPr/>
        </p:nvCxnSpPr>
        <p:spPr>
          <a:xfrm flipV="1">
            <a:off x="5328292" y="3006996"/>
            <a:ext cx="294788" cy="276797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/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163F533-2857-4E0A-86D7-FB52DDCA7CCB}"/>
              </a:ext>
            </a:extLst>
          </p:cNvPr>
          <p:cNvCxnSpPr>
            <a:cxnSpLocks/>
          </p:cNvCxnSpPr>
          <p:nvPr/>
        </p:nvCxnSpPr>
        <p:spPr>
          <a:xfrm>
            <a:off x="5980857" y="307358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1B2F022-A9BB-460A-921E-E86B94F1441E}"/>
                  </a:ext>
                </a:extLst>
              </p:cNvPr>
              <p:cNvSpPr txBox="1"/>
              <p:nvPr/>
            </p:nvSpPr>
            <p:spPr>
              <a:xfrm>
                <a:off x="4594189" y="5775950"/>
                <a:ext cx="2592288" cy="676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1B2F022-A9BB-460A-921E-E86B94F1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89" y="5775950"/>
                <a:ext cx="2592288" cy="676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F41265D-5C81-4138-998B-1FE0D2F0CCB5}"/>
                  </a:ext>
                </a:extLst>
              </p:cNvPr>
              <p:cNvSpPr/>
              <p:nvPr/>
            </p:nvSpPr>
            <p:spPr>
              <a:xfrm>
                <a:off x="2527484" y="1265650"/>
                <a:ext cx="47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F41265D-5C81-4138-998B-1FE0D2F0C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84" y="1265650"/>
                <a:ext cx="4758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E67A91E-571C-4CEF-9478-4FE4CC1636F1}"/>
                  </a:ext>
                </a:extLst>
              </p:cNvPr>
              <p:cNvSpPr/>
              <p:nvPr/>
            </p:nvSpPr>
            <p:spPr>
              <a:xfrm>
                <a:off x="8855030" y="129272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E67A91E-571C-4CEF-9478-4FE4CC163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30" y="1292726"/>
                <a:ext cx="4811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816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el 1">
            <a:extLst>
              <a:ext uri="{FF2B5EF4-FFF2-40B4-BE49-F238E27FC236}">
                <a16:creationId xmlns:a16="http://schemas.microsoft.com/office/drawing/2014/main" id="{2CAC15B6-C778-42E1-9A30-D50722513C62}"/>
              </a:ext>
            </a:extLst>
          </p:cNvPr>
          <p:cNvSpPr txBox="1">
            <a:spLocks/>
          </p:cNvSpPr>
          <p:nvPr/>
        </p:nvSpPr>
        <p:spPr bwMode="gray">
          <a:xfrm>
            <a:off x="352183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Das elektrische Feld</a:t>
            </a:r>
          </a:p>
        </p:txBody>
      </p:sp>
      <p:sp>
        <p:nvSpPr>
          <p:cNvPr id="147" name="Inhaltsplatzhalter 2">
            <a:extLst>
              <a:ext uri="{FF2B5EF4-FFF2-40B4-BE49-F238E27FC236}">
                <a16:creationId xmlns:a16="http://schemas.microsoft.com/office/drawing/2014/main" id="{B2A276E2-068E-46EC-9E3B-591E80365896}"/>
              </a:ext>
            </a:extLst>
          </p:cNvPr>
          <p:cNvSpPr txBox="1">
            <a:spLocks/>
          </p:cNvSpPr>
          <p:nvPr/>
        </p:nvSpPr>
        <p:spPr>
          <a:xfrm>
            <a:off x="377954" y="1565067"/>
            <a:ext cx="9601200" cy="344904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Das elektrische Feld beschreibt, was für Kräfte auf einen Ladungsträger wirken</a:t>
            </a:r>
            <a:endParaRPr lang="de-CH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E733ACDE-8055-47B9-80F8-9D9F958E7D0A}"/>
              </a:ext>
            </a:extLst>
          </p:cNvPr>
          <p:cNvSpPr txBox="1"/>
          <p:nvPr/>
        </p:nvSpPr>
        <p:spPr>
          <a:xfrm>
            <a:off x="409569" y="1896312"/>
            <a:ext cx="10578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gehen immer von + nach –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schneiden sich nie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Kraft, welche auf einen Ladungsträger in einem E-Feld wirkt, bezeichnen wir als Coulomb-Kraft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34A28EC-5303-4439-8370-E64C34873356}"/>
                  </a:ext>
                </a:extLst>
              </p:cNvPr>
              <p:cNvSpPr txBox="1"/>
              <p:nvPr/>
            </p:nvSpPr>
            <p:spPr>
              <a:xfrm>
                <a:off x="7173739" y="4661774"/>
                <a:ext cx="1239121" cy="4029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34A28EC-5303-4439-8370-E64C3487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39" y="4661774"/>
                <a:ext cx="1239121" cy="40293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4364026-2BA1-4AB3-A74E-130909C7612E}"/>
              </a:ext>
            </a:extLst>
          </p:cNvPr>
          <p:cNvGrpSpPr/>
          <p:nvPr/>
        </p:nvGrpSpPr>
        <p:grpSpPr>
          <a:xfrm>
            <a:off x="3573339" y="3796610"/>
            <a:ext cx="2016224" cy="2050557"/>
            <a:chOff x="5229523" y="2306163"/>
            <a:chExt cx="2016224" cy="2050557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D3F4F0E-1F28-466B-8B79-032DB7988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7641" y="2564904"/>
              <a:ext cx="8182" cy="648072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D05FC4F0-0FC2-4176-BEF7-E2C5D5C1AFB0}"/>
                </a:ext>
              </a:extLst>
            </p:cNvPr>
            <p:cNvCxnSpPr>
              <a:cxnSpLocks/>
            </p:cNvCxnSpPr>
            <p:nvPr/>
          </p:nvCxnSpPr>
          <p:spPr>
            <a:xfrm>
              <a:off x="6390035" y="3437384"/>
              <a:ext cx="783704" cy="0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4B6CBD07-43C6-4812-B991-2D5EE9ABA2B4}"/>
                </a:ext>
              </a:extLst>
            </p:cNvPr>
            <p:cNvCxnSpPr>
              <a:cxnSpLocks/>
            </p:cNvCxnSpPr>
            <p:nvPr/>
          </p:nvCxnSpPr>
          <p:spPr>
            <a:xfrm>
              <a:off x="6205823" y="3645024"/>
              <a:ext cx="0" cy="711696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2E9A7D16-6ABB-493A-97FC-0AE770E88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523" y="3437711"/>
              <a:ext cx="763206" cy="0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C52DAA9-89ED-4ABC-B2BC-5FE98B7368E8}"/>
                </a:ext>
              </a:extLst>
            </p:cNvPr>
            <p:cNvSpPr/>
            <p:nvPr/>
          </p:nvSpPr>
          <p:spPr>
            <a:xfrm>
              <a:off x="6072659" y="3295836"/>
              <a:ext cx="266327" cy="2663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C9E795AE-06B4-443A-9A17-C4FDE225D981}"/>
                    </a:ext>
                  </a:extLst>
                </p:cNvPr>
                <p:cNvSpPr txBox="1"/>
                <p:nvPr/>
              </p:nvSpPr>
              <p:spPr>
                <a:xfrm>
                  <a:off x="6741691" y="3069870"/>
                  <a:ext cx="402097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C9E795AE-06B4-443A-9A17-C4FDE225D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691" y="3069870"/>
                  <a:ext cx="402097" cy="4029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ACBC4DBE-E0C8-4013-8403-0902F8CB6E77}"/>
                    </a:ext>
                  </a:extLst>
                </p:cNvPr>
                <p:cNvSpPr txBox="1"/>
                <p:nvPr/>
              </p:nvSpPr>
              <p:spPr>
                <a:xfrm>
                  <a:off x="6696683" y="2306163"/>
                  <a:ext cx="444609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ACBC4DBE-E0C8-4013-8403-0902F8CB6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683" y="2306163"/>
                  <a:ext cx="444609" cy="402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D5ADCE0-C847-4F2E-BB02-C31EEDCC081A}"/>
                </a:ext>
              </a:extLst>
            </p:cNvPr>
            <p:cNvSpPr/>
            <p:nvPr/>
          </p:nvSpPr>
          <p:spPr>
            <a:xfrm>
              <a:off x="6854973" y="27860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B9DCBED-D2B8-4A9F-A1D0-0A2904EE76E8}"/>
                </a:ext>
              </a:extLst>
            </p:cNvPr>
            <p:cNvCxnSpPr/>
            <p:nvPr/>
          </p:nvCxnSpPr>
          <p:spPr>
            <a:xfrm flipV="1">
              <a:off x="6900692" y="2507629"/>
              <a:ext cx="345055" cy="278440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F535C09A-62EE-447F-8548-60B5405D4B50}"/>
              </a:ext>
            </a:extLst>
          </p:cNvPr>
          <p:cNvSpPr/>
          <p:nvPr/>
        </p:nvSpPr>
        <p:spPr>
          <a:xfrm>
            <a:off x="3429323" y="3796610"/>
            <a:ext cx="2304256" cy="21526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430A32-B9DF-4918-A43B-99E67ECE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0F461-4119-4BB6-B197-FC1B2B23DDE1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53DAD0-9058-4B7B-A923-309C7BFF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8DD897-DFB7-445D-A6F4-E8F654A7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27918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 err="1"/>
              <a:t>Stromleitungsmech-anismen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>
                <a:solidFill>
                  <a:srgbClr val="C00000"/>
                </a:solidFill>
              </a:rPr>
              <a:t>Stromleitung im Vakuum (nicht behandelt)</a:t>
            </a:r>
          </a:p>
          <a:p>
            <a:r>
              <a:rPr lang="de-CH" dirty="0">
                <a:solidFill>
                  <a:srgbClr val="C00000"/>
                </a:solidFill>
              </a:rPr>
              <a:t>Stromleitung in Gasen (nicht behandelt)</a:t>
            </a:r>
          </a:p>
          <a:p>
            <a:r>
              <a:rPr lang="de-CH" dirty="0"/>
              <a:t>Stromleitung in Flüssigkeiten</a:t>
            </a:r>
          </a:p>
          <a:p>
            <a:r>
              <a:rPr lang="de-CH" dirty="0"/>
              <a:t>Halbleiter</a:t>
            </a:r>
          </a:p>
          <a:p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56C04A-1E88-4DBA-9568-296350D1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C7E2E83-4A81-4AE1-A8EE-5AC5ACB0568B}" type="datetime1">
              <a:rPr lang="de-DE" smtClean="0"/>
              <a:t>06.12.2019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597B7-5859-4464-B04E-2CBA723C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Daniel Biek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5C72E8-3931-4F64-A593-9315FC67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36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B9FFB-152E-4D3C-92F8-097A7F817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2"/>
            <a:ext cx="11537950" cy="550820"/>
          </a:xfrm>
        </p:spPr>
        <p:txBody>
          <a:bodyPr/>
          <a:lstStyle/>
          <a:p>
            <a:r>
              <a:rPr lang="de-CH" dirty="0"/>
              <a:t>Stromleitung in Flüssigkeiten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AABFD-45D8-4CD4-AAA3-82C8FE99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C26-9A49-448D-8A38-07024723F67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FDA35-53CE-4FD5-9E08-C278B458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B1967-9546-4AE9-8705-5AD21F42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31</a:t>
            </a:fld>
            <a:endParaRPr lang="de-CH" dirty="0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AF35FB8F-CD1E-4568-8BE6-C351CB7680ED}"/>
              </a:ext>
            </a:extLst>
          </p:cNvPr>
          <p:cNvSpPr/>
          <p:nvPr/>
        </p:nvSpPr>
        <p:spPr>
          <a:xfrm>
            <a:off x="3136430" y="1196752"/>
            <a:ext cx="432048" cy="3312368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A3BB0F4B-A0A7-467E-9D5F-0E8019A131A3}"/>
              </a:ext>
            </a:extLst>
          </p:cNvPr>
          <p:cNvSpPr/>
          <p:nvPr/>
        </p:nvSpPr>
        <p:spPr>
          <a:xfrm>
            <a:off x="8422040" y="1196752"/>
            <a:ext cx="432048" cy="3312368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6DF1727-1430-422B-AA73-918CCE74C832}"/>
              </a:ext>
            </a:extLst>
          </p:cNvPr>
          <p:cNvSpPr/>
          <p:nvPr/>
        </p:nvSpPr>
        <p:spPr>
          <a:xfrm>
            <a:off x="1221240" y="2276871"/>
            <a:ext cx="9505056" cy="2979205"/>
          </a:xfrm>
          <a:prstGeom prst="cube">
            <a:avLst>
              <a:gd name="adj" fmla="val 36025"/>
            </a:avLst>
          </a:prstGeom>
          <a:solidFill>
            <a:srgbClr val="1269B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E35FABA-47A1-4292-B543-FCDBF5EA546A}"/>
              </a:ext>
            </a:extLst>
          </p:cNvPr>
          <p:cNvSpPr/>
          <p:nvPr/>
        </p:nvSpPr>
        <p:spPr>
          <a:xfrm>
            <a:off x="5829347" y="3766993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C21A2FF-848F-45B2-9FA8-33AF7F0EA30C}"/>
              </a:ext>
            </a:extLst>
          </p:cNvPr>
          <p:cNvSpPr/>
          <p:nvPr/>
        </p:nvSpPr>
        <p:spPr>
          <a:xfrm>
            <a:off x="5707233" y="3698756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0B92ACB-9D54-42AF-B3FF-75229E3C762B}"/>
              </a:ext>
            </a:extLst>
          </p:cNvPr>
          <p:cNvSpPr/>
          <p:nvPr/>
        </p:nvSpPr>
        <p:spPr>
          <a:xfrm>
            <a:off x="5924798" y="3680264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1FAB06F-9B2D-4090-9D56-924B8FEC3FCB}"/>
              </a:ext>
            </a:extLst>
          </p:cNvPr>
          <p:cNvSpPr/>
          <p:nvPr/>
        </p:nvSpPr>
        <p:spPr>
          <a:xfrm>
            <a:off x="3206897" y="4239580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E4722B0-CAD1-4394-BCB2-4E1947D6D100}"/>
              </a:ext>
            </a:extLst>
          </p:cNvPr>
          <p:cNvSpPr/>
          <p:nvPr/>
        </p:nvSpPr>
        <p:spPr>
          <a:xfrm>
            <a:off x="3424462" y="4221088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2B220B6-AE22-42E8-95C0-2C72DCDABB4A}"/>
              </a:ext>
            </a:extLst>
          </p:cNvPr>
          <p:cNvSpPr/>
          <p:nvPr/>
        </p:nvSpPr>
        <p:spPr>
          <a:xfrm>
            <a:off x="3206897" y="3964519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DDF6EA1-CF25-4CFD-82FC-A2A9F3C12CB2}"/>
              </a:ext>
            </a:extLst>
          </p:cNvPr>
          <p:cNvSpPr/>
          <p:nvPr/>
        </p:nvSpPr>
        <p:spPr>
          <a:xfrm>
            <a:off x="3424462" y="3946027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75A4E9B-A481-4A9D-9C48-AB742634876E}"/>
              </a:ext>
            </a:extLst>
          </p:cNvPr>
          <p:cNvSpPr/>
          <p:nvPr/>
        </p:nvSpPr>
        <p:spPr>
          <a:xfrm>
            <a:off x="3173211" y="3648381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D6AC1C4-27A5-459A-AB44-DE50EE027D7E}"/>
              </a:ext>
            </a:extLst>
          </p:cNvPr>
          <p:cNvSpPr/>
          <p:nvPr/>
        </p:nvSpPr>
        <p:spPr>
          <a:xfrm>
            <a:off x="3390776" y="3629889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3745DEF-858D-4B2B-87A4-0A541BEB7440}"/>
              </a:ext>
            </a:extLst>
          </p:cNvPr>
          <p:cNvSpPr/>
          <p:nvPr/>
        </p:nvSpPr>
        <p:spPr>
          <a:xfrm>
            <a:off x="8566056" y="4221088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91DC16A9-C278-4255-B4C2-18CFBAA8871D}"/>
              </a:ext>
            </a:extLst>
          </p:cNvPr>
          <p:cNvSpPr/>
          <p:nvPr/>
        </p:nvSpPr>
        <p:spPr>
          <a:xfrm>
            <a:off x="8541860" y="3909780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75BC685-AD1E-4C41-A172-A0E0B60B3BAC}"/>
              </a:ext>
            </a:extLst>
          </p:cNvPr>
          <p:cNvSpPr/>
          <p:nvPr/>
        </p:nvSpPr>
        <p:spPr>
          <a:xfrm>
            <a:off x="8566056" y="3630520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5232D251-6FC0-470A-BE82-33B52FC2E468}"/>
              </a:ext>
            </a:extLst>
          </p:cNvPr>
          <p:cNvSpPr/>
          <p:nvPr/>
        </p:nvSpPr>
        <p:spPr>
          <a:xfrm>
            <a:off x="8539363" y="3360763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849BA42-8C5C-4FA2-A17D-35D11C1E7EFF}"/>
              </a:ext>
            </a:extLst>
          </p:cNvPr>
          <p:cNvSpPr/>
          <p:nvPr/>
        </p:nvSpPr>
        <p:spPr>
          <a:xfrm>
            <a:off x="4740503" y="3757485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A346DE5-8903-48D3-9072-80D958B53C6E}"/>
              </a:ext>
            </a:extLst>
          </p:cNvPr>
          <p:cNvSpPr/>
          <p:nvPr/>
        </p:nvSpPr>
        <p:spPr>
          <a:xfrm>
            <a:off x="4740503" y="4014263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16169156-F6A9-4F89-B25E-EEB538F98B64}"/>
              </a:ext>
            </a:extLst>
          </p:cNvPr>
          <p:cNvSpPr/>
          <p:nvPr/>
        </p:nvSpPr>
        <p:spPr>
          <a:xfrm>
            <a:off x="6997692" y="3979004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8416D59-76F6-44B9-816C-B49540484BFB}"/>
              </a:ext>
            </a:extLst>
          </p:cNvPr>
          <p:cNvCxnSpPr/>
          <p:nvPr/>
        </p:nvCxnSpPr>
        <p:spPr>
          <a:xfrm>
            <a:off x="7141708" y="4046253"/>
            <a:ext cx="46266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652693D8-AF46-4B06-927A-0B3137C2D1BD}"/>
              </a:ext>
            </a:extLst>
          </p:cNvPr>
          <p:cNvCxnSpPr>
            <a:cxnSpLocks/>
          </p:cNvCxnSpPr>
          <p:nvPr/>
        </p:nvCxnSpPr>
        <p:spPr>
          <a:xfrm flipH="1">
            <a:off x="4255698" y="3816842"/>
            <a:ext cx="481826" cy="887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C5502E08-729F-49FB-A069-312A3EA749F1}"/>
              </a:ext>
            </a:extLst>
          </p:cNvPr>
          <p:cNvCxnSpPr>
            <a:cxnSpLocks/>
          </p:cNvCxnSpPr>
          <p:nvPr/>
        </p:nvCxnSpPr>
        <p:spPr>
          <a:xfrm flipH="1">
            <a:off x="4287017" y="4082500"/>
            <a:ext cx="450507" cy="1849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833CFE4-FB41-4264-8A10-A4B2445FE279}"/>
              </a:ext>
            </a:extLst>
          </p:cNvPr>
          <p:cNvCxnSpPr>
            <a:cxnSpLocks/>
          </p:cNvCxnSpPr>
          <p:nvPr/>
        </p:nvCxnSpPr>
        <p:spPr>
          <a:xfrm>
            <a:off x="3645347" y="1772816"/>
            <a:ext cx="4680520" cy="0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ylinder 110">
            <a:extLst>
              <a:ext uri="{FF2B5EF4-FFF2-40B4-BE49-F238E27FC236}">
                <a16:creationId xmlns:a16="http://schemas.microsoft.com/office/drawing/2014/main" id="{4DE9B6F2-23DF-4F1B-BE7F-654ABA02C8AA}"/>
              </a:ext>
            </a:extLst>
          </p:cNvPr>
          <p:cNvSpPr/>
          <p:nvPr/>
        </p:nvSpPr>
        <p:spPr>
          <a:xfrm>
            <a:off x="8422040" y="1212350"/>
            <a:ext cx="432048" cy="1856591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Zylinder 111">
            <a:extLst>
              <a:ext uri="{FF2B5EF4-FFF2-40B4-BE49-F238E27FC236}">
                <a16:creationId xmlns:a16="http://schemas.microsoft.com/office/drawing/2014/main" id="{AE733D13-F60E-429A-B5A2-CE94DD31C958}"/>
              </a:ext>
            </a:extLst>
          </p:cNvPr>
          <p:cNvSpPr/>
          <p:nvPr/>
        </p:nvSpPr>
        <p:spPr>
          <a:xfrm>
            <a:off x="3131244" y="1202667"/>
            <a:ext cx="432048" cy="1856591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D015CC0E-E1C9-460E-915C-8B8ED6C31BF7}"/>
                  </a:ext>
                </a:extLst>
              </p:cNvPr>
              <p:cNvSpPr txBox="1"/>
              <p:nvPr/>
            </p:nvSpPr>
            <p:spPr>
              <a:xfrm>
                <a:off x="4843624" y="1369885"/>
                <a:ext cx="267740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CH" b="0" i="0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de-CH" dirty="0">
                    <a:solidFill>
                      <a:srgbClr val="1269B0"/>
                    </a:solidFill>
                  </a:rPr>
                  <a:t> (von Aussen angelegt)</a:t>
                </a:r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D015CC0E-E1C9-460E-915C-8B8ED6C3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24" y="1369885"/>
                <a:ext cx="2677400" cy="402931"/>
              </a:xfrm>
              <a:prstGeom prst="rect">
                <a:avLst/>
              </a:prstGeom>
              <a:blipFill>
                <a:blip r:embed="rId2"/>
                <a:stretch>
                  <a:fillRect r="-1139" b="-242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160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00ED40-DD44-40A0-98C8-12FD2653A2FB}"/>
              </a:ext>
            </a:extLst>
          </p:cNvPr>
          <p:cNvSpPr/>
          <p:nvPr/>
        </p:nvSpPr>
        <p:spPr>
          <a:xfrm>
            <a:off x="8667121" y="2893552"/>
            <a:ext cx="378828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BC29B-6E53-41F4-ADF8-FF7ECE92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2B2C-9124-49B9-B9E0-9FBB17AC14CC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3D3EC-BC1D-4981-A106-9F4FF26B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E0F6E-8DB2-4F79-BA9A-33BDC098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32</a:t>
            </a:fld>
            <a:endParaRPr lang="de-CH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5B1B1-2980-4545-A63F-17F3AA3CBF4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520119" y="3073572"/>
            <a:ext cx="5147002" cy="0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A61F0C28-964C-434D-ABEF-259CF0F0B327}"/>
              </a:ext>
            </a:extLst>
          </p:cNvPr>
          <p:cNvSpPr/>
          <p:nvPr/>
        </p:nvSpPr>
        <p:spPr>
          <a:xfrm>
            <a:off x="3141291" y="2893552"/>
            <a:ext cx="378828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156E3B0-032D-4A0E-B78F-B2694B035E8A}"/>
              </a:ext>
            </a:extLst>
          </p:cNvPr>
          <p:cNvSpPr/>
          <p:nvPr/>
        </p:nvSpPr>
        <p:spPr>
          <a:xfrm>
            <a:off x="4609195" y="2995968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65B1640-B7D2-4613-9AD6-429570278359}"/>
              </a:ext>
            </a:extLst>
          </p:cNvPr>
          <p:cNvSpPr/>
          <p:nvPr/>
        </p:nvSpPr>
        <p:spPr>
          <a:xfrm>
            <a:off x="7097723" y="3009529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CC71ECE-0BF1-4D94-9ACE-2862160CA54B}"/>
              </a:ext>
            </a:extLst>
          </p:cNvPr>
          <p:cNvCxnSpPr/>
          <p:nvPr/>
        </p:nvCxnSpPr>
        <p:spPr>
          <a:xfrm>
            <a:off x="4581451" y="2217441"/>
            <a:ext cx="0" cy="7920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49D7ADB-79F4-4AEC-B93E-A4117607AE80}"/>
                  </a:ext>
                </a:extLst>
              </p:cNvPr>
              <p:cNvSpPr txBox="1"/>
              <p:nvPr/>
            </p:nvSpPr>
            <p:spPr>
              <a:xfrm>
                <a:off x="549883" y="1507246"/>
                <a:ext cx="5583580" cy="727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Negative Ladungen bewegen sich </a:t>
                </a:r>
                <a:r>
                  <a:rPr lang="de-CH" b="1" dirty="0"/>
                  <a:t>gegen</a:t>
                </a:r>
                <a:r>
                  <a:rPr lang="de-CH" dirty="0"/>
                  <a:t> das E-Feld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49D7ADB-79F4-4AEC-B93E-A4117607A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3" y="1507246"/>
                <a:ext cx="5583580" cy="727892"/>
              </a:xfrm>
              <a:prstGeom prst="rect">
                <a:avLst/>
              </a:prstGeom>
              <a:blipFill>
                <a:blip r:embed="rId2"/>
                <a:stretch>
                  <a:fillRect l="-873" t="-4167" r="-1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8A27D21-0BE9-41F4-8F0E-8FDD6655857D}"/>
                  </a:ext>
                </a:extLst>
              </p:cNvPr>
              <p:cNvSpPr txBox="1"/>
              <p:nvPr/>
            </p:nvSpPr>
            <p:spPr>
              <a:xfrm>
                <a:off x="6764334" y="1472295"/>
                <a:ext cx="5224507" cy="705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Positive Ladungen bewegen sich </a:t>
                </a:r>
                <a:r>
                  <a:rPr lang="de-CH" b="1" dirty="0"/>
                  <a:t>mit</a:t>
                </a:r>
                <a:r>
                  <a:rPr lang="de-CH" dirty="0"/>
                  <a:t> dem E-Feld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8A27D21-0BE9-41F4-8F0E-8FDD6655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34" y="1472295"/>
                <a:ext cx="5224507" cy="705834"/>
              </a:xfrm>
              <a:prstGeom prst="rect">
                <a:avLst/>
              </a:prstGeom>
              <a:blipFill>
                <a:blip r:embed="rId3"/>
                <a:stretch>
                  <a:fillRect l="-1050" t="-5217" b="-26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D29A0D-D717-4820-A997-4066DAE738E6}"/>
              </a:ext>
            </a:extLst>
          </p:cNvPr>
          <p:cNvCxnSpPr>
            <a:cxnSpLocks/>
          </p:cNvCxnSpPr>
          <p:nvPr/>
        </p:nvCxnSpPr>
        <p:spPr>
          <a:xfrm flipH="1">
            <a:off x="7241739" y="1841627"/>
            <a:ext cx="303066" cy="101697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A377E12-2DBE-4547-A15D-122136ACE1F5}"/>
                  </a:ext>
                </a:extLst>
              </p:cNvPr>
              <p:cNvSpPr txBox="1"/>
              <p:nvPr/>
            </p:nvSpPr>
            <p:spPr>
              <a:xfrm>
                <a:off x="3717355" y="4670923"/>
                <a:ext cx="475149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Strom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CH" dirty="0"/>
                  <a:t>= </a:t>
                </a:r>
                <a14:m>
                  <m:oMath xmlns:m="http://schemas.openxmlformats.org/officeDocument/2006/math">
                    <m:r>
                      <a:rPr lang="de-CH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CH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de-CH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1" i="1" dirty="0" smtClean="0">
                        <a:latin typeface="Cambria Math" panose="02040503050406030204" pitchFamily="18" charset="0"/>
                      </a:rPr>
                      <m:t>𝜿</m:t>
                    </m:r>
                    <m:r>
                      <a:rPr lang="de-CH" b="1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A377E12-2DBE-4547-A15D-122136AC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355" y="4670923"/>
                <a:ext cx="4751494" cy="418576"/>
              </a:xfrm>
              <a:prstGeom prst="rect">
                <a:avLst/>
              </a:prstGeom>
              <a:blipFill>
                <a:blip r:embed="rId4"/>
                <a:stretch>
                  <a:fillRect l="-1155" t="-20290" b="-188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7B9A44DA-52C6-42FC-AFC3-391EBD4F0937}"/>
              </a:ext>
            </a:extLst>
          </p:cNvPr>
          <p:cNvSpPr txBox="1"/>
          <p:nvPr/>
        </p:nvSpPr>
        <p:spPr>
          <a:xfrm>
            <a:off x="2004129" y="5272988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Sowohl die Positiven wie die Negativen Ladungen tragen zum Stromfluss bei.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0D95584-9646-45A0-8361-6BB1257734B8}"/>
                  </a:ext>
                </a:extLst>
              </p:cNvPr>
              <p:cNvSpPr txBox="1"/>
              <p:nvPr/>
            </p:nvSpPr>
            <p:spPr>
              <a:xfrm>
                <a:off x="4841452" y="5816072"/>
                <a:ext cx="2350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1" i="1" smtClean="0">
                        <a:latin typeface="Cambria Math" panose="02040503050406030204" pitchFamily="18" charset="0"/>
                      </a:rPr>
                      <m:t>𝜿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CH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CH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b="1" dirty="0"/>
                  <a:t> </a:t>
                </a:r>
              </a:p>
              <a:p>
                <a:endParaRPr lang="de-CH" b="1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0D95584-9646-45A0-8361-6BB125773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52" y="5816072"/>
                <a:ext cx="23501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89144C2-1D55-40A2-90F2-65879534E8C3}"/>
              </a:ext>
            </a:extLst>
          </p:cNvPr>
          <p:cNvCxnSpPr>
            <a:stCxn id="14" idx="2"/>
          </p:cNvCxnSpPr>
          <p:nvPr/>
        </p:nvCxnSpPr>
        <p:spPr>
          <a:xfrm flipH="1">
            <a:off x="3933379" y="3064205"/>
            <a:ext cx="675816" cy="9367"/>
          </a:xfrm>
          <a:prstGeom prst="straightConnector1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EBBFA61-6B9D-4DF2-884B-02CF0EBF261D}"/>
              </a:ext>
            </a:extLst>
          </p:cNvPr>
          <p:cNvCxnSpPr>
            <a:cxnSpLocks/>
          </p:cNvCxnSpPr>
          <p:nvPr/>
        </p:nvCxnSpPr>
        <p:spPr>
          <a:xfrm flipV="1">
            <a:off x="7288834" y="3064205"/>
            <a:ext cx="691815" cy="10236"/>
          </a:xfrm>
          <a:prstGeom prst="straightConnector1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F262692-E60B-4EAF-9232-0ED29CB5003E}"/>
                  </a:ext>
                </a:extLst>
              </p:cNvPr>
              <p:cNvSpPr txBox="1"/>
              <p:nvPr/>
            </p:nvSpPr>
            <p:spPr>
              <a:xfrm>
                <a:off x="4038402" y="2988707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F262692-E60B-4EAF-9232-0ED29CB50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02" y="2988707"/>
                <a:ext cx="506805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E3B8790-EF07-4800-97A9-403B6B01C5E8}"/>
                  </a:ext>
                </a:extLst>
              </p:cNvPr>
              <p:cNvSpPr txBox="1"/>
              <p:nvPr/>
            </p:nvSpPr>
            <p:spPr>
              <a:xfrm>
                <a:off x="7393272" y="2995968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E3B8790-EF07-4800-97A9-403B6B01C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272" y="2995968"/>
                <a:ext cx="506805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C77C028-648E-49F1-96A5-DA9DA513BBCA}"/>
                  </a:ext>
                </a:extLst>
              </p:cNvPr>
              <p:cNvSpPr txBox="1"/>
              <p:nvPr/>
            </p:nvSpPr>
            <p:spPr>
              <a:xfrm>
                <a:off x="4271287" y="3618032"/>
                <a:ext cx="329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Beweglichkeit</m:t>
                    </m:r>
                    <m:r>
                      <a:rPr lang="de-CH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im</m:t>
                    </m:r>
                    <m:r>
                      <a:rPr lang="de-CH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Material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C77C028-648E-49F1-96A5-DA9DA513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87" y="3618032"/>
                <a:ext cx="3290901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031D982-66C3-40F5-A878-7DEE5A92480A}"/>
              </a:ext>
            </a:extLst>
          </p:cNvPr>
          <p:cNvCxnSpPr>
            <a:stCxn id="36" idx="0"/>
            <a:endCxn id="34" idx="2"/>
          </p:cNvCxnSpPr>
          <p:nvPr/>
        </p:nvCxnSpPr>
        <p:spPr>
          <a:xfrm flipH="1" flipV="1">
            <a:off x="4291805" y="3358039"/>
            <a:ext cx="1624933" cy="2599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ABA3E5F-1898-4D9D-9893-4D21C55CF110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5916738" y="3365300"/>
            <a:ext cx="1729937" cy="25273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29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D2CD4-1A85-4BA1-AC00-3D3DC095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1. Faraday’sche Gesetz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499E3-AC67-49AB-A7A8-2512B433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362D-8C7D-4AB8-A5C8-3D8E4599EE34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3315F-0AD3-4133-8915-BB346DD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E199E7-3A50-49A7-B14C-E427509B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33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73A6A2-A46E-4506-B49D-D078A4F4CEE8}"/>
              </a:ext>
            </a:extLst>
          </p:cNvPr>
          <p:cNvSpPr txBox="1"/>
          <p:nvPr/>
        </p:nvSpPr>
        <p:spPr>
          <a:xfrm>
            <a:off x="776786" y="1461015"/>
            <a:ext cx="10632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« Die Stoffmenge, die an einer Elektrode während der Elektrolyse abgeschieden wird,  ist proportional </a:t>
            </a:r>
          </a:p>
          <a:p>
            <a:r>
              <a:rPr lang="de-CH" dirty="0"/>
              <a:t>zur elektrischen Ladung, die durch den Elektrolyten geschickt wird. 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D72F459-01D6-4044-98B3-FB9287A36C06}"/>
                  </a:ext>
                </a:extLst>
              </p:cNvPr>
              <p:cNvSpPr/>
              <p:nvPr/>
            </p:nvSpPr>
            <p:spPr>
              <a:xfrm>
                <a:off x="2929356" y="2591819"/>
                <a:ext cx="6092825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D72F459-01D6-4044-98B3-FB9287A36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56" y="2591819"/>
                <a:ext cx="609282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B4CF42D-ED7D-49B6-8E3C-65BD93FC4435}"/>
                  </a:ext>
                </a:extLst>
              </p:cNvPr>
              <p:cNvSpPr/>
              <p:nvPr/>
            </p:nvSpPr>
            <p:spPr>
              <a:xfrm>
                <a:off x="4556469" y="3035198"/>
                <a:ext cx="283859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CH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 smtClean="0">
                              <a:solidFill>
                                <a:srgbClr val="A8322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CH" i="1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solidFill>
                                <a:srgbClr val="A8322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B4CF42D-ED7D-49B6-8E3C-65BD93FC4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69" y="3035198"/>
                <a:ext cx="2838598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A7BD794-D5BF-4758-9041-3FA61A0C51CC}"/>
              </a:ext>
            </a:extLst>
          </p:cNvPr>
          <p:cNvGrpSpPr/>
          <p:nvPr/>
        </p:nvGrpSpPr>
        <p:grpSpPr>
          <a:xfrm>
            <a:off x="2906651" y="4314743"/>
            <a:ext cx="6762150" cy="2107212"/>
            <a:chOff x="2647070" y="4463310"/>
            <a:chExt cx="6762150" cy="2036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762EAF23-0540-46DF-9E9C-D3217F01268D}"/>
                    </a:ext>
                  </a:extLst>
                </p:cNvPr>
                <p:cNvSpPr/>
                <p:nvPr/>
              </p:nvSpPr>
              <p:spPr>
                <a:xfrm>
                  <a:off x="2659477" y="4463310"/>
                  <a:ext cx="19789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de-CH" dirty="0"/>
                    <a:t>= Atomgewicht</a:t>
                  </a: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762EAF23-0540-46DF-9E9C-D3217F012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477" y="4463310"/>
                  <a:ext cx="197894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2778" b="-245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6BA87711-C85E-4CA4-B368-37F7E88FFACD}"/>
                    </a:ext>
                  </a:extLst>
                </p:cNvPr>
                <p:cNvSpPr/>
                <p:nvPr/>
              </p:nvSpPr>
              <p:spPr>
                <a:xfrm>
                  <a:off x="2751820" y="4825284"/>
                  <a:ext cx="6657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de-CH" dirty="0"/>
                    <a:t> = Wertigkeit (Anzahl Elektronen die an Bindung beteiligt sind)</a:t>
                  </a: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6BA87711-C85E-4CA4-B368-37F7E88FFA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20" y="4825284"/>
                  <a:ext cx="6657400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CF97127A-E50D-4FF4-B262-DD3B2C6841D6}"/>
                    </a:ext>
                  </a:extLst>
                </p:cNvPr>
                <p:cNvSpPr/>
                <p:nvPr/>
              </p:nvSpPr>
              <p:spPr>
                <a:xfrm>
                  <a:off x="2751820" y="5222580"/>
                  <a:ext cx="23618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 smtClean="0">
                          <a:solidFill>
                            <a:srgbClr val="A8322D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de-CH" dirty="0"/>
                    <a:t> = Elektronenladung</a:t>
                  </a: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CF97127A-E50D-4FF4-B262-DD3B2C684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20" y="5222580"/>
                  <a:ext cx="236180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1809" b="-2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9A966556-DA7E-4ED4-A7A7-555A2AFDE3C2}"/>
                    </a:ext>
                  </a:extLst>
                </p:cNvPr>
                <p:cNvSpPr/>
                <p:nvPr/>
              </p:nvSpPr>
              <p:spPr>
                <a:xfrm>
                  <a:off x="2744500" y="5571862"/>
                  <a:ext cx="41258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de-CH" dirty="0"/>
                    <a:t> = atomare Masse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=1.66⋅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−27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</m:oMath>
                  </a14:m>
                  <a:endParaRPr lang="de-CH" b="0" dirty="0"/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9A966556-DA7E-4ED4-A7A7-555A2AFDE3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500" y="5571862"/>
                  <a:ext cx="412580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3D2A43D-058A-4790-8DD0-3CD15237D5AA}"/>
                </a:ext>
              </a:extLst>
            </p:cNvPr>
            <p:cNvSpPr/>
            <p:nvPr/>
          </p:nvSpPr>
          <p:spPr>
            <a:xfrm>
              <a:off x="2647070" y="4488038"/>
              <a:ext cx="6657400" cy="201134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906BA21-74D0-4473-8381-9B15AFD71B8E}"/>
                  </a:ext>
                </a:extLst>
              </p:cNvPr>
              <p:cNvSpPr/>
              <p:nvPr/>
            </p:nvSpPr>
            <p:spPr>
              <a:xfrm>
                <a:off x="5733579" y="3569019"/>
                <a:ext cx="112178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906BA21-74D0-4473-8381-9B15AFD71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79" y="3569019"/>
                <a:ext cx="1121782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BB7ED50-109E-47B3-896C-9710930B3716}"/>
                  </a:ext>
                </a:extLst>
              </p:cNvPr>
              <p:cNvSpPr txBox="1"/>
              <p:nvPr/>
            </p:nvSpPr>
            <p:spPr>
              <a:xfrm>
                <a:off x="3011401" y="5738152"/>
                <a:ext cx="2222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 Anzahl Teilchen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BB7ED50-109E-47B3-896C-9710930B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01" y="5738152"/>
                <a:ext cx="2222019" cy="369332"/>
              </a:xfrm>
              <a:prstGeom prst="rect">
                <a:avLst/>
              </a:prstGeom>
              <a:blipFill>
                <a:blip r:embed="rId9"/>
                <a:stretch>
                  <a:fillRect t="-8197" r="-1370" b="-245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220441A-8FE4-46CD-B737-DCEAB850456B}"/>
                  </a:ext>
                </a:extLst>
              </p:cNvPr>
              <p:cNvSpPr txBox="1"/>
              <p:nvPr/>
            </p:nvSpPr>
            <p:spPr>
              <a:xfrm>
                <a:off x="3004081" y="6052623"/>
                <a:ext cx="429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Faraday Konstante (= 96’500 C/</a:t>
                </a:r>
                <a:r>
                  <a:rPr lang="de-CH" dirty="0" err="1"/>
                  <a:t>mol</a:t>
                </a:r>
                <a:r>
                  <a:rPr lang="de-CH" dirty="0"/>
                  <a:t>)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220441A-8FE4-46CD-B737-DCEAB8504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81" y="6052623"/>
                <a:ext cx="4297395" cy="369332"/>
              </a:xfrm>
              <a:prstGeom prst="rect">
                <a:avLst/>
              </a:prstGeom>
              <a:blipFill>
                <a:blip r:embed="rId10"/>
                <a:stretch>
                  <a:fillRect t="-10000" r="-5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88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48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281E-BD19-457D-B3ED-095FF398BD7C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34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Halbleiter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bewegen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Ladungsträger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Material?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7155020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A87B-EB5A-4DFE-8002-640A8613F36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35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Reiner </a:t>
            </a:r>
            <a:r>
              <a:rPr lang="en-US" dirty="0" err="1"/>
              <a:t>Halbleiter</a:t>
            </a:r>
            <a:endParaRPr lang="en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A376D82-449D-48A0-8CB8-1C2100D2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91" y="1805619"/>
            <a:ext cx="6042843" cy="267069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947C4C-AF4D-469A-9A46-77A78587FE8A}"/>
              </a:ext>
            </a:extLst>
          </p:cNvPr>
          <p:cNvSpPr txBox="1"/>
          <p:nvPr/>
        </p:nvSpPr>
        <p:spPr>
          <a:xfrm>
            <a:off x="693019" y="1556792"/>
            <a:ext cx="1012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Gitterförmig</a:t>
            </a:r>
            <a:r>
              <a:rPr lang="en-US" dirty="0"/>
              <a:t> </a:t>
            </a:r>
            <a:r>
              <a:rPr lang="en-US" dirty="0" err="1"/>
              <a:t>angeordnet</a:t>
            </a:r>
            <a:r>
              <a:rPr lang="en-US" dirty="0"/>
              <a:t>, </a:t>
            </a:r>
            <a:r>
              <a:rPr lang="en-US" dirty="0" err="1"/>
              <a:t>wobei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Bindeglied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Atomen</a:t>
            </a:r>
            <a:r>
              <a:rPr lang="en-US" dirty="0"/>
              <a:t> </a:t>
            </a:r>
            <a:r>
              <a:rPr lang="en-US" dirty="0" err="1"/>
              <a:t>fungieren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030B51-8121-4F8C-90B1-FD095064C399}"/>
              </a:ext>
            </a:extLst>
          </p:cNvPr>
          <p:cNvSpPr txBox="1"/>
          <p:nvPr/>
        </p:nvSpPr>
        <p:spPr>
          <a:xfrm>
            <a:off x="687877" y="458242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 Strom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leiten</a:t>
            </a:r>
            <a:r>
              <a:rPr lang="en-US" dirty="0"/>
              <a:t>, muss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Bindung</a:t>
            </a:r>
            <a:r>
              <a:rPr lang="en-US" dirty="0"/>
              <a:t> “</a:t>
            </a:r>
            <a:r>
              <a:rPr lang="en-US" dirty="0" err="1"/>
              <a:t>geschlagen</a:t>
            </a:r>
            <a:r>
              <a:rPr lang="en-US" dirty="0"/>
              <a:t>” </a:t>
            </a:r>
            <a:r>
              <a:rPr lang="en-US" dirty="0" err="1"/>
              <a:t>werden</a:t>
            </a:r>
            <a:r>
              <a:rPr lang="en-US" dirty="0"/>
              <a:t> </a:t>
            </a:r>
            <a:endParaRPr lang="en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6C4D53-92BF-4D7E-8C56-225C4B8357E7}"/>
              </a:ext>
            </a:extLst>
          </p:cNvPr>
          <p:cNvSpPr txBox="1"/>
          <p:nvPr/>
        </p:nvSpPr>
        <p:spPr>
          <a:xfrm>
            <a:off x="3808378" y="537321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Reine </a:t>
            </a:r>
            <a:r>
              <a:rPr lang="en-US" dirty="0" err="1"/>
              <a:t>Halbleiter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schlechte</a:t>
            </a:r>
            <a:r>
              <a:rPr lang="en-US" dirty="0"/>
              <a:t> Leiter!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5622039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5977-AE21-4D0B-B7D2-536D6B815A1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36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noFill/>
            </p:spPr>
            <p:txBody>
              <a:bodyPr vert="horz" wrap="square" lIns="144000" tIns="108000" rIns="144000" bIns="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2800" b="1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CH" dirty="0"/>
                  <a:t>N-Dotierung </a:t>
                </a:r>
                <a:r>
                  <a:rPr lang="de-CH" b="0" dirty="0"/>
                  <a:t>(</a:t>
                </a:r>
                <a:r>
                  <a:rPr lang="de-CH" dirty="0"/>
                  <a:t>N</a:t>
                </a:r>
                <a:r>
                  <a:rPr lang="de-CH" b="0" dirty="0"/>
                  <a:t>egative Dotierung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CH" b="0" dirty="0"/>
                  <a:t>Elektron)</a:t>
                </a:r>
              </a:p>
            </p:txBody>
          </p:sp>
        </mc:Choice>
        <mc:Fallback xmlns="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blipFill>
                <a:blip r:embed="rId2"/>
                <a:stretch>
                  <a:fillRect l="-762" t="-1053" b="-2947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725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Si in das Material</a:t>
            </a:r>
            <a:endParaRPr lang="en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D20676-01B4-462E-83EE-F3C13CE9BA57}"/>
              </a:ext>
            </a:extLst>
          </p:cNvPr>
          <p:cNvSpPr txBox="1"/>
          <p:nvPr/>
        </p:nvSpPr>
        <p:spPr>
          <a:xfrm>
            <a:off x="424001" y="1742922"/>
            <a:ext cx="931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Effekt</a:t>
            </a:r>
            <a:r>
              <a:rPr lang="en-US" b="1" dirty="0"/>
              <a:t>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nun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 err="1"/>
              <a:t>Elektron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Material, welches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b="1" dirty="0" err="1"/>
              <a:t>Bindung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CH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9254983-A15A-4BC3-AFA2-CD750D04D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33" y="2060848"/>
            <a:ext cx="6563760" cy="290092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02DD457-171A-44D9-A0DD-FF1563BBB4C1}"/>
              </a:ext>
            </a:extLst>
          </p:cNvPr>
          <p:cNvSpPr txBox="1"/>
          <p:nvPr/>
        </p:nvSpPr>
        <p:spPr>
          <a:xfrm>
            <a:off x="424001" y="5081250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gut </a:t>
            </a:r>
            <a:r>
              <a:rPr lang="en-US" dirty="0" err="1"/>
              <a:t>Bewegen</a:t>
            </a:r>
            <a:r>
              <a:rPr lang="en-US" dirty="0"/>
              <a:t>, </a:t>
            </a:r>
            <a:r>
              <a:rPr lang="en-US" dirty="0" err="1"/>
              <a:t>wesshalb</a:t>
            </a:r>
            <a:r>
              <a:rPr lang="en-US" dirty="0"/>
              <a:t> das Material nun </a:t>
            </a:r>
            <a:r>
              <a:rPr lang="en-US" b="1" dirty="0" err="1"/>
              <a:t>Leitfähig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4020627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364DD62-8234-4473-9B2B-377F949A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51" y="1884133"/>
            <a:ext cx="6873849" cy="303796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41AE-74FC-4618-976E-D0F3044B21E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37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noFill/>
            </p:spPr>
            <p:txBody>
              <a:bodyPr vert="horz" wrap="square" lIns="144000" tIns="108000" rIns="144000" bIns="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2800" b="1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CH" dirty="0"/>
                  <a:t>P-Dotierung </a:t>
                </a:r>
                <a:r>
                  <a:rPr lang="de-CH" b="0" dirty="0"/>
                  <a:t>(</a:t>
                </a:r>
                <a:r>
                  <a:rPr lang="de-CH" dirty="0"/>
                  <a:t>P</a:t>
                </a:r>
                <a:r>
                  <a:rPr lang="de-CH" b="0" dirty="0"/>
                  <a:t>ositive Dotierung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CH" dirty="0"/>
                  <a:t>Kein </a:t>
                </a:r>
                <a:r>
                  <a:rPr lang="de-CH" b="0" dirty="0"/>
                  <a:t>Elektron)</a:t>
                </a:r>
              </a:p>
            </p:txBody>
          </p:sp>
        </mc:Choice>
        <mc:Fallback xmlns="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blipFill>
                <a:blip r:embed="rId3"/>
                <a:stretch>
                  <a:fillRect l="-762" t="-1053" b="-2947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759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b="1" dirty="0" err="1"/>
              <a:t>weniger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Si in das Material</a:t>
            </a:r>
            <a:endParaRPr lang="en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D20676-01B4-462E-83EE-F3C13CE9BA57}"/>
              </a:ext>
            </a:extLst>
          </p:cNvPr>
          <p:cNvSpPr txBox="1"/>
          <p:nvPr/>
        </p:nvSpPr>
        <p:spPr>
          <a:xfrm>
            <a:off x="424001" y="1742922"/>
            <a:ext cx="846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Effekt</a:t>
            </a:r>
            <a:r>
              <a:rPr lang="en-US" b="1" dirty="0"/>
              <a:t>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nun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/>
              <a:t>Loch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Material, welches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b="1" dirty="0" err="1"/>
              <a:t>Bindung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CH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2DD457-171A-44D9-A0DD-FF1563BBB4C1}"/>
              </a:ext>
            </a:extLst>
          </p:cNvPr>
          <p:cNvSpPr txBox="1"/>
          <p:nvPr/>
        </p:nvSpPr>
        <p:spPr>
          <a:xfrm>
            <a:off x="430907" y="495189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Löcher</a:t>
            </a:r>
            <a:r>
              <a:rPr lang="en-US" dirty="0"/>
              <a:t> </a:t>
            </a:r>
            <a:r>
              <a:rPr lang="en-US" dirty="0" err="1"/>
              <a:t>dienen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Plätze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. Sie </a:t>
            </a:r>
            <a:r>
              <a:rPr lang="en-US" dirty="0" err="1"/>
              <a:t>tragen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Stromleitung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4418DFC-A0F4-4D5F-984B-5DD084B09C5D}"/>
              </a:ext>
            </a:extLst>
          </p:cNvPr>
          <p:cNvSpPr/>
          <p:nvPr/>
        </p:nvSpPr>
        <p:spPr>
          <a:xfrm>
            <a:off x="430907" y="532122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Beispiel</a:t>
            </a:r>
            <a:endParaRPr lang="en-CH" b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FE0EC6-792F-4A88-8AAE-B5E641300257}"/>
              </a:ext>
            </a:extLst>
          </p:cNvPr>
          <p:cNvSpPr/>
          <p:nvPr/>
        </p:nvSpPr>
        <p:spPr>
          <a:xfrm>
            <a:off x="1773139" y="6068419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751B230-B232-42EC-8727-C272FE1B562E}"/>
              </a:ext>
            </a:extLst>
          </p:cNvPr>
          <p:cNvSpPr/>
          <p:nvPr/>
        </p:nvSpPr>
        <p:spPr>
          <a:xfrm>
            <a:off x="2141563" y="6068419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8EFF02-56A9-4E08-B65B-D05F28D9C742}"/>
              </a:ext>
            </a:extLst>
          </p:cNvPr>
          <p:cNvSpPr/>
          <p:nvPr/>
        </p:nvSpPr>
        <p:spPr>
          <a:xfrm>
            <a:off x="2509987" y="6059421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332CA47-2E71-4038-8C30-2A91BBC6425A}"/>
              </a:ext>
            </a:extLst>
          </p:cNvPr>
          <p:cNvSpPr/>
          <p:nvPr/>
        </p:nvSpPr>
        <p:spPr>
          <a:xfrm>
            <a:off x="2887041" y="6059421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CE28588-5CCD-427A-91E6-2122DD9EDCBF}"/>
              </a:ext>
            </a:extLst>
          </p:cNvPr>
          <p:cNvSpPr/>
          <p:nvPr/>
        </p:nvSpPr>
        <p:spPr>
          <a:xfrm>
            <a:off x="3971605" y="6056193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531D39A-3E87-4CB9-A45E-793181145730}"/>
              </a:ext>
            </a:extLst>
          </p:cNvPr>
          <p:cNvSpPr/>
          <p:nvPr/>
        </p:nvSpPr>
        <p:spPr>
          <a:xfrm>
            <a:off x="4340029" y="6056193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3788E96-381A-4286-8355-E1568165855B}"/>
              </a:ext>
            </a:extLst>
          </p:cNvPr>
          <p:cNvSpPr/>
          <p:nvPr/>
        </p:nvSpPr>
        <p:spPr>
          <a:xfrm>
            <a:off x="4708453" y="6047195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A8024C6-9BD0-4895-A85D-9E79A8A3EEB4}"/>
              </a:ext>
            </a:extLst>
          </p:cNvPr>
          <p:cNvSpPr/>
          <p:nvPr/>
        </p:nvSpPr>
        <p:spPr>
          <a:xfrm>
            <a:off x="5085507" y="6047195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C2EDF3-B5F7-490C-AF91-F8F004D95F7E}"/>
              </a:ext>
            </a:extLst>
          </p:cNvPr>
          <p:cNvSpPr/>
          <p:nvPr/>
        </p:nvSpPr>
        <p:spPr>
          <a:xfrm>
            <a:off x="6040849" y="6059134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6C85A77-0FFB-4ACA-A78D-030261945152}"/>
              </a:ext>
            </a:extLst>
          </p:cNvPr>
          <p:cNvSpPr/>
          <p:nvPr/>
        </p:nvSpPr>
        <p:spPr>
          <a:xfrm>
            <a:off x="6409273" y="6059134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895AB94-34EC-4C57-91D8-168A39416BD4}"/>
              </a:ext>
            </a:extLst>
          </p:cNvPr>
          <p:cNvSpPr/>
          <p:nvPr/>
        </p:nvSpPr>
        <p:spPr>
          <a:xfrm>
            <a:off x="6777697" y="6050136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B4D568F-797B-4BD1-95A6-CE7B95B2E6D8}"/>
              </a:ext>
            </a:extLst>
          </p:cNvPr>
          <p:cNvSpPr/>
          <p:nvPr/>
        </p:nvSpPr>
        <p:spPr>
          <a:xfrm>
            <a:off x="7154751" y="6050136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32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8BE6-CEEE-4A89-8716-DBFC5183F7F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38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CF12FF-0EE1-4619-807A-D2D8ECE36704}"/>
              </a:ext>
            </a:extLst>
          </p:cNvPr>
          <p:cNvSpPr/>
          <p:nvPr/>
        </p:nvSpPr>
        <p:spPr>
          <a:xfrm>
            <a:off x="1557115" y="2339588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E207E78-22D4-41E1-8114-950782815D41}"/>
              </a:ext>
            </a:extLst>
          </p:cNvPr>
          <p:cNvSpPr/>
          <p:nvPr/>
        </p:nvSpPr>
        <p:spPr>
          <a:xfrm>
            <a:off x="2565227" y="306896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236E4B2-79BD-4C4B-806E-973F58436F10}"/>
              </a:ext>
            </a:extLst>
          </p:cNvPr>
          <p:cNvSpPr/>
          <p:nvPr/>
        </p:nvSpPr>
        <p:spPr>
          <a:xfrm>
            <a:off x="3521505" y="233868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2EBB4CD-2753-4839-8824-D6E36054AC33}"/>
              </a:ext>
            </a:extLst>
          </p:cNvPr>
          <p:cNvSpPr/>
          <p:nvPr/>
        </p:nvSpPr>
        <p:spPr>
          <a:xfrm>
            <a:off x="4322927" y="2992306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AD4A0B2-EEE0-4B62-932A-E341315B70E0}"/>
              </a:ext>
            </a:extLst>
          </p:cNvPr>
          <p:cNvSpPr/>
          <p:nvPr/>
        </p:nvSpPr>
        <p:spPr>
          <a:xfrm>
            <a:off x="5824213" y="2392343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3A6B6CE-5C3B-43B0-BF16-5F03686B0AE9}"/>
              </a:ext>
            </a:extLst>
          </p:cNvPr>
          <p:cNvSpPr/>
          <p:nvPr/>
        </p:nvSpPr>
        <p:spPr>
          <a:xfrm>
            <a:off x="6832325" y="312171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685F489-2E05-42CF-9430-A9BA381807CD}"/>
              </a:ext>
            </a:extLst>
          </p:cNvPr>
          <p:cNvSpPr/>
          <p:nvPr/>
        </p:nvSpPr>
        <p:spPr>
          <a:xfrm>
            <a:off x="7788603" y="239143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26766CB-BDF0-48D6-8A92-22836D4176E7}"/>
              </a:ext>
            </a:extLst>
          </p:cNvPr>
          <p:cNvSpPr/>
          <p:nvPr/>
        </p:nvSpPr>
        <p:spPr>
          <a:xfrm>
            <a:off x="8590025" y="304506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E8CD97A-CF24-430B-87C7-D6B57B65E91E}"/>
              </a:ext>
            </a:extLst>
          </p:cNvPr>
          <p:cNvSpPr/>
          <p:nvPr/>
        </p:nvSpPr>
        <p:spPr>
          <a:xfrm>
            <a:off x="4619343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9055E40-3FC8-414E-88BE-D37BE4A22FFF}"/>
              </a:ext>
            </a:extLst>
          </p:cNvPr>
          <p:cNvSpPr/>
          <p:nvPr/>
        </p:nvSpPr>
        <p:spPr>
          <a:xfrm>
            <a:off x="3461956" y="3093542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EA24C61-10F2-4844-8F44-1823F512DC61}"/>
              </a:ext>
            </a:extLst>
          </p:cNvPr>
          <p:cNvSpPr/>
          <p:nvPr/>
        </p:nvSpPr>
        <p:spPr>
          <a:xfrm>
            <a:off x="2439575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E2BFBC-37F5-4273-B9F4-6926AD6BBC83}"/>
              </a:ext>
            </a:extLst>
          </p:cNvPr>
          <p:cNvSpPr/>
          <p:nvPr/>
        </p:nvSpPr>
        <p:spPr>
          <a:xfrm>
            <a:off x="1724550" y="3016888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D1254DF-A80B-4898-82BA-813D11EBE38C}"/>
              </a:ext>
            </a:extLst>
          </p:cNvPr>
          <p:cNvSpPr/>
          <p:nvPr/>
        </p:nvSpPr>
        <p:spPr>
          <a:xfrm>
            <a:off x="8689014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9F28D88-8B58-4D1C-BAAE-E5FF80A0B32F}"/>
              </a:ext>
            </a:extLst>
          </p:cNvPr>
          <p:cNvSpPr/>
          <p:nvPr/>
        </p:nvSpPr>
        <p:spPr>
          <a:xfrm>
            <a:off x="7531627" y="3093542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549AF7D-50CE-490E-AB35-04997F8C02B3}"/>
              </a:ext>
            </a:extLst>
          </p:cNvPr>
          <p:cNvSpPr/>
          <p:nvPr/>
        </p:nvSpPr>
        <p:spPr>
          <a:xfrm>
            <a:off x="6509246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6E3E22-952C-49C7-9A2D-513EC49E59AC}"/>
              </a:ext>
            </a:extLst>
          </p:cNvPr>
          <p:cNvSpPr/>
          <p:nvPr/>
        </p:nvSpPr>
        <p:spPr>
          <a:xfrm>
            <a:off x="5794221" y="3016888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23DD0C1-7F51-4702-9256-568526D26DE9}"/>
              </a:ext>
            </a:extLst>
          </p:cNvPr>
          <p:cNvSpPr/>
          <p:nvPr/>
        </p:nvSpPr>
        <p:spPr>
          <a:xfrm>
            <a:off x="1405075" y="3912434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37ABF57-1BFA-402D-B6CB-22B3C09EB437}"/>
              </a:ext>
            </a:extLst>
          </p:cNvPr>
          <p:cNvSpPr/>
          <p:nvPr/>
        </p:nvSpPr>
        <p:spPr>
          <a:xfrm>
            <a:off x="1413099" y="437131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772849-90C1-4480-9A4E-B18AFC06635D}"/>
              </a:ext>
            </a:extLst>
          </p:cNvPr>
          <p:cNvSpPr txBox="1"/>
          <p:nvPr/>
        </p:nvSpPr>
        <p:spPr>
          <a:xfrm>
            <a:off x="1584519" y="378830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Freie</a:t>
            </a:r>
            <a:r>
              <a:rPr lang="en-US" dirty="0"/>
              <a:t> </a:t>
            </a:r>
            <a:r>
              <a:rPr lang="en-US" dirty="0" err="1"/>
              <a:t>Elektronen</a:t>
            </a:r>
            <a:endParaRPr lang="en-CH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04B0159-9F0D-4177-8EFD-161EC734D227}"/>
              </a:ext>
            </a:extLst>
          </p:cNvPr>
          <p:cNvSpPr txBox="1"/>
          <p:nvPr/>
        </p:nvSpPr>
        <p:spPr>
          <a:xfrm>
            <a:off x="1585173" y="424319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Löcher</a:t>
            </a:r>
            <a:endParaRPr lang="en-CH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55753FE-C8D3-4B29-B8AD-4925ABB3908D}"/>
              </a:ext>
            </a:extLst>
          </p:cNvPr>
          <p:cNvSpPr txBox="1"/>
          <p:nvPr/>
        </p:nvSpPr>
        <p:spPr>
          <a:xfrm>
            <a:off x="1285697" y="179535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(Zu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) N-</a:t>
            </a:r>
            <a:r>
              <a:rPr lang="en-US" dirty="0" err="1"/>
              <a:t>Dotiert</a:t>
            </a:r>
            <a:endParaRPr lang="en-CH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A7EC999-03FB-4AB2-B4EC-B722ABEFA544}"/>
              </a:ext>
            </a:extLst>
          </p:cNvPr>
          <p:cNvSpPr txBox="1"/>
          <p:nvPr/>
        </p:nvSpPr>
        <p:spPr>
          <a:xfrm>
            <a:off x="6093619" y="181862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P-</a:t>
            </a:r>
            <a:r>
              <a:rPr lang="en-US" dirty="0" err="1">
                <a:solidFill>
                  <a:schemeClr val="bg1"/>
                </a:solidFill>
              </a:rPr>
              <a:t>dotiert</a:t>
            </a:r>
            <a:r>
              <a:rPr lang="en-US" dirty="0">
                <a:solidFill>
                  <a:schemeClr val="bg1"/>
                </a:solidFill>
              </a:rPr>
              <a:t> (Zu </a:t>
            </a:r>
            <a:r>
              <a:rPr lang="en-US" dirty="0" err="1">
                <a:solidFill>
                  <a:schemeClr val="bg1"/>
                </a:solidFill>
              </a:rPr>
              <a:t>wenig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Elektronen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BF455A8-4F59-46EB-9216-562D4ECA1161}"/>
              </a:ext>
            </a:extLst>
          </p:cNvPr>
          <p:cNvSpPr/>
          <p:nvPr/>
        </p:nvSpPr>
        <p:spPr>
          <a:xfrm>
            <a:off x="1404466" y="4904273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7900482-410E-4837-A144-CA5E0211C266}"/>
              </a:ext>
            </a:extLst>
          </p:cNvPr>
          <p:cNvSpPr txBox="1"/>
          <p:nvPr/>
        </p:nvSpPr>
        <p:spPr>
          <a:xfrm>
            <a:off x="1557115" y="4810139"/>
            <a:ext cx="745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Donator (=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Bsp</a:t>
            </a:r>
            <a:r>
              <a:rPr lang="en-US" dirty="0"/>
              <a:t>. Phosphor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wenigen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)</a:t>
            </a:r>
            <a:endParaRPr lang="en-CH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2A9BECF-2DA7-428E-AEFB-DCAFC40D0B74}"/>
              </a:ext>
            </a:extLst>
          </p:cNvPr>
          <p:cNvSpPr/>
          <p:nvPr/>
        </p:nvSpPr>
        <p:spPr>
          <a:xfrm>
            <a:off x="1409951" y="5417680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AFA5B48-65F5-4FF2-89F3-3635CBE0469A}"/>
              </a:ext>
            </a:extLst>
          </p:cNvPr>
          <p:cNvSpPr txBox="1"/>
          <p:nvPr/>
        </p:nvSpPr>
        <p:spPr>
          <a:xfrm>
            <a:off x="1581371" y="5309668"/>
            <a:ext cx="691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Akzeptor</a:t>
            </a:r>
            <a:r>
              <a:rPr lang="en-US" dirty="0"/>
              <a:t> (=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Bsp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wenigen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20841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4977E-6 4.44444E-6 L 2.74977E-6 0.00046 C 0.00742 -0.00325 0.01511 -0.00533 0.02266 -0.0095 C 0.02631 -0.01158 0.02944 -0.01667 0.03308 -0.01922 C 0.03686 -0.022 0.04077 -0.02385 0.04468 -0.02593 C 0.0534 -0.0301 0.05314 -0.02987 0.06044 -0.03195 L 0.07164 -0.03125 C 0.07333 -0.03102 0.07516 -0.0301 0.07698 -0.0301 C 0.0775 -0.03033 0.07815 -0.03172 0.07867 -0.03195 C 0.08011 -0.03241 0.08154 -0.03241 0.08297 -0.03264 C 0.08388 -0.03334 0.0848 -0.0338 0.08558 -0.03473 C 0.08636 -0.03565 0.08701 -0.03774 0.08779 -0.03843 C 0.08857 -0.03912 0.08949 -0.03889 0.0904 -0.03912 C 0.09144 -0.0419 0.09157 -0.04213 0.09274 -0.04422 C 0.09313 -0.04514 0.09365 -0.04561 0.09404 -0.04676 C 0.09522 -0.04885 0.09613 -0.05186 0.0973 -0.05394 C 0.09782 -0.05487 0.09925 -0.05625 0.10004 -0.05695 L 0.10173 -0.06112 L 0.10329 -0.06505 C 0.10342 -0.06551 0.10355 -0.06598 0.10381 -0.06644 C 0.10433 -0.06806 0.10473 -0.06945 0.10525 -0.07084 C 0.10577 -0.07269 0.10603 -0.075 0.10694 -0.07593 C 0.10733 -0.07639 0.10772 -0.07732 0.10811 -0.07778 C 0.10837 -0.07801 0.10863 -0.07801 0.10889 -0.07848 C 0.10968 -0.0794 0.11033 -0.08033 0.11098 -0.08125 C 0.11111 -0.08172 0.11137 -0.08241 0.1115 -0.08287 C 0.11241 -0.08403 0.11345 -0.08496 0.11436 -0.08565 C 0.11515 -0.08635 0.11593 -0.08658 0.11671 -0.08704 C 0.11697 -0.08727 0.11723 -0.0875 0.11749 -0.08797 C 0.11788 -0.0882 0.11801 -0.08889 0.1184 -0.08936 C 0.11879 -0.08982 0.11905 -0.08982 0.11944 -0.09005 C 0.11997 -0.09051 0.12049 -0.09121 0.12088 -0.09144 C 0.12179 -0.0919 0.12361 -0.09213 0.12361 -0.0919 " pathEditMode="relative" rAng="0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4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9456E-6 -1.11111E-6 L 3.39456E-6 0.00023 C 0.02162 0.01921 0.04168 0.04236 0.06487 0.05787 C 0.07216 0.06273 0.07893 0.06968 0.08675 0.07222 L 0.09691 0.0757 C 0.1042 0.07778 0.11046 0.0787 0.11736 0.08218 C 0.12244 0.08472 0.12791 0.08843 0.1326 0.09236 C 0.13442 0.09398 0.13599 0.0963 0.13794 0.09745 C 0.14133 0.09931 0.14524 0.10023 0.14888 0.10162 C 0.15618 0.1088 0.15058 0.1037 0.16087 0.11181 C 0.16517 0.11528 0.16243 0.11389 0.16634 0.11528 C 0.1709 0.11991 0.16738 0.11713 0.17663 0.11921 C 0.1778 0.11968 0.18262 0.12153 0.18314 0.12176 C 0.18509 0.12269 0.18991 0.12408 0.19096 0.12431 C 0.19239 0.12477 0.19382 0.12477 0.19526 0.12546 L 0.20919 0.12338 C 0.21115 0.12315 0.21323 0.12315 0.21518 0.12269 C 0.2161 0.12245 0.21675 0.1213 0.21766 0.12107 C 0.21844 0.1206 0.21922 0.1206 0.22 0.12037 C 0.223 0.11921 0.22613 0.11875 0.22899 0.11759 C 0.2299 0.11736 0.23069 0.11713 0.23147 0.1169 C 0.23303 0.11597 0.23446 0.11458 0.23629 0.11435 C 0.23876 0.11366 0.24098 0.11366 0.24358 0.1132 C 0.24488 0.11273 0.24619 0.11204 0.24775 0.11181 C 0.26364 0.1088 0.25218 0.1125 0.25921 0.11019 C 0.27015 0.11088 0.26638 0.11088 0.27081 0.11088 " pathEditMode="relative" rAng="0" ptsTypes="AAAAAAAAAAAAAAAAAAA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34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8D22-A286-4146-984C-B31E36E444D0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39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CF12FF-0EE1-4619-807A-D2D8ECE36704}"/>
              </a:ext>
            </a:extLst>
          </p:cNvPr>
          <p:cNvSpPr/>
          <p:nvPr/>
        </p:nvSpPr>
        <p:spPr>
          <a:xfrm>
            <a:off x="1557115" y="2339588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E207E78-22D4-41E1-8114-950782815D41}"/>
              </a:ext>
            </a:extLst>
          </p:cNvPr>
          <p:cNvSpPr/>
          <p:nvPr/>
        </p:nvSpPr>
        <p:spPr>
          <a:xfrm>
            <a:off x="2565227" y="306896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685F489-2E05-42CF-9430-A9BA381807CD}"/>
              </a:ext>
            </a:extLst>
          </p:cNvPr>
          <p:cNvSpPr/>
          <p:nvPr/>
        </p:nvSpPr>
        <p:spPr>
          <a:xfrm>
            <a:off x="7788603" y="239143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26766CB-BDF0-48D6-8A92-22836D4176E7}"/>
              </a:ext>
            </a:extLst>
          </p:cNvPr>
          <p:cNvSpPr/>
          <p:nvPr/>
        </p:nvSpPr>
        <p:spPr>
          <a:xfrm>
            <a:off x="8590025" y="304506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E8CD97A-CF24-430B-87C7-D6B57B65E91E}"/>
              </a:ext>
            </a:extLst>
          </p:cNvPr>
          <p:cNvSpPr/>
          <p:nvPr/>
        </p:nvSpPr>
        <p:spPr>
          <a:xfrm>
            <a:off x="4619343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9055E40-3FC8-414E-88BE-D37BE4A22FFF}"/>
              </a:ext>
            </a:extLst>
          </p:cNvPr>
          <p:cNvSpPr/>
          <p:nvPr/>
        </p:nvSpPr>
        <p:spPr>
          <a:xfrm>
            <a:off x="3461956" y="3093542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EA24C61-10F2-4844-8F44-1823F512DC61}"/>
              </a:ext>
            </a:extLst>
          </p:cNvPr>
          <p:cNvSpPr/>
          <p:nvPr/>
        </p:nvSpPr>
        <p:spPr>
          <a:xfrm>
            <a:off x="2439575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E2BFBC-37F5-4273-B9F4-6926AD6BBC83}"/>
              </a:ext>
            </a:extLst>
          </p:cNvPr>
          <p:cNvSpPr/>
          <p:nvPr/>
        </p:nvSpPr>
        <p:spPr>
          <a:xfrm>
            <a:off x="1724550" y="3016888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D1254DF-A80B-4898-82BA-813D11EBE38C}"/>
              </a:ext>
            </a:extLst>
          </p:cNvPr>
          <p:cNvSpPr/>
          <p:nvPr/>
        </p:nvSpPr>
        <p:spPr>
          <a:xfrm>
            <a:off x="8689014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9F28D88-8B58-4D1C-BAAE-E5FF80A0B32F}"/>
              </a:ext>
            </a:extLst>
          </p:cNvPr>
          <p:cNvSpPr/>
          <p:nvPr/>
        </p:nvSpPr>
        <p:spPr>
          <a:xfrm>
            <a:off x="7531627" y="3093542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549AF7D-50CE-490E-AB35-04997F8C02B3}"/>
              </a:ext>
            </a:extLst>
          </p:cNvPr>
          <p:cNvSpPr/>
          <p:nvPr/>
        </p:nvSpPr>
        <p:spPr>
          <a:xfrm>
            <a:off x="6509246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6E3E22-952C-49C7-9A2D-513EC49E59AC}"/>
              </a:ext>
            </a:extLst>
          </p:cNvPr>
          <p:cNvSpPr/>
          <p:nvPr/>
        </p:nvSpPr>
        <p:spPr>
          <a:xfrm>
            <a:off x="5794221" y="3016888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55753FE-C8D3-4B29-B8AD-4925ABB3908D}"/>
              </a:ext>
            </a:extLst>
          </p:cNvPr>
          <p:cNvSpPr txBox="1"/>
          <p:nvPr/>
        </p:nvSpPr>
        <p:spPr>
          <a:xfrm>
            <a:off x="1285697" y="179535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(Zu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) N-</a:t>
            </a:r>
            <a:r>
              <a:rPr lang="en-US" dirty="0" err="1"/>
              <a:t>Dotiert</a:t>
            </a:r>
            <a:endParaRPr lang="en-CH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A7EC999-03FB-4AB2-B4EC-B722ABEFA544}"/>
              </a:ext>
            </a:extLst>
          </p:cNvPr>
          <p:cNvSpPr txBox="1"/>
          <p:nvPr/>
        </p:nvSpPr>
        <p:spPr>
          <a:xfrm>
            <a:off x="6093619" y="181862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P-</a:t>
            </a:r>
            <a:r>
              <a:rPr lang="en-US" dirty="0" err="1">
                <a:solidFill>
                  <a:schemeClr val="bg1"/>
                </a:solidFill>
              </a:rPr>
              <a:t>dotiert</a:t>
            </a:r>
            <a:r>
              <a:rPr lang="en-US" dirty="0">
                <a:solidFill>
                  <a:schemeClr val="bg1"/>
                </a:solidFill>
              </a:rPr>
              <a:t> (Zu </a:t>
            </a:r>
            <a:r>
              <a:rPr lang="en-US" dirty="0" err="1">
                <a:solidFill>
                  <a:schemeClr val="bg1"/>
                </a:solidFill>
              </a:rPr>
              <a:t>wenig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Elektronen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H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D745252-A7A2-4A4E-91EC-207941426BF4}"/>
              </a:ext>
            </a:extLst>
          </p:cNvPr>
          <p:cNvCxnSpPr>
            <a:cxnSpLocks/>
          </p:cNvCxnSpPr>
          <p:nvPr/>
        </p:nvCxnSpPr>
        <p:spPr>
          <a:xfrm flipV="1">
            <a:off x="3615494" y="3093542"/>
            <a:ext cx="2141504" cy="76654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B672B3A-9A8E-4704-AD3F-934FA52F19C8}"/>
              </a:ext>
            </a:extLst>
          </p:cNvPr>
          <p:cNvCxnSpPr>
            <a:cxnSpLocks/>
          </p:cNvCxnSpPr>
          <p:nvPr/>
        </p:nvCxnSpPr>
        <p:spPr>
          <a:xfrm flipV="1">
            <a:off x="4827948" y="2430856"/>
            <a:ext cx="1595976" cy="25748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AA0DA4-DEBB-45C3-BB8D-5FF1A20C95BD}"/>
              </a:ext>
            </a:extLst>
          </p:cNvPr>
          <p:cNvSpPr txBox="1"/>
          <p:nvPr/>
        </p:nvSpPr>
        <p:spPr>
          <a:xfrm>
            <a:off x="4086829" y="391438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95B6333E-8415-4399-8E50-D70DFEA99298}"/>
              </a:ext>
            </a:extLst>
          </p:cNvPr>
          <p:cNvSpPr/>
          <p:nvPr/>
        </p:nvSpPr>
        <p:spPr>
          <a:xfrm rot="5400000">
            <a:off x="4938318" y="2218115"/>
            <a:ext cx="238581" cy="3191306"/>
          </a:xfrm>
          <a:prstGeom prst="righ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6856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Ladungsdichten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1B0D352-79E3-4454-95DC-6E9259560E07}"/>
              </a:ext>
            </a:extLst>
          </p:cNvPr>
          <p:cNvSpPr txBox="1">
            <a:spLocks/>
          </p:cNvSpPr>
          <p:nvPr/>
        </p:nvSpPr>
        <p:spPr>
          <a:xfrm>
            <a:off x="1792796" y="1482301"/>
            <a:ext cx="9601200" cy="36896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Ladungsdichten beschreiben, wie sich Ladungen geometrisch aufteilen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E409B6-895A-41B3-A02C-4C49F638AAC4}"/>
              </a:ext>
            </a:extLst>
          </p:cNvPr>
          <p:cNvCxnSpPr>
            <a:cxnSpLocks/>
          </p:cNvCxnSpPr>
          <p:nvPr/>
        </p:nvCxnSpPr>
        <p:spPr>
          <a:xfrm>
            <a:off x="3380241" y="2104583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B06336E-21AB-46BD-B4BF-9E291289A49F}"/>
              </a:ext>
            </a:extLst>
          </p:cNvPr>
          <p:cNvCxnSpPr/>
          <p:nvPr/>
        </p:nvCxnSpPr>
        <p:spPr>
          <a:xfrm>
            <a:off x="7454936" y="2040414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/>
              <p:nvPr/>
            </p:nvSpPr>
            <p:spPr>
              <a:xfrm>
                <a:off x="1623629" y="2350843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629" y="2350843"/>
                <a:ext cx="66975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/>
              <p:nvPr/>
            </p:nvSpPr>
            <p:spPr>
              <a:xfrm>
                <a:off x="4985683" y="2330815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683" y="2330815"/>
                <a:ext cx="669758" cy="369332"/>
              </a:xfrm>
              <a:prstGeom prst="rect">
                <a:avLst/>
              </a:prstGeom>
              <a:blipFill>
                <a:blip r:embed="rId3"/>
                <a:stretch>
                  <a:fillRect r="-30909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/>
              <p:nvPr/>
            </p:nvSpPr>
            <p:spPr>
              <a:xfrm>
                <a:off x="8852606" y="2294970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606" y="2294970"/>
                <a:ext cx="669758" cy="369332"/>
              </a:xfrm>
              <a:prstGeom prst="rect">
                <a:avLst/>
              </a:prstGeom>
              <a:blipFill>
                <a:blip r:embed="rId4"/>
                <a:stretch>
                  <a:fillRect r="-60000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3DB79EE5-7603-45C5-B928-0FB01DA01D0E}"/>
              </a:ext>
            </a:extLst>
          </p:cNvPr>
          <p:cNvSpPr txBox="1"/>
          <p:nvPr/>
        </p:nvSpPr>
        <p:spPr>
          <a:xfrm>
            <a:off x="944074" y="204041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F7B020-71DB-4219-A2E1-8ECA0586020C}"/>
              </a:ext>
            </a:extLst>
          </p:cNvPr>
          <p:cNvSpPr txBox="1"/>
          <p:nvPr/>
        </p:nvSpPr>
        <p:spPr>
          <a:xfrm>
            <a:off x="4164526" y="20404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ED09BE8-650F-4E17-8A05-3C1297637EB2}"/>
              </a:ext>
            </a:extLst>
          </p:cNvPr>
          <p:cNvSpPr txBox="1"/>
          <p:nvPr/>
        </p:nvSpPr>
        <p:spPr>
          <a:xfrm>
            <a:off x="8239220" y="2040414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/>
              <p:nvPr/>
            </p:nvSpPr>
            <p:spPr>
              <a:xfrm>
                <a:off x="948208" y="5367092"/>
                <a:ext cx="1946146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08" y="5367092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/>
              <p:nvPr/>
            </p:nvSpPr>
            <p:spPr>
              <a:xfrm>
                <a:off x="4428835" y="5172304"/>
                <a:ext cx="1946146" cy="65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5" y="5172304"/>
                <a:ext cx="1946146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/>
              <p:nvPr/>
            </p:nvSpPr>
            <p:spPr>
              <a:xfrm>
                <a:off x="8426711" y="5226862"/>
                <a:ext cx="1946146" cy="660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711" y="5226862"/>
                <a:ext cx="1946146" cy="660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CA2784E3-8D54-4A91-9393-25660ADC86CE}"/>
              </a:ext>
            </a:extLst>
          </p:cNvPr>
          <p:cNvSpPr/>
          <p:nvPr/>
        </p:nvSpPr>
        <p:spPr>
          <a:xfrm>
            <a:off x="8426711" y="3119796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32DBBC-B7FB-4DBB-9846-DC31817A569A}"/>
              </a:ext>
            </a:extLst>
          </p:cNvPr>
          <p:cNvSpPr/>
          <p:nvPr/>
        </p:nvSpPr>
        <p:spPr>
          <a:xfrm>
            <a:off x="735245" y="3302065"/>
            <a:ext cx="2414399" cy="1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D62AE1E-14DE-43CA-9C23-2C2C7B984914}"/>
              </a:ext>
            </a:extLst>
          </p:cNvPr>
          <p:cNvSpPr/>
          <p:nvPr/>
        </p:nvSpPr>
        <p:spPr>
          <a:xfrm>
            <a:off x="803839" y="333013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FB37B09-419B-4E83-B18A-F289FCA68C71}"/>
              </a:ext>
            </a:extLst>
          </p:cNvPr>
          <p:cNvSpPr/>
          <p:nvPr/>
        </p:nvSpPr>
        <p:spPr>
          <a:xfrm>
            <a:off x="1028169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C35524-B1B1-4E80-9B96-2C123A8D1C9E}"/>
              </a:ext>
            </a:extLst>
          </p:cNvPr>
          <p:cNvSpPr/>
          <p:nvPr/>
        </p:nvSpPr>
        <p:spPr>
          <a:xfrm>
            <a:off x="2070200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0DA2FE3-50B4-42B3-9145-5B40D3B421C4}"/>
              </a:ext>
            </a:extLst>
          </p:cNvPr>
          <p:cNvSpPr/>
          <p:nvPr/>
        </p:nvSpPr>
        <p:spPr>
          <a:xfrm>
            <a:off x="2925314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D7A4790-D8FF-4BEF-BA0C-E478F6BB07C8}"/>
              </a:ext>
            </a:extLst>
          </p:cNvPr>
          <p:cNvSpPr/>
          <p:nvPr/>
        </p:nvSpPr>
        <p:spPr>
          <a:xfrm>
            <a:off x="1199098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F22B0-30A4-41B3-8871-FCAC670014D0}"/>
              </a:ext>
            </a:extLst>
          </p:cNvPr>
          <p:cNvSpPr/>
          <p:nvPr/>
        </p:nvSpPr>
        <p:spPr>
          <a:xfrm>
            <a:off x="1377382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63E0F2-E0D7-47ED-9502-24B178911D0D}"/>
              </a:ext>
            </a:extLst>
          </p:cNvPr>
          <p:cNvSpPr/>
          <p:nvPr/>
        </p:nvSpPr>
        <p:spPr>
          <a:xfrm>
            <a:off x="4256254" y="2800410"/>
            <a:ext cx="2414399" cy="173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C0D6B61-B538-4698-A902-5001C6BF1B22}"/>
              </a:ext>
            </a:extLst>
          </p:cNvPr>
          <p:cNvSpPr/>
          <p:nvPr/>
        </p:nvSpPr>
        <p:spPr>
          <a:xfrm>
            <a:off x="4317768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AA87171-DFAC-4B15-8353-36F4CC5AE507}"/>
              </a:ext>
            </a:extLst>
          </p:cNvPr>
          <p:cNvSpPr/>
          <p:nvPr/>
        </p:nvSpPr>
        <p:spPr>
          <a:xfrm>
            <a:off x="4317768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B75069D-875D-41C5-A60B-7A861DD4BC75}"/>
              </a:ext>
            </a:extLst>
          </p:cNvPr>
          <p:cNvSpPr/>
          <p:nvPr/>
        </p:nvSpPr>
        <p:spPr>
          <a:xfrm>
            <a:off x="4490349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C618B68-8BB6-4AC3-94E7-452423389F50}"/>
              </a:ext>
            </a:extLst>
          </p:cNvPr>
          <p:cNvSpPr/>
          <p:nvPr/>
        </p:nvSpPr>
        <p:spPr>
          <a:xfrm>
            <a:off x="4490349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4A5AFF9-FDAF-473D-BA59-EA1E88DD0E91}"/>
              </a:ext>
            </a:extLst>
          </p:cNvPr>
          <p:cNvSpPr/>
          <p:nvPr/>
        </p:nvSpPr>
        <p:spPr>
          <a:xfrm>
            <a:off x="4317768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F9B53D6-2D8F-442D-9AF8-EA4BB477FA90}"/>
              </a:ext>
            </a:extLst>
          </p:cNvPr>
          <p:cNvSpPr/>
          <p:nvPr/>
        </p:nvSpPr>
        <p:spPr>
          <a:xfrm>
            <a:off x="4317768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9B34A4D-2BF8-4387-AC4E-A07173D35A8B}"/>
              </a:ext>
            </a:extLst>
          </p:cNvPr>
          <p:cNvSpPr/>
          <p:nvPr/>
        </p:nvSpPr>
        <p:spPr>
          <a:xfrm>
            <a:off x="4490349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2F3AC6F-691C-4466-9DE6-38222D94E3D0}"/>
              </a:ext>
            </a:extLst>
          </p:cNvPr>
          <p:cNvSpPr/>
          <p:nvPr/>
        </p:nvSpPr>
        <p:spPr>
          <a:xfrm>
            <a:off x="4490349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0B3C13E-C4CF-48C8-B2ED-50FB59A57BD3}"/>
              </a:ext>
            </a:extLst>
          </p:cNvPr>
          <p:cNvSpPr/>
          <p:nvPr/>
        </p:nvSpPr>
        <p:spPr>
          <a:xfrm>
            <a:off x="4319788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82F2E16-56DA-4F9B-970C-8CD39E29D6DB}"/>
              </a:ext>
            </a:extLst>
          </p:cNvPr>
          <p:cNvSpPr/>
          <p:nvPr/>
        </p:nvSpPr>
        <p:spPr>
          <a:xfrm>
            <a:off x="4319788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E49640D-B271-4BC6-94C8-04881A390DAA}"/>
              </a:ext>
            </a:extLst>
          </p:cNvPr>
          <p:cNvSpPr/>
          <p:nvPr/>
        </p:nvSpPr>
        <p:spPr>
          <a:xfrm>
            <a:off x="4492369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ED36212-0EAE-4E4D-A021-A01F8892DB8B}"/>
              </a:ext>
            </a:extLst>
          </p:cNvPr>
          <p:cNvSpPr/>
          <p:nvPr/>
        </p:nvSpPr>
        <p:spPr>
          <a:xfrm>
            <a:off x="4492369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A191B2-D61A-4BC4-8AD0-CFB596721160}"/>
              </a:ext>
            </a:extLst>
          </p:cNvPr>
          <p:cNvSpPr/>
          <p:nvPr/>
        </p:nvSpPr>
        <p:spPr>
          <a:xfrm>
            <a:off x="4317768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EAC339D-47AE-4B20-932C-F8D01617FA16}"/>
              </a:ext>
            </a:extLst>
          </p:cNvPr>
          <p:cNvSpPr/>
          <p:nvPr/>
        </p:nvSpPr>
        <p:spPr>
          <a:xfrm>
            <a:off x="4317768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17185B99-3109-405A-9083-3D03E24EC5EB}"/>
              </a:ext>
            </a:extLst>
          </p:cNvPr>
          <p:cNvSpPr/>
          <p:nvPr/>
        </p:nvSpPr>
        <p:spPr>
          <a:xfrm>
            <a:off x="4490349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FC1F2F5-C5CD-4886-B0AD-BC9236DD907E}"/>
              </a:ext>
            </a:extLst>
          </p:cNvPr>
          <p:cNvSpPr/>
          <p:nvPr/>
        </p:nvSpPr>
        <p:spPr>
          <a:xfrm>
            <a:off x="4490349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2CE383C-7550-44E1-B777-163DFF94E2BC}"/>
              </a:ext>
            </a:extLst>
          </p:cNvPr>
          <p:cNvSpPr/>
          <p:nvPr/>
        </p:nvSpPr>
        <p:spPr>
          <a:xfrm>
            <a:off x="4317768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956EB78-02CD-41DC-BF8C-82AD46DDCD0F}"/>
              </a:ext>
            </a:extLst>
          </p:cNvPr>
          <p:cNvSpPr/>
          <p:nvPr/>
        </p:nvSpPr>
        <p:spPr>
          <a:xfrm>
            <a:off x="4317768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480FBD2-76BC-49B3-AB66-3A4F31C9F3E6}"/>
              </a:ext>
            </a:extLst>
          </p:cNvPr>
          <p:cNvSpPr/>
          <p:nvPr/>
        </p:nvSpPr>
        <p:spPr>
          <a:xfrm>
            <a:off x="4490349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5D0C438-489A-41D8-AFF8-428392F5A778}"/>
              </a:ext>
            </a:extLst>
          </p:cNvPr>
          <p:cNvSpPr/>
          <p:nvPr/>
        </p:nvSpPr>
        <p:spPr>
          <a:xfrm>
            <a:off x="4490349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CBC56AA-310E-4CF8-9CD3-EC6D51800593}"/>
              </a:ext>
            </a:extLst>
          </p:cNvPr>
          <p:cNvSpPr/>
          <p:nvPr/>
        </p:nvSpPr>
        <p:spPr>
          <a:xfrm>
            <a:off x="4864926" y="283484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2E6DCC2-F522-46E5-A56A-DAF23EB63869}"/>
              </a:ext>
            </a:extLst>
          </p:cNvPr>
          <p:cNvSpPr/>
          <p:nvPr/>
        </p:nvSpPr>
        <p:spPr>
          <a:xfrm>
            <a:off x="4864926" y="299161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3FC04D2-B45D-4EEE-96A7-B6A15EF388C6}"/>
              </a:ext>
            </a:extLst>
          </p:cNvPr>
          <p:cNvSpPr/>
          <p:nvPr/>
        </p:nvSpPr>
        <p:spPr>
          <a:xfrm>
            <a:off x="4864926" y="316735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3E9ADE8-04F9-49C2-91DA-E1B7E63EA7C7}"/>
              </a:ext>
            </a:extLst>
          </p:cNvPr>
          <p:cNvSpPr/>
          <p:nvPr/>
        </p:nvSpPr>
        <p:spPr>
          <a:xfrm>
            <a:off x="4864926" y="332412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BB80117-89DD-4592-A44A-26B690CEB78A}"/>
              </a:ext>
            </a:extLst>
          </p:cNvPr>
          <p:cNvSpPr/>
          <p:nvPr/>
        </p:nvSpPr>
        <p:spPr>
          <a:xfrm>
            <a:off x="4866946" y="35135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FFAE458-43BA-4E95-8C1A-9791FA408739}"/>
              </a:ext>
            </a:extLst>
          </p:cNvPr>
          <p:cNvSpPr/>
          <p:nvPr/>
        </p:nvSpPr>
        <p:spPr>
          <a:xfrm>
            <a:off x="4866946" y="36703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9DBC298-DA14-4F0E-A7B0-2E1FF82C2606}"/>
              </a:ext>
            </a:extLst>
          </p:cNvPr>
          <p:cNvSpPr/>
          <p:nvPr/>
        </p:nvSpPr>
        <p:spPr>
          <a:xfrm>
            <a:off x="4864926" y="419224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A64B0BC-C75B-49E2-97AF-B3FF61A05776}"/>
              </a:ext>
            </a:extLst>
          </p:cNvPr>
          <p:cNvSpPr/>
          <p:nvPr/>
        </p:nvSpPr>
        <p:spPr>
          <a:xfrm>
            <a:off x="4864926" y="434901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FFF2BFFB-ABD1-48CB-A7FA-D399F9A433B1}"/>
              </a:ext>
            </a:extLst>
          </p:cNvPr>
          <p:cNvSpPr/>
          <p:nvPr/>
        </p:nvSpPr>
        <p:spPr>
          <a:xfrm>
            <a:off x="4864926" y="385571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C0E7F96-D8A6-460E-8E34-53BA2373491D}"/>
              </a:ext>
            </a:extLst>
          </p:cNvPr>
          <p:cNvSpPr/>
          <p:nvPr/>
        </p:nvSpPr>
        <p:spPr>
          <a:xfrm>
            <a:off x="4864926" y="40124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DF6D9AF-B748-473D-8CA8-C87722078C1B}"/>
              </a:ext>
            </a:extLst>
          </p:cNvPr>
          <p:cNvSpPr/>
          <p:nvPr/>
        </p:nvSpPr>
        <p:spPr>
          <a:xfrm>
            <a:off x="5533171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F294E41-7110-43BE-93CB-7D96447DEDD5}"/>
              </a:ext>
            </a:extLst>
          </p:cNvPr>
          <p:cNvSpPr/>
          <p:nvPr/>
        </p:nvSpPr>
        <p:spPr>
          <a:xfrm>
            <a:off x="5533171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E57FB89-9E74-4704-97CF-5438C6353A27}"/>
              </a:ext>
            </a:extLst>
          </p:cNvPr>
          <p:cNvSpPr/>
          <p:nvPr/>
        </p:nvSpPr>
        <p:spPr>
          <a:xfrm>
            <a:off x="5533171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FECAD1B-3243-4399-B3BB-40865A3DEAA1}"/>
              </a:ext>
            </a:extLst>
          </p:cNvPr>
          <p:cNvSpPr/>
          <p:nvPr/>
        </p:nvSpPr>
        <p:spPr>
          <a:xfrm>
            <a:off x="5533171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99CE1E8-868D-4596-8C84-CF5399519131}"/>
              </a:ext>
            </a:extLst>
          </p:cNvPr>
          <p:cNvSpPr/>
          <p:nvPr/>
        </p:nvSpPr>
        <p:spPr>
          <a:xfrm>
            <a:off x="5535191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63DA28A-6CDC-4E3D-B65D-F8B20481D2E6}"/>
              </a:ext>
            </a:extLst>
          </p:cNvPr>
          <p:cNvSpPr/>
          <p:nvPr/>
        </p:nvSpPr>
        <p:spPr>
          <a:xfrm>
            <a:off x="5535191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E987BC87-29CA-4B26-9BF7-7BCF14A45DC8}"/>
              </a:ext>
            </a:extLst>
          </p:cNvPr>
          <p:cNvSpPr/>
          <p:nvPr/>
        </p:nvSpPr>
        <p:spPr>
          <a:xfrm>
            <a:off x="5533171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007DC81-9B7C-42C4-A191-77C359EA0DB3}"/>
              </a:ext>
            </a:extLst>
          </p:cNvPr>
          <p:cNvSpPr/>
          <p:nvPr/>
        </p:nvSpPr>
        <p:spPr>
          <a:xfrm>
            <a:off x="5533171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A563364-43E5-42C9-95EE-F4B4A1ACF61A}"/>
              </a:ext>
            </a:extLst>
          </p:cNvPr>
          <p:cNvSpPr/>
          <p:nvPr/>
        </p:nvSpPr>
        <p:spPr>
          <a:xfrm>
            <a:off x="5533171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368BA91-A369-4E13-9728-1FAC755BA33A}"/>
              </a:ext>
            </a:extLst>
          </p:cNvPr>
          <p:cNvSpPr/>
          <p:nvPr/>
        </p:nvSpPr>
        <p:spPr>
          <a:xfrm>
            <a:off x="5533171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7CB2F18-6E43-4D3E-A741-481CBDB9D5A3}"/>
              </a:ext>
            </a:extLst>
          </p:cNvPr>
          <p:cNvSpPr/>
          <p:nvPr/>
        </p:nvSpPr>
        <p:spPr>
          <a:xfrm>
            <a:off x="6190752" y="283484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D9492B4-CA11-49DC-A49E-CC870678DE79}"/>
              </a:ext>
            </a:extLst>
          </p:cNvPr>
          <p:cNvSpPr/>
          <p:nvPr/>
        </p:nvSpPr>
        <p:spPr>
          <a:xfrm>
            <a:off x="6190752" y="299161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26A85FC-7F4E-47EB-8DDB-28EB48F0B589}"/>
              </a:ext>
            </a:extLst>
          </p:cNvPr>
          <p:cNvSpPr/>
          <p:nvPr/>
        </p:nvSpPr>
        <p:spPr>
          <a:xfrm>
            <a:off x="6190752" y="316735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A418156-3CCD-41AA-8FB8-C5699893D1CD}"/>
              </a:ext>
            </a:extLst>
          </p:cNvPr>
          <p:cNvSpPr/>
          <p:nvPr/>
        </p:nvSpPr>
        <p:spPr>
          <a:xfrm>
            <a:off x="6190752" y="332412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CAC24C7-BD1D-4608-95B2-096AC3B4A750}"/>
              </a:ext>
            </a:extLst>
          </p:cNvPr>
          <p:cNvSpPr/>
          <p:nvPr/>
        </p:nvSpPr>
        <p:spPr>
          <a:xfrm>
            <a:off x="6192772" y="35135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58A402FE-7DEB-41C3-8B8D-4FEF493998A2}"/>
              </a:ext>
            </a:extLst>
          </p:cNvPr>
          <p:cNvSpPr/>
          <p:nvPr/>
        </p:nvSpPr>
        <p:spPr>
          <a:xfrm>
            <a:off x="6192772" y="36703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0BBE6AF-A004-4783-87FC-1E7942E4AB8C}"/>
              </a:ext>
            </a:extLst>
          </p:cNvPr>
          <p:cNvSpPr/>
          <p:nvPr/>
        </p:nvSpPr>
        <p:spPr>
          <a:xfrm>
            <a:off x="6190752" y="419224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0FCD4C3-D070-4E39-8D80-E3556B90B880}"/>
              </a:ext>
            </a:extLst>
          </p:cNvPr>
          <p:cNvSpPr/>
          <p:nvPr/>
        </p:nvSpPr>
        <p:spPr>
          <a:xfrm>
            <a:off x="6190752" y="434901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BBE9C82-A6DF-4D97-97C4-4F8899ABA8F9}"/>
              </a:ext>
            </a:extLst>
          </p:cNvPr>
          <p:cNvSpPr/>
          <p:nvPr/>
        </p:nvSpPr>
        <p:spPr>
          <a:xfrm>
            <a:off x="6190752" y="385571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5F499B0E-509F-4783-95D0-F018972BD91D}"/>
              </a:ext>
            </a:extLst>
          </p:cNvPr>
          <p:cNvSpPr/>
          <p:nvPr/>
        </p:nvSpPr>
        <p:spPr>
          <a:xfrm>
            <a:off x="6190752" y="40124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C1F13F0-B775-4005-A917-F679D53450E5}"/>
              </a:ext>
            </a:extLst>
          </p:cNvPr>
          <p:cNvSpPr/>
          <p:nvPr/>
        </p:nvSpPr>
        <p:spPr>
          <a:xfrm>
            <a:off x="8620576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F934C744-F0F8-4C9A-A6AA-1C7110853B72}"/>
              </a:ext>
            </a:extLst>
          </p:cNvPr>
          <p:cNvSpPr/>
          <p:nvPr/>
        </p:nvSpPr>
        <p:spPr>
          <a:xfrm>
            <a:off x="8622596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52E3108-A5C5-469B-BF82-8BD40F3FEED4}"/>
              </a:ext>
            </a:extLst>
          </p:cNvPr>
          <p:cNvSpPr/>
          <p:nvPr/>
        </p:nvSpPr>
        <p:spPr>
          <a:xfrm>
            <a:off x="8620576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756BF55-FE3F-4B73-9EC1-E25AB927E628}"/>
              </a:ext>
            </a:extLst>
          </p:cNvPr>
          <p:cNvSpPr/>
          <p:nvPr/>
        </p:nvSpPr>
        <p:spPr>
          <a:xfrm>
            <a:off x="8620576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B924291-247E-47BD-8DC6-F417D532ABD2}"/>
              </a:ext>
            </a:extLst>
          </p:cNvPr>
          <p:cNvSpPr/>
          <p:nvPr/>
        </p:nvSpPr>
        <p:spPr>
          <a:xfrm>
            <a:off x="8835194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203FC22-D003-468F-9546-83B102CB81A2}"/>
              </a:ext>
            </a:extLst>
          </p:cNvPr>
          <p:cNvSpPr/>
          <p:nvPr/>
        </p:nvSpPr>
        <p:spPr>
          <a:xfrm>
            <a:off x="8837214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07993EE-5740-45C1-9CC3-E4F16E19D133}"/>
              </a:ext>
            </a:extLst>
          </p:cNvPr>
          <p:cNvSpPr/>
          <p:nvPr/>
        </p:nvSpPr>
        <p:spPr>
          <a:xfrm>
            <a:off x="8835194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DDD9F73-7363-40DD-A2B3-BC9C9D86F2BD}"/>
              </a:ext>
            </a:extLst>
          </p:cNvPr>
          <p:cNvSpPr/>
          <p:nvPr/>
        </p:nvSpPr>
        <p:spPr>
          <a:xfrm>
            <a:off x="8835194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7AA9E75-AD2F-4FAD-983E-D2C2BA0A3C97}"/>
              </a:ext>
            </a:extLst>
          </p:cNvPr>
          <p:cNvSpPr/>
          <p:nvPr/>
        </p:nvSpPr>
        <p:spPr>
          <a:xfrm>
            <a:off x="9106464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D46BC02-66B3-4054-A03E-84D0F1EE7507}"/>
              </a:ext>
            </a:extLst>
          </p:cNvPr>
          <p:cNvSpPr/>
          <p:nvPr/>
        </p:nvSpPr>
        <p:spPr>
          <a:xfrm>
            <a:off x="9108484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07983E3-BC19-44D8-8E9A-C3B4A0C8607F}"/>
              </a:ext>
            </a:extLst>
          </p:cNvPr>
          <p:cNvSpPr/>
          <p:nvPr/>
        </p:nvSpPr>
        <p:spPr>
          <a:xfrm>
            <a:off x="9106464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A2B5CDE-1F78-4F6A-9937-BA96DB9F327F}"/>
              </a:ext>
            </a:extLst>
          </p:cNvPr>
          <p:cNvSpPr/>
          <p:nvPr/>
        </p:nvSpPr>
        <p:spPr>
          <a:xfrm>
            <a:off x="9106464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D253ED7-C105-4975-A440-6E269CB2B80A}"/>
              </a:ext>
            </a:extLst>
          </p:cNvPr>
          <p:cNvSpPr/>
          <p:nvPr/>
        </p:nvSpPr>
        <p:spPr>
          <a:xfrm>
            <a:off x="9135792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A829E84-F316-4C41-8A1E-129C6C852486}"/>
              </a:ext>
            </a:extLst>
          </p:cNvPr>
          <p:cNvSpPr/>
          <p:nvPr/>
        </p:nvSpPr>
        <p:spPr>
          <a:xfrm>
            <a:off x="9137812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8C1BF8F-69B6-405F-B4DA-2029A3F7871B}"/>
              </a:ext>
            </a:extLst>
          </p:cNvPr>
          <p:cNvSpPr/>
          <p:nvPr/>
        </p:nvSpPr>
        <p:spPr>
          <a:xfrm>
            <a:off x="9135792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FBC70A7-7787-45A6-BDA7-92CC84DAF986}"/>
              </a:ext>
            </a:extLst>
          </p:cNvPr>
          <p:cNvSpPr/>
          <p:nvPr/>
        </p:nvSpPr>
        <p:spPr>
          <a:xfrm>
            <a:off x="9135792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0DB577C-59AC-4B36-B681-A5432240E055}"/>
              </a:ext>
            </a:extLst>
          </p:cNvPr>
          <p:cNvSpPr/>
          <p:nvPr/>
        </p:nvSpPr>
        <p:spPr>
          <a:xfrm>
            <a:off x="9350410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3AAAD9C-5B15-4D2D-AE3A-7FA8E9810253}"/>
              </a:ext>
            </a:extLst>
          </p:cNvPr>
          <p:cNvSpPr/>
          <p:nvPr/>
        </p:nvSpPr>
        <p:spPr>
          <a:xfrm>
            <a:off x="9352430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7C5E58B-847E-49A7-878B-5C2EBB60E843}"/>
              </a:ext>
            </a:extLst>
          </p:cNvPr>
          <p:cNvSpPr/>
          <p:nvPr/>
        </p:nvSpPr>
        <p:spPr>
          <a:xfrm>
            <a:off x="9350410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6DC66631-E175-4416-9426-A62548B5361B}"/>
              </a:ext>
            </a:extLst>
          </p:cNvPr>
          <p:cNvSpPr/>
          <p:nvPr/>
        </p:nvSpPr>
        <p:spPr>
          <a:xfrm>
            <a:off x="9350410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5BA0945-A612-408E-A2AF-FD9EA796B3FB}"/>
              </a:ext>
            </a:extLst>
          </p:cNvPr>
          <p:cNvSpPr/>
          <p:nvPr/>
        </p:nvSpPr>
        <p:spPr>
          <a:xfrm>
            <a:off x="9621680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06DF8055-1E24-4206-94C2-0E48C7A1EA33}"/>
              </a:ext>
            </a:extLst>
          </p:cNvPr>
          <p:cNvSpPr/>
          <p:nvPr/>
        </p:nvSpPr>
        <p:spPr>
          <a:xfrm>
            <a:off x="9623700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4E7F940-6648-4465-A5FA-6D9B8706537D}"/>
              </a:ext>
            </a:extLst>
          </p:cNvPr>
          <p:cNvSpPr/>
          <p:nvPr/>
        </p:nvSpPr>
        <p:spPr>
          <a:xfrm>
            <a:off x="9621680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0469447-646F-49DD-9B28-16C2ADC6E96C}"/>
              </a:ext>
            </a:extLst>
          </p:cNvPr>
          <p:cNvSpPr/>
          <p:nvPr/>
        </p:nvSpPr>
        <p:spPr>
          <a:xfrm>
            <a:off x="9621680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B61D93-B3FD-406B-94E1-85FCD457B555}"/>
              </a:ext>
            </a:extLst>
          </p:cNvPr>
          <p:cNvSpPr/>
          <p:nvPr/>
        </p:nvSpPr>
        <p:spPr>
          <a:xfrm>
            <a:off x="9542588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E9B4E92-9FB3-496F-964A-7976C0C935BD}"/>
              </a:ext>
            </a:extLst>
          </p:cNvPr>
          <p:cNvSpPr/>
          <p:nvPr/>
        </p:nvSpPr>
        <p:spPr>
          <a:xfrm>
            <a:off x="9544608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802E9CF-3498-4511-8F78-4F1DB70129C3}"/>
              </a:ext>
            </a:extLst>
          </p:cNvPr>
          <p:cNvSpPr/>
          <p:nvPr/>
        </p:nvSpPr>
        <p:spPr>
          <a:xfrm>
            <a:off x="9542588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96E20D1-2B25-4632-B547-59012DC5BBDA}"/>
              </a:ext>
            </a:extLst>
          </p:cNvPr>
          <p:cNvSpPr/>
          <p:nvPr/>
        </p:nvSpPr>
        <p:spPr>
          <a:xfrm>
            <a:off x="9542588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5EAE23-19B8-4B36-BE8F-BD9E89F36E76}"/>
              </a:ext>
            </a:extLst>
          </p:cNvPr>
          <p:cNvSpPr/>
          <p:nvPr/>
        </p:nvSpPr>
        <p:spPr>
          <a:xfrm>
            <a:off x="9757206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6DCB65E3-7699-4F1A-96A2-A97247A6481E}"/>
              </a:ext>
            </a:extLst>
          </p:cNvPr>
          <p:cNvSpPr/>
          <p:nvPr/>
        </p:nvSpPr>
        <p:spPr>
          <a:xfrm>
            <a:off x="9759226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2FA7CE2-AC80-401E-B00F-D0C3453C943E}"/>
              </a:ext>
            </a:extLst>
          </p:cNvPr>
          <p:cNvSpPr/>
          <p:nvPr/>
        </p:nvSpPr>
        <p:spPr>
          <a:xfrm>
            <a:off x="9757206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65FDBCE-5922-46A0-857A-084692B2C43F}"/>
              </a:ext>
            </a:extLst>
          </p:cNvPr>
          <p:cNvSpPr/>
          <p:nvPr/>
        </p:nvSpPr>
        <p:spPr>
          <a:xfrm>
            <a:off x="9757206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923D4A8-8129-4B20-80B1-D3320230FD82}"/>
              </a:ext>
            </a:extLst>
          </p:cNvPr>
          <p:cNvSpPr/>
          <p:nvPr/>
        </p:nvSpPr>
        <p:spPr>
          <a:xfrm>
            <a:off x="10028476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E55BAE6-DF04-4187-8C42-72A37E85FDF2}"/>
              </a:ext>
            </a:extLst>
          </p:cNvPr>
          <p:cNvSpPr/>
          <p:nvPr/>
        </p:nvSpPr>
        <p:spPr>
          <a:xfrm>
            <a:off x="10030496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37EEAD5D-3041-43B8-AC21-533AD60D3F60}"/>
              </a:ext>
            </a:extLst>
          </p:cNvPr>
          <p:cNvSpPr/>
          <p:nvPr/>
        </p:nvSpPr>
        <p:spPr>
          <a:xfrm>
            <a:off x="10028476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79BA92D-2733-4BFF-8F89-87E724673F7F}"/>
              </a:ext>
            </a:extLst>
          </p:cNvPr>
          <p:cNvSpPr/>
          <p:nvPr/>
        </p:nvSpPr>
        <p:spPr>
          <a:xfrm>
            <a:off x="10028476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D06CB23-C29A-42F6-ABA9-D50A1790BBCC}"/>
              </a:ext>
            </a:extLst>
          </p:cNvPr>
          <p:cNvSpPr/>
          <p:nvPr/>
        </p:nvSpPr>
        <p:spPr>
          <a:xfrm>
            <a:off x="10107566" y="374085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35D9A5D-05C8-4C1D-9465-B8177A78A719}"/>
              </a:ext>
            </a:extLst>
          </p:cNvPr>
          <p:cNvSpPr/>
          <p:nvPr/>
        </p:nvSpPr>
        <p:spPr>
          <a:xfrm>
            <a:off x="10109586" y="408704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A1C4832D-D095-46EE-9660-0B262CBB42CB}"/>
              </a:ext>
            </a:extLst>
          </p:cNvPr>
          <p:cNvSpPr/>
          <p:nvPr/>
        </p:nvSpPr>
        <p:spPr>
          <a:xfrm>
            <a:off x="10107566" y="47657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D744A629-9FED-4275-93CA-40FBBB63BFC2}"/>
              </a:ext>
            </a:extLst>
          </p:cNvPr>
          <p:cNvSpPr/>
          <p:nvPr/>
        </p:nvSpPr>
        <p:spPr>
          <a:xfrm>
            <a:off x="10107566" y="442922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E1E3EDC-5A59-4CC0-A52E-E30FA29F2A51}"/>
              </a:ext>
            </a:extLst>
          </p:cNvPr>
          <p:cNvSpPr/>
          <p:nvPr/>
        </p:nvSpPr>
        <p:spPr>
          <a:xfrm>
            <a:off x="10322184" y="358353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3B51978-7753-4F04-9204-FDFFBBDD8483}"/>
              </a:ext>
            </a:extLst>
          </p:cNvPr>
          <p:cNvSpPr/>
          <p:nvPr/>
        </p:nvSpPr>
        <p:spPr>
          <a:xfrm>
            <a:off x="10324204" y="3929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79049AA-D8B6-4973-B9CE-CDA67BE22C49}"/>
              </a:ext>
            </a:extLst>
          </p:cNvPr>
          <p:cNvSpPr/>
          <p:nvPr/>
        </p:nvSpPr>
        <p:spPr>
          <a:xfrm>
            <a:off x="10322184" y="460842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A9384B0-76D9-4F26-B1E7-1053660E581D}"/>
              </a:ext>
            </a:extLst>
          </p:cNvPr>
          <p:cNvSpPr/>
          <p:nvPr/>
        </p:nvSpPr>
        <p:spPr>
          <a:xfrm>
            <a:off x="10322184" y="427190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D6320DB-A7E0-436C-BEF2-FAF09636EFB0}"/>
              </a:ext>
            </a:extLst>
          </p:cNvPr>
          <p:cNvSpPr/>
          <p:nvPr/>
        </p:nvSpPr>
        <p:spPr>
          <a:xfrm>
            <a:off x="10593454" y="334964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939851-6AAF-425D-81B3-CF70FE779BF3}"/>
              </a:ext>
            </a:extLst>
          </p:cNvPr>
          <p:cNvSpPr/>
          <p:nvPr/>
        </p:nvSpPr>
        <p:spPr>
          <a:xfrm>
            <a:off x="10595474" y="36958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F0FF64A-388B-42A2-B2A4-72312BDCF16A}"/>
              </a:ext>
            </a:extLst>
          </p:cNvPr>
          <p:cNvSpPr/>
          <p:nvPr/>
        </p:nvSpPr>
        <p:spPr>
          <a:xfrm>
            <a:off x="10593454" y="437453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2DBA95C-EEA8-4EC7-A444-2DC38EC75E70}"/>
              </a:ext>
            </a:extLst>
          </p:cNvPr>
          <p:cNvSpPr/>
          <p:nvPr/>
        </p:nvSpPr>
        <p:spPr>
          <a:xfrm>
            <a:off x="10593454" y="40380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8FFDA5-D7B7-4D6D-9DD9-558A24F8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A93-0F17-4134-8688-007E5A484495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D0E3BA-9DA9-4463-BA13-E27363EC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8CF95E-1693-4A7D-9177-FD710589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311225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EBF3-83ED-4328-8D2D-5B2DA1DC1CC3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40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CD1355-2EE5-4407-B74F-4379E4F39E23}"/>
              </a:ext>
            </a:extLst>
          </p:cNvPr>
          <p:cNvSpPr/>
          <p:nvPr/>
        </p:nvSpPr>
        <p:spPr>
          <a:xfrm>
            <a:off x="4365427" y="1844864"/>
            <a:ext cx="2088232" cy="172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CBFB3D4-3174-4B5F-8F73-12EDB02FDE1D}"/>
              </a:ext>
            </a:extLst>
          </p:cNvPr>
          <p:cNvSpPr/>
          <p:nvPr/>
        </p:nvSpPr>
        <p:spPr>
          <a:xfrm>
            <a:off x="4653459" y="2438589"/>
            <a:ext cx="163691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438FAB-6285-4709-AFC3-62644F39EE09}"/>
              </a:ext>
            </a:extLst>
          </p:cNvPr>
          <p:cNvSpPr txBox="1"/>
          <p:nvPr/>
        </p:nvSpPr>
        <p:spPr>
          <a:xfrm>
            <a:off x="404987" y="3825914"/>
            <a:ext cx="927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Dieses </a:t>
            </a:r>
            <a:r>
              <a:rPr lang="en-US" dirty="0" err="1"/>
              <a:t>elektrische</a:t>
            </a:r>
            <a:r>
              <a:rPr lang="en-US" dirty="0"/>
              <a:t> Feld hinder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, </a:t>
            </a:r>
            <a:r>
              <a:rPr lang="en-US" dirty="0" err="1"/>
              <a:t>sich</a:t>
            </a:r>
            <a:r>
              <a:rPr lang="en-US" dirty="0"/>
              <a:t> von Link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bewegen</a:t>
            </a:r>
            <a:r>
              <a:rPr lang="en-US" dirty="0"/>
              <a:t>.</a:t>
            </a:r>
          </a:p>
          <a:p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von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Links </a:t>
            </a:r>
            <a:r>
              <a:rPr lang="en-US" dirty="0" err="1"/>
              <a:t>fliesse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37E458-2A30-4280-8155-0CCEA5C8B82F}"/>
              </a:ext>
            </a:extLst>
          </p:cNvPr>
          <p:cNvSpPr txBox="1"/>
          <p:nvPr/>
        </p:nvSpPr>
        <p:spPr>
          <a:xfrm>
            <a:off x="404987" y="4472245"/>
            <a:ext cx="1086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 </a:t>
            </a:r>
            <a:r>
              <a:rPr lang="en-US" dirty="0" err="1"/>
              <a:t>entspricht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elektrischem</a:t>
            </a:r>
            <a:r>
              <a:rPr lang="en-US" dirty="0"/>
              <a:t> “</a:t>
            </a:r>
            <a:r>
              <a:rPr lang="en-US" b="1" dirty="0" err="1"/>
              <a:t>Ventil</a:t>
            </a:r>
            <a:r>
              <a:rPr lang="en-US" dirty="0"/>
              <a:t>”. Strom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in </a:t>
            </a:r>
            <a:r>
              <a:rPr lang="en-US" dirty="0" err="1"/>
              <a:t>Richtung</a:t>
            </a:r>
            <a:r>
              <a:rPr lang="en-US" dirty="0"/>
              <a:t> des </a:t>
            </a:r>
            <a:r>
              <a:rPr lang="en-US" dirty="0" err="1"/>
              <a:t>elektrischen</a:t>
            </a:r>
            <a:r>
              <a:rPr lang="en-US" dirty="0"/>
              <a:t> </a:t>
            </a:r>
            <a:r>
              <a:rPr lang="en-US" dirty="0" err="1"/>
              <a:t>Feldes</a:t>
            </a:r>
            <a:r>
              <a:rPr lang="en-US" dirty="0"/>
              <a:t> </a:t>
            </a:r>
            <a:r>
              <a:rPr lang="en-US" dirty="0" err="1"/>
              <a:t>fliessen</a:t>
            </a:r>
            <a:r>
              <a:rPr lang="en-US" dirty="0"/>
              <a:t>,</a:t>
            </a:r>
          </a:p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in die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Richtung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3ED27-CCBA-4D9B-BAFD-6C6BEF0A7789}"/>
              </a:ext>
            </a:extLst>
          </p:cNvPr>
          <p:cNvSpPr txBox="1"/>
          <p:nvPr/>
        </p:nvSpPr>
        <p:spPr>
          <a:xfrm>
            <a:off x="4869483" y="527467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Schaltsymbol</a:t>
            </a:r>
            <a:r>
              <a:rPr lang="en-US" b="1" dirty="0"/>
              <a:t>:</a:t>
            </a:r>
            <a:endParaRPr lang="en-CH" b="1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4681692-2326-4F3D-B43E-5F4BB4AAD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6" y="5506299"/>
            <a:ext cx="2016224" cy="1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691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51A07-BF3B-40AE-9159-01AFDD2B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 und Spannungsteiler</a:t>
            </a:r>
          </a:p>
          <a:p>
            <a:r>
              <a:rPr lang="de-CH" dirty="0"/>
              <a:t>Stern-Dreieck Umformung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Ersatzquellen</a:t>
            </a:r>
          </a:p>
          <a:p>
            <a:r>
              <a:rPr lang="de-CH" dirty="0"/>
              <a:t>Leistungsanpassung</a:t>
            </a:r>
          </a:p>
          <a:p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83925D-DB8F-4CF6-80F4-0C446457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96B999AC-F68A-4984-AA67-D99E2958178A}" type="datetime1">
              <a:rPr lang="de-DE" smtClean="0"/>
              <a:t>06.12.2019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6221C-141A-4FD9-B17F-7705F86B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Daniel Biek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5DC9E-A649-471D-BFB0-10CF841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/>
              <a:t>‹Nr.›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755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E86E-85FA-48EE-948F-25632196481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42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21D0AB4-4B3B-42CC-BD8E-143780C1EBC6}"/>
                  </a:ext>
                </a:extLst>
              </p:cNvPr>
              <p:cNvSpPr txBox="1"/>
              <p:nvPr/>
            </p:nvSpPr>
            <p:spPr>
              <a:xfrm>
                <a:off x="2378053" y="4972336"/>
                <a:ext cx="172598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𝑀𝑎𝑠𝑐h𝑒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21D0AB4-4B3B-42CC-BD8E-143780C1E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53" y="4972336"/>
                <a:ext cx="1725985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14C0DB-964C-47C6-8CF8-5023CD729B01}"/>
                  </a:ext>
                </a:extLst>
              </p:cNvPr>
              <p:cNvSpPr txBox="1"/>
              <p:nvPr/>
            </p:nvSpPr>
            <p:spPr>
              <a:xfrm>
                <a:off x="8240654" y="5197095"/>
                <a:ext cx="1642629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𝐾𝑛𝑜𝑡𝑒𝑛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14C0DB-964C-47C6-8CF8-5023CD72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54" y="5197095"/>
                <a:ext cx="1642629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7B5911CA-5D60-40EB-A80D-8F9D723A6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35" y="2069132"/>
            <a:ext cx="3928295" cy="312796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115978-F7DC-49D8-9328-C4CC24E4F111}"/>
              </a:ext>
            </a:extLst>
          </p:cNvPr>
          <p:cNvSpPr txBox="1"/>
          <p:nvPr/>
        </p:nvSpPr>
        <p:spPr>
          <a:xfrm>
            <a:off x="8022693" y="1278621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Knotenregel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F59C56-CA6F-4B7B-B7AA-2477B359EE2C}"/>
              </a:ext>
            </a:extLst>
          </p:cNvPr>
          <p:cNvSpPr txBox="1"/>
          <p:nvPr/>
        </p:nvSpPr>
        <p:spPr>
          <a:xfrm>
            <a:off x="2641971" y="1313944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Maschenregel</a:t>
            </a:r>
          </a:p>
        </p:txBody>
      </p:sp>
      <p:pic>
        <p:nvPicPr>
          <p:cNvPr id="12" name="Grafik 11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B8C53DEB-F41D-4872-92DB-922229E19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99" y="1647953"/>
            <a:ext cx="3235252" cy="35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658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2ADEA-B107-4F0D-921C-6368205C722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43</a:t>
            </a:fld>
            <a:endParaRPr lang="de-CH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FA204F4-F5B9-4660-92C1-BC1FFE491FC8}"/>
              </a:ext>
            </a:extLst>
          </p:cNvPr>
          <p:cNvGrpSpPr/>
          <p:nvPr/>
        </p:nvGrpSpPr>
        <p:grpSpPr>
          <a:xfrm>
            <a:off x="4775134" y="3934138"/>
            <a:ext cx="2026633" cy="1672054"/>
            <a:chOff x="4571017" y="3936323"/>
            <a:chExt cx="2026633" cy="1672054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21AD949-D212-4972-BE60-222AC07FD7AE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H="1" flipV="1">
              <a:off x="4846466" y="4035409"/>
              <a:ext cx="13238" cy="824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FF0CDD57-CA62-4F6B-9875-DF80027F3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704" y="5291785"/>
              <a:ext cx="0" cy="3165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04F81C7-5D3E-48EA-9673-3D471808079E}"/>
                </a:ext>
              </a:extLst>
            </p:cNvPr>
            <p:cNvCxnSpPr>
              <a:cxnSpLocks/>
              <a:stCxn id="16" idx="6"/>
              <a:endCxn id="16" idx="2"/>
            </p:cNvCxnSpPr>
            <p:nvPr/>
          </p:nvCxnSpPr>
          <p:spPr>
            <a:xfrm>
              <a:off x="4859704" y="4859737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30B5153-1F1B-4B38-93B1-28B00BE6108A}"/>
                </a:ext>
              </a:extLst>
            </p:cNvPr>
            <p:cNvCxnSpPr>
              <a:cxnSpLocks/>
            </p:cNvCxnSpPr>
            <p:nvPr/>
          </p:nvCxnSpPr>
          <p:spPr>
            <a:xfrm>
              <a:off x="4846467" y="5608377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EA955A2-0760-4512-86A6-4FAC05C6BD3F}"/>
                </a:ext>
              </a:extLst>
            </p:cNvPr>
            <p:cNvCxnSpPr>
              <a:cxnSpLocks/>
            </p:cNvCxnSpPr>
            <p:nvPr/>
          </p:nvCxnSpPr>
          <p:spPr>
            <a:xfrm>
              <a:off x="5075728" y="5608377"/>
              <a:ext cx="15219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2B157E7-6DCC-4199-8BFB-465321668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650" y="5434439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599F42C-715D-42C5-84BF-890895C3C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466" y="4031140"/>
              <a:ext cx="1751184" cy="4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4B9EF92-DA24-438F-A3EC-AABE9AC2F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650" y="4035408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087623E-2F3D-477A-B754-0BE91376E6B0}"/>
                </a:ext>
              </a:extLst>
            </p:cNvPr>
            <p:cNvSpPr/>
            <p:nvPr/>
          </p:nvSpPr>
          <p:spPr>
            <a:xfrm rot="16200000">
              <a:off x="4643680" y="4859737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570EBC1-62F2-4989-B6E7-8733EC3F1338}"/>
                </a:ext>
              </a:extLst>
            </p:cNvPr>
            <p:cNvCxnSpPr>
              <a:cxnSpLocks/>
            </p:cNvCxnSpPr>
            <p:nvPr/>
          </p:nvCxnSpPr>
          <p:spPr>
            <a:xfrm>
              <a:off x="4571017" y="4778037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71503C9-525D-45BD-8BCF-670A2B835E66}"/>
                </a:ext>
              </a:extLst>
            </p:cNvPr>
            <p:cNvSpPr/>
            <p:nvPr/>
          </p:nvSpPr>
          <p:spPr>
            <a:xfrm>
              <a:off x="5552369" y="3936323"/>
              <a:ext cx="437395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980CE31-1FA9-4048-8316-2897ABEDCFD6}"/>
              </a:ext>
            </a:extLst>
          </p:cNvPr>
          <p:cNvSpPr/>
          <p:nvPr/>
        </p:nvSpPr>
        <p:spPr>
          <a:xfrm rot="1713770">
            <a:off x="3400026" y="3505140"/>
            <a:ext cx="774234" cy="51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3A1CE52-7D84-4A49-8FE0-D32F1FB9EB9D}"/>
              </a:ext>
            </a:extLst>
          </p:cNvPr>
          <p:cNvSpPr/>
          <p:nvPr/>
        </p:nvSpPr>
        <p:spPr>
          <a:xfrm rot="9112473">
            <a:off x="7402314" y="3503471"/>
            <a:ext cx="774234" cy="51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5784049-975C-4108-A2AC-E12D61870EE9}"/>
                  </a:ext>
                </a:extLst>
              </p:cNvPr>
              <p:cNvSpPr txBox="1"/>
              <p:nvPr/>
            </p:nvSpPr>
            <p:spPr>
              <a:xfrm>
                <a:off x="2940828" y="2077114"/>
                <a:ext cx="135844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5784049-975C-4108-A2AC-E12D6187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28" y="2077114"/>
                <a:ext cx="1358449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7321EA2-4F99-48A7-B5DD-B440C62DF1C8}"/>
                  </a:ext>
                </a:extLst>
              </p:cNvPr>
              <p:cNvSpPr txBox="1"/>
              <p:nvPr/>
            </p:nvSpPr>
            <p:spPr>
              <a:xfrm>
                <a:off x="6096000" y="1814762"/>
                <a:ext cx="3318199" cy="1909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||…|</m:t>
                      </m:r>
                      <m:d>
                        <m:dPr>
                          <m:beg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0" dirty="0"/>
              </a:p>
              <a:p>
                <a:r>
                  <a:rPr lang="de-CH" dirty="0"/>
                  <a:t> 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7321EA2-4F99-48A7-B5DD-B440C62DF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14762"/>
                <a:ext cx="3318199" cy="1909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7C0A448-5519-4D9D-8D0E-1191C73847D2}"/>
              </a:ext>
            </a:extLst>
          </p:cNvPr>
          <p:cNvGrpSpPr/>
          <p:nvPr/>
        </p:nvGrpSpPr>
        <p:grpSpPr>
          <a:xfrm>
            <a:off x="611840" y="1236070"/>
            <a:ext cx="2026633" cy="2001849"/>
            <a:chOff x="838200" y="1211854"/>
            <a:chExt cx="2026633" cy="2001849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2172D5A9-6457-4113-87A8-CC3F0D530646}"/>
                </a:ext>
              </a:extLst>
            </p:cNvPr>
            <p:cNvGrpSpPr/>
            <p:nvPr/>
          </p:nvGrpSpPr>
          <p:grpSpPr>
            <a:xfrm>
              <a:off x="838200" y="1555070"/>
              <a:ext cx="2026633" cy="1658633"/>
              <a:chOff x="841111" y="1387868"/>
              <a:chExt cx="2026633" cy="1658633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1786157E-582F-4829-A41F-76CF5FAE83DB}"/>
                  </a:ext>
                </a:extLst>
              </p:cNvPr>
              <p:cNvCxnSpPr>
                <a:cxnSpLocks/>
                <a:stCxn id="37" idx="6"/>
              </p:cNvCxnSpPr>
              <p:nvPr/>
            </p:nvCxnSpPr>
            <p:spPr>
              <a:xfrm flipH="1" flipV="1">
                <a:off x="1116560" y="1473532"/>
                <a:ext cx="13238" cy="824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28EBF754-F0F5-4FAC-9CEF-5FFC10095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013" y="1898659"/>
                <a:ext cx="0" cy="3478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A900991-DDD6-412A-BE4D-48CBE604B6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013" y="2678583"/>
                <a:ext cx="0" cy="367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B9695861-F2AB-4853-B6C8-23AD2394E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13" y="2246535"/>
                <a:ext cx="0" cy="432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9115654E-201F-45DD-8477-68FB55F48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561" y="3046500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995AF418-0D31-4BFF-8DC3-4211B10F5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822" y="3046500"/>
                <a:ext cx="15219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9C1EA308-5BF6-4AC6-B09A-06546D2FC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744" y="2872562"/>
                <a:ext cx="0" cy="173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2B303301-57CC-4C8D-B2D2-0C1BD6EAD404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flipV="1">
                <a:off x="1116560" y="1472424"/>
                <a:ext cx="940208" cy="11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BAF8E370-ED68-4011-9792-436B9BC712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744" y="1473531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0E278F7A-6B06-4E0C-B279-CA44BE93544C}"/>
                  </a:ext>
                </a:extLst>
              </p:cNvPr>
              <p:cNvSpPr/>
              <p:nvPr/>
            </p:nvSpPr>
            <p:spPr>
              <a:xfrm rot="16200000">
                <a:off x="913774" y="229786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7ADF1A09-3B99-4DE1-9C19-05C330C56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" y="2216160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B807FAC-7CD8-407C-95EF-D40953A39FA2}"/>
                  </a:ext>
                </a:extLst>
              </p:cNvPr>
              <p:cNvSpPr/>
              <p:nvPr/>
            </p:nvSpPr>
            <p:spPr>
              <a:xfrm>
                <a:off x="1251289" y="1388975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5B991DA2-7A92-4BEA-8671-09B3200BB5D6}"/>
                  </a:ext>
                </a:extLst>
              </p:cNvPr>
              <p:cNvSpPr/>
              <p:nvPr/>
            </p:nvSpPr>
            <p:spPr>
              <a:xfrm>
                <a:off x="1717392" y="1387868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9BB66959-9E8B-4DE7-9BE8-0758896CB02F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>
                <a:off x="2401641" y="1474618"/>
                <a:ext cx="4661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16EEEE2D-A9E9-42B5-B7EA-3D620FEFABEB}"/>
                  </a:ext>
                </a:extLst>
              </p:cNvPr>
              <p:cNvSpPr/>
              <p:nvPr/>
            </p:nvSpPr>
            <p:spPr>
              <a:xfrm>
                <a:off x="2401641" y="1390062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76CBF237-7CDD-4264-9378-A868552BEC2D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2056768" y="1472423"/>
                <a:ext cx="344873" cy="219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22851B5-D3C8-4998-A748-EF804C79BAE5}"/>
                    </a:ext>
                  </a:extLst>
                </p:cNvPr>
                <p:cNvSpPr txBox="1"/>
                <p:nvPr/>
              </p:nvSpPr>
              <p:spPr>
                <a:xfrm>
                  <a:off x="1263248" y="1211854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8015EDCB-F992-4788-AA75-2642B2FC6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248" y="1211854"/>
                  <a:ext cx="3096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686" r="-3922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BF4FF3C-EC92-4EF6-AB40-9DFDF85FC149}"/>
                    </a:ext>
                  </a:extLst>
                </p:cNvPr>
                <p:cNvSpPr txBox="1"/>
                <p:nvPr/>
              </p:nvSpPr>
              <p:spPr>
                <a:xfrm>
                  <a:off x="1746058" y="1219231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4B04432-48AE-476D-838C-B638A4874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058" y="1219231"/>
                  <a:ext cx="31495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385" r="-3846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8357AB4E-9D5D-41D0-AE87-D24F263DB322}"/>
                    </a:ext>
                  </a:extLst>
                </p:cNvPr>
                <p:cNvSpPr txBox="1"/>
                <p:nvPr/>
              </p:nvSpPr>
              <p:spPr>
                <a:xfrm>
                  <a:off x="2413600" y="1229760"/>
                  <a:ext cx="329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3" name="Textfeld 122">
                  <a:extLst>
                    <a:ext uri="{FF2B5EF4-FFF2-40B4-BE49-F238E27FC236}">
                      <a16:creationId xmlns:a16="http://schemas.microsoft.com/office/drawing/2014/main" id="{B04F2F5E-ACF4-4356-9A81-CA21800DC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0" y="1229760"/>
                  <a:ext cx="3290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b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66CF3B6A-E7E0-4FCD-83EC-D61722D63838}"/>
              </a:ext>
            </a:extLst>
          </p:cNvPr>
          <p:cNvGrpSpPr/>
          <p:nvPr/>
        </p:nvGrpSpPr>
        <p:grpSpPr>
          <a:xfrm>
            <a:off x="9389972" y="1664950"/>
            <a:ext cx="2046060" cy="1603134"/>
            <a:chOff x="8335409" y="1625650"/>
            <a:chExt cx="2046060" cy="1603134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693BAF0C-9B3F-410A-9462-A9296F1B3032}"/>
                </a:ext>
              </a:extLst>
            </p:cNvPr>
            <p:cNvGrpSpPr/>
            <p:nvPr/>
          </p:nvGrpSpPr>
          <p:grpSpPr>
            <a:xfrm>
              <a:off x="8335409" y="1625650"/>
              <a:ext cx="1687631" cy="1603134"/>
              <a:chOff x="8335409" y="1452481"/>
              <a:chExt cx="1687631" cy="1603134"/>
            </a:xfrm>
          </p:grpSpPr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16C560F6-4A3C-4D10-9CDE-C23E5AA84B08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H="1" flipV="1">
                <a:off x="8610858" y="1473532"/>
                <a:ext cx="13238" cy="824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8C505731-9581-4CCD-929C-035D2F32818F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flipV="1">
                <a:off x="8624096" y="2729908"/>
                <a:ext cx="0" cy="3165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06CAE252-012D-4900-8995-0856CC0BA2D6}"/>
                  </a:ext>
                </a:extLst>
              </p:cNvPr>
              <p:cNvCxnSpPr>
                <a:cxnSpLocks/>
                <a:stCxn id="54" idx="6"/>
                <a:endCxn id="54" idx="2"/>
              </p:cNvCxnSpPr>
              <p:nvPr/>
            </p:nvCxnSpPr>
            <p:spPr>
              <a:xfrm>
                <a:off x="8624096" y="2297860"/>
                <a:ext cx="0" cy="432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2E9A1D77-55ED-4D58-85A6-48B7C11FE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859" y="3046500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88D54474-2180-4A83-B071-85D50FC9E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0120" y="3046500"/>
                <a:ext cx="591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6E6978A0-D1B9-46FF-8697-50F90962059C}"/>
                  </a:ext>
                </a:extLst>
              </p:cNvPr>
              <p:cNvSpPr/>
              <p:nvPr/>
            </p:nvSpPr>
            <p:spPr>
              <a:xfrm rot="16200000">
                <a:off x="8408072" y="229786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F11A6790-FFC7-4FBB-A3DC-DCB9823CF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5409" y="2216160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6A989CC4-25A9-4637-AE35-8DBD911825A9}"/>
                  </a:ext>
                </a:extLst>
              </p:cNvPr>
              <p:cNvSpPr/>
              <p:nvPr/>
            </p:nvSpPr>
            <p:spPr>
              <a:xfrm>
                <a:off x="9065217" y="1699466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FD5A709D-1AE2-4C32-9EFA-0AF88B07EA11}"/>
                  </a:ext>
                </a:extLst>
              </p:cNvPr>
              <p:cNvSpPr/>
              <p:nvPr/>
            </p:nvSpPr>
            <p:spPr>
              <a:xfrm>
                <a:off x="9352209" y="1699466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690FB9AC-431F-4E26-8DC5-D8A0D9D74519}"/>
                  </a:ext>
                </a:extLst>
              </p:cNvPr>
              <p:cNvSpPr/>
              <p:nvPr/>
            </p:nvSpPr>
            <p:spPr>
              <a:xfrm>
                <a:off x="9857125" y="1699465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BB45A2A5-4A46-4A04-BD3B-EE470A4330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7478" y="1464415"/>
                <a:ext cx="8176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97E1D26A-BC81-4423-89D5-A99395DC1296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9940083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9BC8DF9-02E4-4A02-913C-EFB30BBE9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5166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9B64BFA5-1255-4C6D-A9B1-A1FAE193A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8174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BA3E3A68-AE5D-42AE-8C32-D861A0A6EA66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9934959" y="1455300"/>
                <a:ext cx="5124" cy="244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5F74DE0D-E3C1-4308-A1F7-295EDF8BA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64" y="1463675"/>
                <a:ext cx="0" cy="235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31D584C8-2938-417E-85C5-7B07FA5F7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613" y="1452481"/>
                <a:ext cx="5124" cy="244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6466FCBB-541C-4153-BEC1-07AE173EF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70" y="1459858"/>
                <a:ext cx="554231" cy="3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91E01B7D-1D0F-48E3-A315-9EFE16543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4281" y="3048220"/>
                <a:ext cx="554231" cy="3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D6795CAA-F924-45F9-B65C-6F78980EC1F4}"/>
                    </a:ext>
                  </a:extLst>
                </p:cNvPr>
                <p:cNvSpPr txBox="1"/>
                <p:nvPr/>
              </p:nvSpPr>
              <p:spPr>
                <a:xfrm>
                  <a:off x="8778284" y="1915807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6177C4C1-9866-423E-8EEC-8E633562B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284" y="1915807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961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61C357AA-4CEA-4980-A42B-F1EFDC6FDBD1}"/>
                    </a:ext>
                  </a:extLst>
                </p:cNvPr>
                <p:cNvSpPr txBox="1"/>
                <p:nvPr/>
              </p:nvSpPr>
              <p:spPr>
                <a:xfrm>
                  <a:off x="9512855" y="1914398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5" name="Textfeld 124">
                  <a:extLst>
                    <a:ext uri="{FF2B5EF4-FFF2-40B4-BE49-F238E27FC236}">
                      <a16:creationId xmlns:a16="http://schemas.microsoft.com/office/drawing/2014/main" id="{DB2CCA47-AE40-4CFE-828D-812AF1130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855" y="1914398"/>
                  <a:ext cx="3149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647" r="-3922" b="-152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3840482F-B3B0-4BBB-9DD4-28082CFDB520}"/>
                    </a:ext>
                  </a:extLst>
                </p:cNvPr>
                <p:cNvSpPr txBox="1"/>
                <p:nvPr/>
              </p:nvSpPr>
              <p:spPr>
                <a:xfrm>
                  <a:off x="10052405" y="1927361"/>
                  <a:ext cx="329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180BE97C-19C1-4625-A390-9A82F1318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405" y="1927361"/>
                  <a:ext cx="32906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815" b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512556E-AA2D-4CA2-BDEA-A8752DE9DF76}"/>
                  </a:ext>
                </a:extLst>
              </p:cNvPr>
              <p:cNvSpPr txBox="1"/>
              <p:nvPr/>
            </p:nvSpPr>
            <p:spPr>
              <a:xfrm>
                <a:off x="631417" y="3396522"/>
                <a:ext cx="233788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 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512556E-AA2D-4CA2-BDEA-A8752DE9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7" y="3396522"/>
                <a:ext cx="2337883" cy="299569"/>
              </a:xfrm>
              <a:prstGeom prst="rect">
                <a:avLst/>
              </a:prstGeom>
              <a:blipFill>
                <a:blip r:embed="rId10"/>
                <a:stretch>
                  <a:fillRect l="-1828" b="-244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447A72A2-057B-45CB-B70B-EECD58538835}"/>
                  </a:ext>
                </a:extLst>
              </p:cNvPr>
              <p:cNvSpPr txBox="1"/>
              <p:nvPr/>
            </p:nvSpPr>
            <p:spPr>
              <a:xfrm>
                <a:off x="9149230" y="3396522"/>
                <a:ext cx="232422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447A72A2-057B-45CB-B70B-EECD5853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230" y="3396522"/>
                <a:ext cx="2324226" cy="299569"/>
              </a:xfrm>
              <a:prstGeom prst="rect">
                <a:avLst/>
              </a:prstGeom>
              <a:blipFill>
                <a:blip r:embed="rId11"/>
                <a:stretch>
                  <a:fillRect l="-787" b="-244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1E31B3FA-5782-4088-9825-44F53D4A231B}"/>
                  </a:ext>
                </a:extLst>
              </p:cNvPr>
              <p:cNvSpPr/>
              <p:nvPr/>
            </p:nvSpPr>
            <p:spPr>
              <a:xfrm>
                <a:off x="5635603" y="3488175"/>
                <a:ext cx="67916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1E31B3FA-5782-4088-9825-44F53D4A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03" y="3488175"/>
                <a:ext cx="679160" cy="39190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feld 70">
            <a:extLst>
              <a:ext uri="{FF2B5EF4-FFF2-40B4-BE49-F238E27FC236}">
                <a16:creationId xmlns:a16="http://schemas.microsoft.com/office/drawing/2014/main" id="{82D9F2F8-71F8-4A26-9880-6D90552CA89D}"/>
              </a:ext>
            </a:extLst>
          </p:cNvPr>
          <p:cNvSpPr txBox="1"/>
          <p:nvPr/>
        </p:nvSpPr>
        <p:spPr>
          <a:xfrm>
            <a:off x="5638740" y="267896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Nur für 2 Widerstände!</a:t>
            </a:r>
          </a:p>
        </p:txBody>
      </p:sp>
    </p:spTree>
    <p:extLst>
      <p:ext uri="{BB962C8B-B14F-4D97-AF65-F5344CB8AC3E}">
        <p14:creationId xmlns:p14="http://schemas.microsoft.com/office/powerpoint/2010/main" val="53496476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FBA5-EEF5-42F9-A462-29779E64E5F3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44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AE80DE5-50D7-4BF4-B291-00FDE6AB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84784"/>
            <a:ext cx="10607824" cy="44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191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13FA-DA06-4118-BC20-E2E1C8F98CA9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45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A63126-9B3E-46B8-98B7-2FAA295F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838078"/>
            <a:ext cx="2514600" cy="15049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68150C-CEB5-4B8E-8CAF-601363DC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2780928"/>
            <a:ext cx="2752725" cy="16192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0094AE7-254D-4678-B0DB-814290600328}"/>
              </a:ext>
            </a:extLst>
          </p:cNvPr>
          <p:cNvSpPr/>
          <p:nvPr/>
        </p:nvSpPr>
        <p:spPr>
          <a:xfrm>
            <a:off x="3287688" y="2999380"/>
            <a:ext cx="216024" cy="1248259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1FBB8C-B90D-40C8-91E7-E312EA844953}"/>
              </a:ext>
            </a:extLst>
          </p:cNvPr>
          <p:cNvSpPr/>
          <p:nvPr/>
        </p:nvSpPr>
        <p:spPr>
          <a:xfrm>
            <a:off x="2532473" y="3002721"/>
            <a:ext cx="216024" cy="122413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20C0BD4-1CD9-4590-A02E-0B6DB7A86017}"/>
              </a:ext>
            </a:extLst>
          </p:cNvPr>
          <p:cNvSpPr/>
          <p:nvPr/>
        </p:nvSpPr>
        <p:spPr>
          <a:xfrm rot="5400000">
            <a:off x="2910081" y="3867873"/>
            <a:ext cx="216024" cy="539191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A76354-B815-4241-B8FE-978D3FD89EFD}"/>
              </a:ext>
            </a:extLst>
          </p:cNvPr>
          <p:cNvSpPr/>
          <p:nvPr/>
        </p:nvSpPr>
        <p:spPr>
          <a:xfrm rot="5400000">
            <a:off x="2908109" y="2837797"/>
            <a:ext cx="216024" cy="539191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84E9A27-0F99-41CD-AAAD-F4C1DC2EE5B8}"/>
              </a:ext>
            </a:extLst>
          </p:cNvPr>
          <p:cNvSpPr/>
          <p:nvPr/>
        </p:nvSpPr>
        <p:spPr>
          <a:xfrm>
            <a:off x="7608540" y="2990659"/>
            <a:ext cx="216024" cy="1248259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2421176-C450-466C-AECB-F2A584B6D71B}"/>
              </a:ext>
            </a:extLst>
          </p:cNvPr>
          <p:cNvSpPr/>
          <p:nvPr/>
        </p:nvSpPr>
        <p:spPr>
          <a:xfrm rot="5400000">
            <a:off x="7296475" y="3225651"/>
            <a:ext cx="216024" cy="840153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28532FA-B18F-491B-BF15-C4CAEC6CD329}"/>
              </a:ext>
            </a:extLst>
          </p:cNvPr>
          <p:cNvSpPr/>
          <p:nvPr/>
        </p:nvSpPr>
        <p:spPr>
          <a:xfrm rot="5400000">
            <a:off x="7861684" y="2748842"/>
            <a:ext cx="216024" cy="717104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1DB50D6-B034-4479-8705-0769B6487094}"/>
              </a:ext>
            </a:extLst>
          </p:cNvPr>
          <p:cNvSpPr/>
          <p:nvPr/>
        </p:nvSpPr>
        <p:spPr>
          <a:xfrm rot="5400000">
            <a:off x="7861684" y="3772354"/>
            <a:ext cx="216024" cy="717104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97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65EF-85B2-4FCD-A6AC-3400D6626EC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46</a:t>
            </a:fld>
            <a:endParaRPr lang="de-CH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0AA3FC8-5D48-4FF8-BD4F-D655FDE8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3091469"/>
            <a:ext cx="2790610" cy="27808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4250B7B-5BA6-4FF3-AC14-8F713D84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66" y="3433702"/>
            <a:ext cx="2749630" cy="211243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DE0C461-A0C3-44E8-8BE1-F0011163F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692696"/>
            <a:ext cx="2594669" cy="202425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C8E345ED-9B5C-47E6-8488-279AFC76BA11}"/>
              </a:ext>
            </a:extLst>
          </p:cNvPr>
          <p:cNvSpPr/>
          <p:nvPr/>
        </p:nvSpPr>
        <p:spPr>
          <a:xfrm>
            <a:off x="5231904" y="908720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4091D43-4B51-40AC-A669-DF1788827595}"/>
              </a:ext>
            </a:extLst>
          </p:cNvPr>
          <p:cNvSpPr/>
          <p:nvPr/>
        </p:nvSpPr>
        <p:spPr>
          <a:xfrm rot="5400000">
            <a:off x="5987989" y="1052735"/>
            <a:ext cx="216024" cy="129614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B4C36FD-DE60-480C-B13F-88F1398FC5C3}"/>
              </a:ext>
            </a:extLst>
          </p:cNvPr>
          <p:cNvSpPr/>
          <p:nvPr/>
        </p:nvSpPr>
        <p:spPr>
          <a:xfrm>
            <a:off x="2135560" y="3573016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22D7AF8-DD2D-44F6-98C8-CE2F4E4445E6}"/>
              </a:ext>
            </a:extLst>
          </p:cNvPr>
          <p:cNvSpPr/>
          <p:nvPr/>
        </p:nvSpPr>
        <p:spPr>
          <a:xfrm>
            <a:off x="2979166" y="3573016"/>
            <a:ext cx="216024" cy="158417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8B8336A-24B1-4D5D-A90A-ED8662C16DEA}"/>
              </a:ext>
            </a:extLst>
          </p:cNvPr>
          <p:cNvSpPr/>
          <p:nvPr/>
        </p:nvSpPr>
        <p:spPr>
          <a:xfrm rot="5400000">
            <a:off x="2557363" y="3367237"/>
            <a:ext cx="216024" cy="627582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704A908-9D24-40CF-88D7-81E24F06584C}"/>
              </a:ext>
            </a:extLst>
          </p:cNvPr>
          <p:cNvSpPr/>
          <p:nvPr/>
        </p:nvSpPr>
        <p:spPr>
          <a:xfrm rot="5400000">
            <a:off x="2557363" y="4740294"/>
            <a:ext cx="216024" cy="627582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43F84F5-1C71-4A74-B9A3-8D050C4BDA41}"/>
              </a:ext>
            </a:extLst>
          </p:cNvPr>
          <p:cNvSpPr/>
          <p:nvPr/>
        </p:nvSpPr>
        <p:spPr>
          <a:xfrm rot="5400000">
            <a:off x="9459898" y="3768561"/>
            <a:ext cx="216024" cy="1121077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9E2864-D689-4898-89D9-AA855CE05286}"/>
              </a:ext>
            </a:extLst>
          </p:cNvPr>
          <p:cNvSpPr/>
          <p:nvPr/>
        </p:nvSpPr>
        <p:spPr>
          <a:xfrm rot="10800000">
            <a:off x="9007371" y="4435121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8FDA16C-FDAF-4A2C-8B62-A22883917DE8}"/>
              </a:ext>
            </a:extLst>
          </p:cNvPr>
          <p:cNvSpPr/>
          <p:nvPr/>
        </p:nvSpPr>
        <p:spPr>
          <a:xfrm rot="10800000">
            <a:off x="9955102" y="4435122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07DFE55-DAE0-4890-897F-B1DC2585135F}"/>
              </a:ext>
            </a:extLst>
          </p:cNvPr>
          <p:cNvSpPr/>
          <p:nvPr/>
        </p:nvSpPr>
        <p:spPr>
          <a:xfrm rot="10800000">
            <a:off x="9507529" y="3583388"/>
            <a:ext cx="216024" cy="639688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5AFD0BF-A895-42F9-864C-91A143351A0A}"/>
              </a:ext>
            </a:extLst>
          </p:cNvPr>
          <p:cNvSpPr/>
          <p:nvPr/>
        </p:nvSpPr>
        <p:spPr>
          <a:xfrm rot="5400000">
            <a:off x="5774347" y="368658"/>
            <a:ext cx="216024" cy="1296147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5B2B9A6-E835-4394-ACBE-6192CFC0C669}"/>
              </a:ext>
            </a:extLst>
          </p:cNvPr>
          <p:cNvSpPr/>
          <p:nvPr/>
        </p:nvSpPr>
        <p:spPr>
          <a:xfrm flipV="1">
            <a:off x="6314409" y="1109409"/>
            <a:ext cx="216024" cy="699410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56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E08D-62E1-4F89-B669-1D75913A4E11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47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6F59B0B-B437-45DF-8F57-B2D24A1FA7FE}"/>
              </a:ext>
            </a:extLst>
          </p:cNvPr>
          <p:cNvSpPr txBox="1">
            <a:spLocks/>
          </p:cNvSpPr>
          <p:nvPr/>
        </p:nvSpPr>
        <p:spPr>
          <a:xfrm>
            <a:off x="838200" y="1559486"/>
            <a:ext cx="2576964" cy="416154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Knoten Expandieren</a:t>
            </a:r>
            <a:endParaRPr lang="de-CH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762CCF5-6CE2-47A4-971A-F889109BCE58}"/>
              </a:ext>
            </a:extLst>
          </p:cNvPr>
          <p:cNvCxnSpPr>
            <a:cxnSpLocks/>
          </p:cNvCxnSpPr>
          <p:nvPr/>
        </p:nvCxnSpPr>
        <p:spPr>
          <a:xfrm flipV="1">
            <a:off x="308323" y="2308790"/>
            <a:ext cx="565790" cy="132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33E99D-6198-46B0-A03C-55A8B3B1C975}"/>
              </a:ext>
            </a:extLst>
          </p:cNvPr>
          <p:cNvCxnSpPr>
            <a:cxnSpLocks/>
          </p:cNvCxnSpPr>
          <p:nvPr/>
        </p:nvCxnSpPr>
        <p:spPr>
          <a:xfrm flipH="1" flipV="1">
            <a:off x="857595" y="2308790"/>
            <a:ext cx="515540" cy="134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652879-8D68-4715-85F8-FE0D78D4AF03}"/>
              </a:ext>
            </a:extLst>
          </p:cNvPr>
          <p:cNvCxnSpPr>
            <a:cxnSpLocks/>
          </p:cNvCxnSpPr>
          <p:nvPr/>
        </p:nvCxnSpPr>
        <p:spPr>
          <a:xfrm flipH="1" flipV="1">
            <a:off x="869882" y="2339421"/>
            <a:ext cx="9818" cy="136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ECFF1CD-C7E5-4CBE-9AEE-B90A23AFDE15}"/>
              </a:ext>
            </a:extLst>
          </p:cNvPr>
          <p:cNvSpPr/>
          <p:nvPr/>
        </p:nvSpPr>
        <p:spPr>
          <a:xfrm rot="1500000">
            <a:off x="531069" y="2826271"/>
            <a:ext cx="105164" cy="333048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2907F0-FCE2-4750-BE28-39BCECE32F2E}"/>
              </a:ext>
            </a:extLst>
          </p:cNvPr>
          <p:cNvSpPr/>
          <p:nvPr/>
        </p:nvSpPr>
        <p:spPr>
          <a:xfrm>
            <a:off x="817300" y="2835671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F1A77CC-4F8D-48B5-865D-1C796DD1EEE7}"/>
              </a:ext>
            </a:extLst>
          </p:cNvPr>
          <p:cNvSpPr/>
          <p:nvPr/>
        </p:nvSpPr>
        <p:spPr>
          <a:xfrm rot="20100000">
            <a:off x="1077662" y="2826271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657B003-C3F3-47B6-9D36-02AA20F7E896}"/>
              </a:ext>
            </a:extLst>
          </p:cNvPr>
          <p:cNvCxnSpPr>
            <a:cxnSpLocks/>
          </p:cNvCxnSpPr>
          <p:nvPr/>
        </p:nvCxnSpPr>
        <p:spPr>
          <a:xfrm flipH="1" flipV="1">
            <a:off x="2984538" y="2286846"/>
            <a:ext cx="2771" cy="138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E7AE944-2D57-47AE-A4D3-E8288FFA54FF}"/>
              </a:ext>
            </a:extLst>
          </p:cNvPr>
          <p:cNvCxnSpPr>
            <a:cxnSpLocks/>
          </p:cNvCxnSpPr>
          <p:nvPr/>
        </p:nvCxnSpPr>
        <p:spPr>
          <a:xfrm flipH="1" flipV="1">
            <a:off x="3504835" y="2282018"/>
            <a:ext cx="0" cy="13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18C84B8-33D5-4A9D-9701-BA1488319C8F}"/>
              </a:ext>
            </a:extLst>
          </p:cNvPr>
          <p:cNvCxnSpPr>
            <a:cxnSpLocks/>
          </p:cNvCxnSpPr>
          <p:nvPr/>
        </p:nvCxnSpPr>
        <p:spPr>
          <a:xfrm flipH="1" flipV="1">
            <a:off x="3243322" y="2282018"/>
            <a:ext cx="229" cy="138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5CCD2BB9-CB46-4B14-B14D-D4B4C9C14D18}"/>
              </a:ext>
            </a:extLst>
          </p:cNvPr>
          <p:cNvSpPr/>
          <p:nvPr/>
        </p:nvSpPr>
        <p:spPr>
          <a:xfrm rot="35361">
            <a:off x="2930919" y="2860508"/>
            <a:ext cx="105164" cy="326380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D2951-9010-4ED3-8752-B38E31C0A70F}"/>
              </a:ext>
            </a:extLst>
          </p:cNvPr>
          <p:cNvSpPr/>
          <p:nvPr/>
        </p:nvSpPr>
        <p:spPr>
          <a:xfrm>
            <a:off x="3181908" y="2860512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80B405A-C311-456C-8224-40FDB3E7461F}"/>
              </a:ext>
            </a:extLst>
          </p:cNvPr>
          <p:cNvSpPr/>
          <p:nvPr/>
        </p:nvSpPr>
        <p:spPr>
          <a:xfrm>
            <a:off x="3452254" y="2863239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1E84A0-4EC3-426B-B0B8-4F1E9D804900}"/>
              </a:ext>
            </a:extLst>
          </p:cNvPr>
          <p:cNvCxnSpPr>
            <a:cxnSpLocks/>
          </p:cNvCxnSpPr>
          <p:nvPr/>
        </p:nvCxnSpPr>
        <p:spPr>
          <a:xfrm flipH="1">
            <a:off x="2980307" y="2282018"/>
            <a:ext cx="524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21700EC-3B5E-4BAD-8E18-0566C7F67563}"/>
              </a:ext>
            </a:extLst>
          </p:cNvPr>
          <p:cNvCxnSpPr>
            <a:cxnSpLocks/>
          </p:cNvCxnSpPr>
          <p:nvPr/>
        </p:nvCxnSpPr>
        <p:spPr>
          <a:xfrm flipH="1" flipV="1">
            <a:off x="1795031" y="2296812"/>
            <a:ext cx="2771" cy="138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8CE3B97-6434-4741-BAEB-1E86C0BE09C4}"/>
              </a:ext>
            </a:extLst>
          </p:cNvPr>
          <p:cNvCxnSpPr>
            <a:cxnSpLocks/>
          </p:cNvCxnSpPr>
          <p:nvPr/>
        </p:nvCxnSpPr>
        <p:spPr>
          <a:xfrm flipH="1" flipV="1">
            <a:off x="2315329" y="2291984"/>
            <a:ext cx="0" cy="13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1B6425C-525D-4973-8A04-BECF4B920981}"/>
              </a:ext>
            </a:extLst>
          </p:cNvPr>
          <p:cNvCxnSpPr>
            <a:cxnSpLocks/>
          </p:cNvCxnSpPr>
          <p:nvPr/>
        </p:nvCxnSpPr>
        <p:spPr>
          <a:xfrm flipH="1" flipV="1">
            <a:off x="1797688" y="2291984"/>
            <a:ext cx="389366" cy="138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65A0064-5838-4E8D-AAA5-17EF978C29CD}"/>
              </a:ext>
            </a:extLst>
          </p:cNvPr>
          <p:cNvSpPr/>
          <p:nvPr/>
        </p:nvSpPr>
        <p:spPr>
          <a:xfrm rot="35361">
            <a:off x="1741413" y="2870474"/>
            <a:ext cx="105164" cy="326380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B0708B9-E097-4F28-9DF1-08AECDC18B93}"/>
              </a:ext>
            </a:extLst>
          </p:cNvPr>
          <p:cNvSpPr/>
          <p:nvPr/>
        </p:nvSpPr>
        <p:spPr>
          <a:xfrm rot="20564393">
            <a:off x="1950789" y="2863804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3951B6-7483-4367-8547-5F29F317F4BF}"/>
              </a:ext>
            </a:extLst>
          </p:cNvPr>
          <p:cNvSpPr/>
          <p:nvPr/>
        </p:nvSpPr>
        <p:spPr>
          <a:xfrm>
            <a:off x="2262747" y="2873205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320925C-C162-489A-90F9-4258C65682A3}"/>
              </a:ext>
            </a:extLst>
          </p:cNvPr>
          <p:cNvCxnSpPr>
            <a:cxnSpLocks/>
          </p:cNvCxnSpPr>
          <p:nvPr/>
        </p:nvCxnSpPr>
        <p:spPr>
          <a:xfrm flipH="1">
            <a:off x="1790801" y="2291984"/>
            <a:ext cx="524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8CF4C88C-429D-41B2-85E0-53179E915F4A}"/>
              </a:ext>
            </a:extLst>
          </p:cNvPr>
          <p:cNvSpPr/>
          <p:nvPr/>
        </p:nvSpPr>
        <p:spPr>
          <a:xfrm>
            <a:off x="1775660" y="2269769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F85FCAF-92DF-4A5C-91AE-AFF7FB38920F}"/>
              </a:ext>
            </a:extLst>
          </p:cNvPr>
          <p:cNvSpPr/>
          <p:nvPr/>
        </p:nvSpPr>
        <p:spPr>
          <a:xfrm>
            <a:off x="851297" y="2304515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5C18A55-7BA9-41FE-BBA5-FFCFD2B0425A}"/>
              </a:ext>
            </a:extLst>
          </p:cNvPr>
          <p:cNvSpPr/>
          <p:nvPr/>
        </p:nvSpPr>
        <p:spPr>
          <a:xfrm>
            <a:off x="3480850" y="2259270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EABB559-5BD4-4C28-9318-EDB2D0BFC9D7}"/>
              </a:ext>
            </a:extLst>
          </p:cNvPr>
          <p:cNvSpPr/>
          <p:nvPr/>
        </p:nvSpPr>
        <p:spPr>
          <a:xfrm>
            <a:off x="3223986" y="2259270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F2ED0B-E523-452D-9585-EDEF63F91C67}"/>
              </a:ext>
            </a:extLst>
          </p:cNvPr>
          <p:cNvSpPr/>
          <p:nvPr/>
        </p:nvSpPr>
        <p:spPr>
          <a:xfrm>
            <a:off x="2967338" y="2269769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Gleich 32">
            <a:extLst>
              <a:ext uri="{FF2B5EF4-FFF2-40B4-BE49-F238E27FC236}">
                <a16:creationId xmlns:a16="http://schemas.microsoft.com/office/drawing/2014/main" id="{0D3E492A-6A55-478C-A152-6FE9AF2A7C97}"/>
              </a:ext>
            </a:extLst>
          </p:cNvPr>
          <p:cNvSpPr/>
          <p:nvPr/>
        </p:nvSpPr>
        <p:spPr>
          <a:xfrm>
            <a:off x="1393047" y="2904012"/>
            <a:ext cx="247764" cy="19636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4" name="Gleich 33">
            <a:extLst>
              <a:ext uri="{FF2B5EF4-FFF2-40B4-BE49-F238E27FC236}">
                <a16:creationId xmlns:a16="http://schemas.microsoft.com/office/drawing/2014/main" id="{186844AD-38B2-40C0-958D-7531011503B5}"/>
              </a:ext>
            </a:extLst>
          </p:cNvPr>
          <p:cNvSpPr/>
          <p:nvPr/>
        </p:nvSpPr>
        <p:spPr>
          <a:xfrm>
            <a:off x="2524177" y="2935481"/>
            <a:ext cx="247764" cy="19636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E44F7D9-099C-4663-9330-D858964FA751}"/>
              </a:ext>
            </a:extLst>
          </p:cNvPr>
          <p:cNvSpPr/>
          <p:nvPr/>
        </p:nvSpPr>
        <p:spPr>
          <a:xfrm>
            <a:off x="712010" y="2187745"/>
            <a:ext cx="318015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A2585AF-210F-4873-B2C3-6351FFED2260}"/>
              </a:ext>
            </a:extLst>
          </p:cNvPr>
          <p:cNvSpPr/>
          <p:nvPr/>
        </p:nvSpPr>
        <p:spPr>
          <a:xfrm>
            <a:off x="1677184" y="2161858"/>
            <a:ext cx="763999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362F945-DA95-4AAA-B389-85F76AD1D93B}"/>
              </a:ext>
            </a:extLst>
          </p:cNvPr>
          <p:cNvSpPr/>
          <p:nvPr/>
        </p:nvSpPr>
        <p:spPr>
          <a:xfrm>
            <a:off x="2879154" y="2130785"/>
            <a:ext cx="763999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841E30A9-6F86-4FD7-B457-1AF1F7F1BE7E}"/>
              </a:ext>
            </a:extLst>
          </p:cNvPr>
          <p:cNvSpPr txBox="1">
            <a:spLocks/>
          </p:cNvSpPr>
          <p:nvPr/>
        </p:nvSpPr>
        <p:spPr>
          <a:xfrm>
            <a:off x="6096000" y="1551249"/>
            <a:ext cx="4292600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Vertauschen von Elementen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C62996E-DE74-4703-B330-CE54832FB5B2}"/>
              </a:ext>
            </a:extLst>
          </p:cNvPr>
          <p:cNvGrpSpPr/>
          <p:nvPr/>
        </p:nvGrpSpPr>
        <p:grpSpPr>
          <a:xfrm>
            <a:off x="8258689" y="2706483"/>
            <a:ext cx="2921099" cy="1207183"/>
            <a:chOff x="4634015" y="2672667"/>
            <a:chExt cx="2921099" cy="1207183"/>
          </a:xfrm>
        </p:grpSpPr>
        <p:sp>
          <p:nvSpPr>
            <p:cNvPr id="40" name="Gleich 39">
              <a:extLst>
                <a:ext uri="{FF2B5EF4-FFF2-40B4-BE49-F238E27FC236}">
                  <a16:creationId xmlns:a16="http://schemas.microsoft.com/office/drawing/2014/main" id="{87C0911E-FD3B-4FB0-B41C-CE420167DD93}"/>
                </a:ext>
              </a:extLst>
            </p:cNvPr>
            <p:cNvSpPr/>
            <p:nvPr/>
          </p:nvSpPr>
          <p:spPr>
            <a:xfrm>
              <a:off x="5942649" y="3263068"/>
              <a:ext cx="319969" cy="291272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1B3416C7-2BEC-4CAF-834C-B04CF38882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5867" y="2708389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E2055FF-684E-41E7-AD7C-70B01614BA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0883" y="2713730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9F3F6B4-B521-42F2-A48B-8F7BAD826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9325" y="2703434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7EF7CDD-DF6E-425B-B4E2-C0549ED668CA}"/>
                </a:ext>
              </a:extLst>
            </p:cNvPr>
            <p:cNvSpPr/>
            <p:nvPr/>
          </p:nvSpPr>
          <p:spPr>
            <a:xfrm>
              <a:off x="5186235" y="3098393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1CD0B43-035C-4F52-A823-77BE574B7E40}"/>
                </a:ext>
              </a:extLst>
            </p:cNvPr>
            <p:cNvSpPr/>
            <p:nvPr/>
          </p:nvSpPr>
          <p:spPr>
            <a:xfrm>
              <a:off x="5698675" y="2818972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45DAC30-FCAA-4A93-BFAC-874B05E79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4626" y="2705763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F60ACCE-FCC8-4A6A-A950-9E216738731A}"/>
                </a:ext>
              </a:extLst>
            </p:cNvPr>
            <p:cNvSpPr/>
            <p:nvPr/>
          </p:nvSpPr>
          <p:spPr>
            <a:xfrm>
              <a:off x="5228576" y="2672667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458616E-670F-47E5-8A46-26F64AFE8789}"/>
                </a:ext>
              </a:extLst>
            </p:cNvPr>
            <p:cNvCxnSpPr>
              <a:cxnSpLocks/>
            </p:cNvCxnSpPr>
            <p:nvPr/>
          </p:nvCxnSpPr>
          <p:spPr>
            <a:xfrm>
              <a:off x="4742892" y="3845844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E84DC3D-3E40-47C8-8218-592197BE86E9}"/>
                </a:ext>
              </a:extLst>
            </p:cNvPr>
            <p:cNvSpPr/>
            <p:nvPr/>
          </p:nvSpPr>
          <p:spPr>
            <a:xfrm rot="10800000">
              <a:off x="5708191" y="3408703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B80DDFF-4D2F-44AA-B731-2FD9F76E5683}"/>
                </a:ext>
              </a:extLst>
            </p:cNvPr>
            <p:cNvSpPr/>
            <p:nvPr/>
          </p:nvSpPr>
          <p:spPr>
            <a:xfrm>
              <a:off x="5238128" y="3806653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2D79367-208C-4140-BBB5-714308F71B86}"/>
                </a:ext>
              </a:extLst>
            </p:cNvPr>
            <p:cNvSpPr/>
            <p:nvPr/>
          </p:nvSpPr>
          <p:spPr>
            <a:xfrm>
              <a:off x="4634015" y="3105525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4522869-E394-4BC8-A7CE-03D6DC4C6F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595413" y="3261705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658F570-92C8-4C17-9AC2-AC5629D8B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760" y="2701854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46341C-E9EF-435E-AD7E-1C7E8B3B78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8775" y="2707195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10860844-1E2E-4035-8020-27B379E0BD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197" y="2710729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9A75A4B-0ABE-49DC-AB7D-0FA222C6A6CF}"/>
                </a:ext>
              </a:extLst>
            </p:cNvPr>
            <p:cNvSpPr/>
            <p:nvPr/>
          </p:nvSpPr>
          <p:spPr>
            <a:xfrm>
              <a:off x="7419302" y="3120022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001AA08A-9D0F-405B-AF1F-2462BE1C6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2518" y="2699228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A2E0D190-C6CF-40D9-9CCD-DB868853116F}"/>
                </a:ext>
              </a:extLst>
            </p:cNvPr>
            <p:cNvSpPr/>
            <p:nvPr/>
          </p:nvSpPr>
          <p:spPr>
            <a:xfrm>
              <a:off x="6925447" y="2679963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A3C7BE9F-F3AE-4B4A-8C56-5FFF5D416439}"/>
                </a:ext>
              </a:extLst>
            </p:cNvPr>
            <p:cNvCxnSpPr>
              <a:cxnSpLocks/>
            </p:cNvCxnSpPr>
            <p:nvPr/>
          </p:nvCxnSpPr>
          <p:spPr>
            <a:xfrm>
              <a:off x="6450784" y="3839308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3337A8-E0B9-43EC-B9DF-94AC57FCA5CB}"/>
                </a:ext>
              </a:extLst>
            </p:cNvPr>
            <p:cNvSpPr/>
            <p:nvPr/>
          </p:nvSpPr>
          <p:spPr>
            <a:xfrm>
              <a:off x="6935000" y="3813949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BB7473FC-5C57-4872-82CC-99E4C2BD8A1E}"/>
                </a:ext>
              </a:extLst>
            </p:cNvPr>
            <p:cNvSpPr/>
            <p:nvPr/>
          </p:nvSpPr>
          <p:spPr>
            <a:xfrm>
              <a:off x="6341907" y="3098990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26951A8-39F0-4BC1-AEAE-B57E3846249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303306" y="3255170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E5E42AF-DFB8-4AA9-AFD0-947C2784CF1F}"/>
                </a:ext>
              </a:extLst>
            </p:cNvPr>
            <p:cNvSpPr/>
            <p:nvPr/>
          </p:nvSpPr>
          <p:spPr>
            <a:xfrm>
              <a:off x="6885838" y="2802987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CE90FBC3-6F43-4E35-95D1-20E896ED5688}"/>
                </a:ext>
              </a:extLst>
            </p:cNvPr>
            <p:cNvSpPr/>
            <p:nvPr/>
          </p:nvSpPr>
          <p:spPr>
            <a:xfrm rot="10800000">
              <a:off x="6895354" y="3392718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D47B2D5D-D1D1-4682-8545-2265868119E5}"/>
                </a:ext>
              </a:extLst>
            </p:cNvPr>
            <p:cNvCxnSpPr>
              <a:cxnSpLocks/>
            </p:cNvCxnSpPr>
            <p:nvPr/>
          </p:nvCxnSpPr>
          <p:spPr>
            <a:xfrm>
              <a:off x="5369246" y="3292702"/>
              <a:ext cx="33894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51EE782-5BC2-416A-9A92-54C8A305FB9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952069" y="3134306"/>
              <a:ext cx="5192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DDBA805-8BD0-415D-9D32-DFF30151517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05403" y="3057728"/>
              <a:ext cx="0" cy="1466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814C8524-6935-4851-9256-0C3D56507C59}"/>
                </a:ext>
              </a:extLst>
            </p:cNvPr>
            <p:cNvCxnSpPr>
              <a:cxnSpLocks/>
            </p:cNvCxnSpPr>
            <p:nvPr/>
          </p:nvCxnSpPr>
          <p:spPr>
            <a:xfrm>
              <a:off x="7208950" y="3029759"/>
              <a:ext cx="0" cy="20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A5212CD-FF5D-406A-868E-ADDB43D5EDB2}"/>
              </a:ext>
            </a:extLst>
          </p:cNvPr>
          <p:cNvGrpSpPr/>
          <p:nvPr/>
        </p:nvGrpSpPr>
        <p:grpSpPr>
          <a:xfrm>
            <a:off x="9558159" y="4105626"/>
            <a:ext cx="1652357" cy="1201375"/>
            <a:chOff x="7604855" y="2668149"/>
            <a:chExt cx="1652357" cy="1201375"/>
          </a:xfrm>
        </p:grpSpPr>
        <p:sp>
          <p:nvSpPr>
            <p:cNvPr id="70" name="Gleich 69">
              <a:extLst>
                <a:ext uri="{FF2B5EF4-FFF2-40B4-BE49-F238E27FC236}">
                  <a16:creationId xmlns:a16="http://schemas.microsoft.com/office/drawing/2014/main" id="{8115B594-B8EC-40DB-AE55-C86046501D6A}"/>
                </a:ext>
              </a:extLst>
            </p:cNvPr>
            <p:cNvSpPr/>
            <p:nvPr/>
          </p:nvSpPr>
          <p:spPr>
            <a:xfrm>
              <a:off x="7656167" y="3121966"/>
              <a:ext cx="319969" cy="291272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342640A5-1FD7-47CD-9F1F-E04DB1820AB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14126" y="3056306"/>
              <a:ext cx="0" cy="418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9B7BC32-A0E9-49CD-AA5C-74C3FC29B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861" y="2709198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F6F8E202-5E0C-4BFD-AE11-FD514BB91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8877" y="2714540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07AB305F-A5E5-4913-AE83-3DE08A2F2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7307" y="2698916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F0CFD08-9178-4142-AB7F-A1551148F77B}"/>
                </a:ext>
              </a:extLst>
            </p:cNvPr>
            <p:cNvSpPr/>
            <p:nvPr/>
          </p:nvSpPr>
          <p:spPr>
            <a:xfrm>
              <a:off x="8593757" y="2810049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586064E4-11A4-4082-97B7-1092829E7732}"/>
                </a:ext>
              </a:extLst>
            </p:cNvPr>
            <p:cNvSpPr/>
            <p:nvPr/>
          </p:nvSpPr>
          <p:spPr>
            <a:xfrm>
              <a:off x="9121400" y="3093135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7CC2D22-C714-43F2-AE92-6D18D88AB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2620" y="2706572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D0C0FE4-A1BF-4C8F-B371-1EDCD6781822}"/>
                </a:ext>
              </a:extLst>
            </p:cNvPr>
            <p:cNvSpPr/>
            <p:nvPr/>
          </p:nvSpPr>
          <p:spPr>
            <a:xfrm>
              <a:off x="8626557" y="2668149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A9B20BA-E2A7-40C2-8242-01CBD1ED8D04}"/>
                </a:ext>
              </a:extLst>
            </p:cNvPr>
            <p:cNvCxnSpPr>
              <a:cxnSpLocks/>
            </p:cNvCxnSpPr>
            <p:nvPr/>
          </p:nvCxnSpPr>
          <p:spPr>
            <a:xfrm>
              <a:off x="8150886" y="3846653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9AD12B63-9204-4535-9CA4-FE97160F5AB3}"/>
                </a:ext>
              </a:extLst>
            </p:cNvPr>
            <p:cNvSpPr/>
            <p:nvPr/>
          </p:nvSpPr>
          <p:spPr>
            <a:xfrm rot="10800000">
              <a:off x="8594831" y="3302561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6816D04C-9BCE-4BE5-9E02-28FD63DE38B5}"/>
                </a:ext>
              </a:extLst>
            </p:cNvPr>
            <p:cNvSpPr/>
            <p:nvPr/>
          </p:nvSpPr>
          <p:spPr>
            <a:xfrm>
              <a:off x="8636109" y="3802135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360BDAE-8D68-4B54-A012-E9937555F941}"/>
                </a:ext>
              </a:extLst>
            </p:cNvPr>
            <p:cNvSpPr/>
            <p:nvPr/>
          </p:nvSpPr>
          <p:spPr>
            <a:xfrm>
              <a:off x="8042009" y="3106334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E3954E1-E810-4CA6-A734-94B366F54FC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003408" y="3262515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65102BFB-9B32-4E70-9555-2E6F1791A034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7804144" y="2995142"/>
              <a:ext cx="0" cy="5408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Gleich 84">
            <a:extLst>
              <a:ext uri="{FF2B5EF4-FFF2-40B4-BE49-F238E27FC236}">
                <a16:creationId xmlns:a16="http://schemas.microsoft.com/office/drawing/2014/main" id="{32D27EE3-04AF-4F01-B5B1-8B63564D9A04}"/>
              </a:ext>
            </a:extLst>
          </p:cNvPr>
          <p:cNvSpPr/>
          <p:nvPr/>
        </p:nvSpPr>
        <p:spPr>
          <a:xfrm>
            <a:off x="6014336" y="2920184"/>
            <a:ext cx="307830" cy="211174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F03D33DF-9FDC-4C0E-B345-35A5AE6300AF}"/>
              </a:ext>
            </a:extLst>
          </p:cNvPr>
          <p:cNvCxnSpPr>
            <a:cxnSpLocks/>
          </p:cNvCxnSpPr>
          <p:nvPr/>
        </p:nvCxnSpPr>
        <p:spPr>
          <a:xfrm flipH="1">
            <a:off x="4912684" y="3023583"/>
            <a:ext cx="1079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20E921-DDB2-497B-8115-6C92C4AED3DB}"/>
              </a:ext>
            </a:extLst>
          </p:cNvPr>
          <p:cNvSpPr/>
          <p:nvPr/>
        </p:nvSpPr>
        <p:spPr>
          <a:xfrm>
            <a:off x="5324144" y="2902245"/>
            <a:ext cx="241009" cy="234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FAC5AF7-5E8D-421C-BB93-B3694EE69FC9}"/>
              </a:ext>
            </a:extLst>
          </p:cNvPr>
          <p:cNvCxnSpPr>
            <a:cxnSpLocks/>
            <a:stCxn id="87" idx="6"/>
          </p:cNvCxnSpPr>
          <p:nvPr/>
        </p:nvCxnSpPr>
        <p:spPr>
          <a:xfrm flipH="1">
            <a:off x="5322164" y="3019598"/>
            <a:ext cx="242988" cy="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7C5CA-BF57-47C8-A7E6-2B5C1EE99866}"/>
              </a:ext>
            </a:extLst>
          </p:cNvPr>
          <p:cNvCxnSpPr>
            <a:cxnSpLocks/>
          </p:cNvCxnSpPr>
          <p:nvPr/>
        </p:nvCxnSpPr>
        <p:spPr>
          <a:xfrm flipH="1" flipV="1">
            <a:off x="6382599" y="3027335"/>
            <a:ext cx="1154398" cy="3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51DD16F-DCC5-4355-863E-9CD6D1CDADD4}"/>
              </a:ext>
            </a:extLst>
          </p:cNvPr>
          <p:cNvSpPr/>
          <p:nvPr/>
        </p:nvSpPr>
        <p:spPr>
          <a:xfrm rot="5400000">
            <a:off x="6906895" y="2871654"/>
            <a:ext cx="127243" cy="295890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C6207BC-8271-41EA-8369-97D89C660E66}"/>
              </a:ext>
            </a:extLst>
          </p:cNvPr>
          <p:cNvSpPr/>
          <p:nvPr/>
        </p:nvSpPr>
        <p:spPr>
          <a:xfrm rot="5400000">
            <a:off x="7294956" y="2875470"/>
            <a:ext cx="127243" cy="295890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E0BD140A-4EF0-4BEF-A3DA-1A36871B7FDA}"/>
              </a:ext>
            </a:extLst>
          </p:cNvPr>
          <p:cNvSpPr/>
          <p:nvPr/>
        </p:nvSpPr>
        <p:spPr>
          <a:xfrm>
            <a:off x="6488141" y="2909981"/>
            <a:ext cx="241009" cy="234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9B32739-45A4-4D50-A2E4-4818C392A045}"/>
              </a:ext>
            </a:extLst>
          </p:cNvPr>
          <p:cNvCxnSpPr>
            <a:cxnSpLocks/>
            <a:stCxn id="92" idx="6"/>
          </p:cNvCxnSpPr>
          <p:nvPr/>
        </p:nvCxnSpPr>
        <p:spPr>
          <a:xfrm flipH="1">
            <a:off x="6486162" y="3027335"/>
            <a:ext cx="242988" cy="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5E879010-C54C-4FB8-99EF-46BE8D7D4B17}"/>
              </a:ext>
            </a:extLst>
          </p:cNvPr>
          <p:cNvSpPr/>
          <p:nvPr/>
        </p:nvSpPr>
        <p:spPr>
          <a:xfrm rot="5400000">
            <a:off x="5021033" y="2867734"/>
            <a:ext cx="127243" cy="295890"/>
          </a:xfrm>
          <a:prstGeom prst="rect">
            <a:avLst/>
          </a:prstGeom>
          <a:solidFill>
            <a:srgbClr val="0089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8CAF500-7625-4156-AE47-64602EFDC8A9}"/>
              </a:ext>
            </a:extLst>
          </p:cNvPr>
          <p:cNvSpPr/>
          <p:nvPr/>
        </p:nvSpPr>
        <p:spPr>
          <a:xfrm rot="5400000">
            <a:off x="5716745" y="2872087"/>
            <a:ext cx="127243" cy="2958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560546D-FE31-45AA-A252-66DD28E7430E}"/>
              </a:ext>
            </a:extLst>
          </p:cNvPr>
          <p:cNvGrpSpPr/>
          <p:nvPr/>
        </p:nvGrpSpPr>
        <p:grpSpPr>
          <a:xfrm>
            <a:off x="6032967" y="3328256"/>
            <a:ext cx="1556250" cy="238582"/>
            <a:chOff x="6032967" y="3328256"/>
            <a:chExt cx="1472165" cy="238582"/>
          </a:xfrm>
        </p:grpSpPr>
        <p:sp>
          <p:nvSpPr>
            <p:cNvPr id="97" name="Gleich 96">
              <a:extLst>
                <a:ext uri="{FF2B5EF4-FFF2-40B4-BE49-F238E27FC236}">
                  <a16:creationId xmlns:a16="http://schemas.microsoft.com/office/drawing/2014/main" id="{31036B48-4707-4468-96F9-3B13837A8B7A}"/>
                </a:ext>
              </a:extLst>
            </p:cNvPr>
            <p:cNvSpPr/>
            <p:nvPr/>
          </p:nvSpPr>
          <p:spPr>
            <a:xfrm>
              <a:off x="6032967" y="3328256"/>
              <a:ext cx="307830" cy="211174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1E99C17F-2406-4B71-B247-C7BE9D3365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3270" y="3455193"/>
              <a:ext cx="1131862" cy="6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5F8C0DC0-48B6-4688-94A4-8E10674B55A4}"/>
                </a:ext>
              </a:extLst>
            </p:cNvPr>
            <p:cNvSpPr/>
            <p:nvPr/>
          </p:nvSpPr>
          <p:spPr>
            <a:xfrm>
              <a:off x="6444394" y="3332131"/>
              <a:ext cx="241009" cy="2347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066842D9-8B17-4C2D-847F-CC858CF36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3404" y="3453469"/>
              <a:ext cx="242988" cy="1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95CE8F2-DCAD-46E8-9917-5C6AEDD5F944}"/>
                </a:ext>
              </a:extLst>
            </p:cNvPr>
            <p:cNvSpPr/>
            <p:nvPr/>
          </p:nvSpPr>
          <p:spPr>
            <a:xfrm rot="5400000">
              <a:off x="7233748" y="3305357"/>
              <a:ext cx="127243" cy="295890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7DEA87D4-329F-4CF8-A377-93306D0ED071}"/>
                </a:ext>
              </a:extLst>
            </p:cNvPr>
            <p:cNvSpPr/>
            <p:nvPr/>
          </p:nvSpPr>
          <p:spPr>
            <a:xfrm rot="5400000">
              <a:off x="6840850" y="3301539"/>
              <a:ext cx="127243" cy="29589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E316782B-9755-4AC6-8142-7006CE065E1E}"/>
              </a:ext>
            </a:extLst>
          </p:cNvPr>
          <p:cNvGrpSpPr/>
          <p:nvPr/>
        </p:nvGrpSpPr>
        <p:grpSpPr>
          <a:xfrm>
            <a:off x="4981335" y="2713353"/>
            <a:ext cx="482365" cy="153129"/>
            <a:chOff x="6778239" y="1771650"/>
            <a:chExt cx="792571" cy="258362"/>
          </a:xfrm>
        </p:grpSpPr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18E90D0A-AB0E-4C88-8594-2467A2591BC3}"/>
                </a:ext>
              </a:extLst>
            </p:cNvPr>
            <p:cNvSpPr/>
            <p:nvPr/>
          </p:nvSpPr>
          <p:spPr>
            <a:xfrm>
              <a:off x="6815138" y="1771650"/>
              <a:ext cx="723900" cy="219075"/>
            </a:xfrm>
            <a:custGeom>
              <a:avLst/>
              <a:gdLst>
                <a:gd name="connsiteX0" fmla="*/ 0 w 723900"/>
                <a:gd name="connsiteY0" fmla="*/ 219075 h 219075"/>
                <a:gd name="connsiteX1" fmla="*/ 359568 w 723900"/>
                <a:gd name="connsiteY1" fmla="*/ 0 h 219075"/>
                <a:gd name="connsiteX2" fmla="*/ 723900 w 723900"/>
                <a:gd name="connsiteY2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219075">
                  <a:moveTo>
                    <a:pt x="0" y="219075"/>
                  </a:moveTo>
                  <a:cubicBezTo>
                    <a:pt x="119459" y="109736"/>
                    <a:pt x="238918" y="397"/>
                    <a:pt x="359568" y="0"/>
                  </a:cubicBezTo>
                  <a:cubicBezTo>
                    <a:pt x="480218" y="-397"/>
                    <a:pt x="666750" y="203200"/>
                    <a:pt x="723900" y="216694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E03A8B0A-1A8D-423F-946D-1C84BBEC79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239" y="1959889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81F221CD-CDE3-428A-AE61-D5CDE74D4C75}"/>
                </a:ext>
              </a:extLst>
            </p:cNvPr>
            <p:cNvCxnSpPr>
              <a:cxnSpLocks/>
            </p:cNvCxnSpPr>
            <p:nvPr/>
          </p:nvCxnSpPr>
          <p:spPr>
            <a:xfrm rot="15660000" flipH="1">
              <a:off x="7500216" y="1959270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8DF97A-6CD8-47D0-93CF-A910FA53EE5A}"/>
              </a:ext>
            </a:extLst>
          </p:cNvPr>
          <p:cNvGrpSpPr/>
          <p:nvPr/>
        </p:nvGrpSpPr>
        <p:grpSpPr>
          <a:xfrm>
            <a:off x="6923789" y="2773761"/>
            <a:ext cx="482365" cy="153129"/>
            <a:chOff x="6778239" y="1771650"/>
            <a:chExt cx="792571" cy="258362"/>
          </a:xfrm>
        </p:grpSpPr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732AB527-A893-4E34-AF1F-C297E6B98AFB}"/>
                </a:ext>
              </a:extLst>
            </p:cNvPr>
            <p:cNvSpPr/>
            <p:nvPr/>
          </p:nvSpPr>
          <p:spPr>
            <a:xfrm>
              <a:off x="6815138" y="1771650"/>
              <a:ext cx="723900" cy="219075"/>
            </a:xfrm>
            <a:custGeom>
              <a:avLst/>
              <a:gdLst>
                <a:gd name="connsiteX0" fmla="*/ 0 w 723900"/>
                <a:gd name="connsiteY0" fmla="*/ 219075 h 219075"/>
                <a:gd name="connsiteX1" fmla="*/ 359568 w 723900"/>
                <a:gd name="connsiteY1" fmla="*/ 0 h 219075"/>
                <a:gd name="connsiteX2" fmla="*/ 723900 w 723900"/>
                <a:gd name="connsiteY2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219075">
                  <a:moveTo>
                    <a:pt x="0" y="219075"/>
                  </a:moveTo>
                  <a:cubicBezTo>
                    <a:pt x="119459" y="109736"/>
                    <a:pt x="238918" y="397"/>
                    <a:pt x="359568" y="0"/>
                  </a:cubicBezTo>
                  <a:cubicBezTo>
                    <a:pt x="480218" y="-397"/>
                    <a:pt x="666750" y="203200"/>
                    <a:pt x="723900" y="216694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6B4B2961-FADF-4B5D-8304-6C49287C3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239" y="1959889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F7B9FBE-4543-4AD5-A830-0A1EB582E433}"/>
                </a:ext>
              </a:extLst>
            </p:cNvPr>
            <p:cNvCxnSpPr>
              <a:cxnSpLocks/>
            </p:cNvCxnSpPr>
            <p:nvPr/>
          </p:nvCxnSpPr>
          <p:spPr>
            <a:xfrm rot="15660000" flipH="1">
              <a:off x="7500216" y="1959270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A585954B-46C5-4AAA-A69E-6C7F4B6ED842}"/>
              </a:ext>
            </a:extLst>
          </p:cNvPr>
          <p:cNvSpPr txBox="1">
            <a:spLocks/>
          </p:cNvSpPr>
          <p:nvPr/>
        </p:nvSpPr>
        <p:spPr>
          <a:xfrm>
            <a:off x="5832384" y="2248714"/>
            <a:ext cx="965469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Seriell</a:t>
            </a:r>
          </a:p>
        </p:txBody>
      </p:sp>
      <p:sp>
        <p:nvSpPr>
          <p:cNvPr id="112" name="Inhaltsplatzhalter 2">
            <a:extLst>
              <a:ext uri="{FF2B5EF4-FFF2-40B4-BE49-F238E27FC236}">
                <a16:creationId xmlns:a16="http://schemas.microsoft.com/office/drawing/2014/main" id="{C69FE09C-21F1-4B41-A7AE-4F23974954AD}"/>
              </a:ext>
            </a:extLst>
          </p:cNvPr>
          <p:cNvSpPr txBox="1">
            <a:spLocks/>
          </p:cNvSpPr>
          <p:nvPr/>
        </p:nvSpPr>
        <p:spPr>
          <a:xfrm>
            <a:off x="9224662" y="2243926"/>
            <a:ext cx="1373460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360164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85" grpId="0" animBg="1"/>
      <p:bldP spid="87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111" grpId="0"/>
      <p:bldP spid="1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7F00-3F13-4C0C-B02E-9E2BB4BFFBA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48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B549BCC-E0C8-4E89-B89D-781C4EE2ED85}"/>
              </a:ext>
            </a:extLst>
          </p:cNvPr>
          <p:cNvSpPr txBox="1">
            <a:spLocks/>
          </p:cNvSpPr>
          <p:nvPr/>
        </p:nvSpPr>
        <p:spPr>
          <a:xfrm>
            <a:off x="1889110" y="1757295"/>
            <a:ext cx="1943725" cy="50945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Verschieben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C8B491-4A72-4B02-AD2F-1A20AE224820}"/>
              </a:ext>
            </a:extLst>
          </p:cNvPr>
          <p:cNvSpPr txBox="1">
            <a:spLocks/>
          </p:cNvSpPr>
          <p:nvPr/>
        </p:nvSpPr>
        <p:spPr>
          <a:xfrm>
            <a:off x="762627" y="844385"/>
            <a:ext cx="10515600" cy="562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Grundregeln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4D9A9C-9541-46BB-9CAB-513631D96268}"/>
              </a:ext>
            </a:extLst>
          </p:cNvPr>
          <p:cNvGrpSpPr/>
          <p:nvPr/>
        </p:nvGrpSpPr>
        <p:grpSpPr>
          <a:xfrm>
            <a:off x="762627" y="2561333"/>
            <a:ext cx="3804982" cy="1083763"/>
            <a:chOff x="1190718" y="2471816"/>
            <a:chExt cx="7014814" cy="1564697"/>
          </a:xfrm>
        </p:grpSpPr>
        <p:sp>
          <p:nvSpPr>
            <p:cNvPr id="10" name="Gleich 9">
              <a:extLst>
                <a:ext uri="{FF2B5EF4-FFF2-40B4-BE49-F238E27FC236}">
                  <a16:creationId xmlns:a16="http://schemas.microsoft.com/office/drawing/2014/main" id="{5236BFEA-797C-4435-873B-49E385264D2C}"/>
                </a:ext>
              </a:extLst>
            </p:cNvPr>
            <p:cNvSpPr/>
            <p:nvPr/>
          </p:nvSpPr>
          <p:spPr>
            <a:xfrm>
              <a:off x="3191993" y="3176726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1" name="Gleich 10">
              <a:extLst>
                <a:ext uri="{FF2B5EF4-FFF2-40B4-BE49-F238E27FC236}">
                  <a16:creationId xmlns:a16="http://schemas.microsoft.com/office/drawing/2014/main" id="{FE726D3A-168D-4AF9-80D2-B224164A31FB}"/>
                </a:ext>
              </a:extLst>
            </p:cNvPr>
            <p:cNvSpPr/>
            <p:nvPr/>
          </p:nvSpPr>
          <p:spPr>
            <a:xfrm>
              <a:off x="5805563" y="3176726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EEC0964-89CC-41EB-91F1-2A5391F58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0176" y="2498221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09EF08-AC21-428E-973C-C2AC8590C8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0474" y="2504755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48352AC-B122-41B4-BA18-B2D4A8B6C6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7919" y="2509451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C8D9A3B-D036-4B1D-8949-77BC37C713A8}"/>
                </a:ext>
              </a:extLst>
            </p:cNvPr>
            <p:cNvSpPr/>
            <p:nvPr/>
          </p:nvSpPr>
          <p:spPr>
            <a:xfrm rot="35361">
              <a:off x="1190718" y="2992243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FCE28E2-DB82-469F-90EE-FD5C2C52F143}"/>
                </a:ext>
              </a:extLst>
            </p:cNvPr>
            <p:cNvSpPr/>
            <p:nvPr/>
          </p:nvSpPr>
          <p:spPr>
            <a:xfrm>
              <a:off x="2269041" y="3006451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5350976-4A81-4DC3-BFDE-8B0A390D8162}"/>
                </a:ext>
              </a:extLst>
            </p:cNvPr>
            <p:cNvSpPr/>
            <p:nvPr/>
          </p:nvSpPr>
          <p:spPr>
            <a:xfrm>
              <a:off x="2829616" y="3019677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51C7858-BCF4-484A-AF9D-33822DFE04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2406" y="2495009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BCC31AE-FACD-4C28-8E88-7E7E4C51B0E0}"/>
                </a:ext>
              </a:extLst>
            </p:cNvPr>
            <p:cNvSpPr/>
            <p:nvPr/>
          </p:nvSpPr>
          <p:spPr>
            <a:xfrm>
              <a:off x="2329311" y="2471816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09A646F-D81F-4C85-B803-C444260C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72" y="3889600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AF08FA-656F-46BC-91F5-1BCE96E30CA3}"/>
                </a:ext>
              </a:extLst>
            </p:cNvPr>
            <p:cNvSpPr/>
            <p:nvPr/>
          </p:nvSpPr>
          <p:spPr>
            <a:xfrm rot="5400000">
              <a:off x="1715945" y="3587447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05732D4-0EF8-4ABA-8C59-3CECE7938F72}"/>
                </a:ext>
              </a:extLst>
            </p:cNvPr>
            <p:cNvSpPr/>
            <p:nvPr/>
          </p:nvSpPr>
          <p:spPr>
            <a:xfrm>
              <a:off x="2344411" y="3858952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912F0C44-02B4-4FEB-8DF9-981C8970A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9089" y="2527018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B81E76AD-6266-406C-B49E-7287B545F1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9387" y="2533552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CDB336B-C466-4ABE-BB0A-C43D9E317A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6832" y="2538248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A269071F-CC0E-4A6E-A5F0-FC6848943BA5}"/>
                </a:ext>
              </a:extLst>
            </p:cNvPr>
            <p:cNvSpPr/>
            <p:nvPr/>
          </p:nvSpPr>
          <p:spPr>
            <a:xfrm rot="35361">
              <a:off x="3829631" y="3021040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AA15879-37C6-4A10-B01C-39124FE513A4}"/>
                </a:ext>
              </a:extLst>
            </p:cNvPr>
            <p:cNvSpPr/>
            <p:nvPr/>
          </p:nvSpPr>
          <p:spPr>
            <a:xfrm>
              <a:off x="5452044" y="3007946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408EBAF-E348-4601-B72C-2FF8A3C5DB23}"/>
                </a:ext>
              </a:extLst>
            </p:cNvPr>
            <p:cNvSpPr/>
            <p:nvPr/>
          </p:nvSpPr>
          <p:spPr>
            <a:xfrm>
              <a:off x="4935896" y="3009084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050FECC6-8D17-491C-9497-84362CD4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1319" y="2523806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74A5731-7CBC-460D-BB0B-B6EE8BC7C08F}"/>
                </a:ext>
              </a:extLst>
            </p:cNvPr>
            <p:cNvSpPr/>
            <p:nvPr/>
          </p:nvSpPr>
          <p:spPr>
            <a:xfrm>
              <a:off x="4968224" y="2500613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9D4CE6B-5114-45F6-9D16-2F529A6E7983}"/>
                </a:ext>
              </a:extLst>
            </p:cNvPr>
            <p:cNvCxnSpPr>
              <a:cxnSpLocks/>
            </p:cNvCxnSpPr>
            <p:nvPr/>
          </p:nvCxnSpPr>
          <p:spPr>
            <a:xfrm>
              <a:off x="3934385" y="3918397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BFEB8CB-996A-46F7-9C6E-D4D3804CBD24}"/>
                </a:ext>
              </a:extLst>
            </p:cNvPr>
            <p:cNvSpPr/>
            <p:nvPr/>
          </p:nvSpPr>
          <p:spPr>
            <a:xfrm rot="5400000">
              <a:off x="4354858" y="3616244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648EA88-5EB0-4593-B3B2-40D71EDAD67F}"/>
                </a:ext>
              </a:extLst>
            </p:cNvPr>
            <p:cNvSpPr/>
            <p:nvPr/>
          </p:nvSpPr>
          <p:spPr>
            <a:xfrm>
              <a:off x="4983324" y="3887749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F2EB7F82-F058-464B-A4FF-7F59B6CDE5CC}"/>
                </a:ext>
              </a:extLst>
            </p:cNvPr>
            <p:cNvCxnSpPr>
              <a:cxnSpLocks/>
            </p:cNvCxnSpPr>
            <p:nvPr/>
          </p:nvCxnSpPr>
          <p:spPr>
            <a:xfrm>
              <a:off x="2405188" y="2721267"/>
              <a:ext cx="45028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3C6B8FEF-72EA-4584-9B75-1EAEF1B35CC8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48" y="3731899"/>
              <a:ext cx="45028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19D5F7B6-8003-4988-8CA9-696831FA6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294" y="2525285"/>
              <a:ext cx="1581834" cy="1422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C615297-6FA4-45F9-A795-62E2539CCD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7486" y="2534582"/>
              <a:ext cx="1620029" cy="1422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9364A7F-E078-4916-BCC1-6F6A5BD09D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8474" y="2549024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3A26EE8-2B30-45AF-B349-A2782C44509E}"/>
                </a:ext>
              </a:extLst>
            </p:cNvPr>
            <p:cNvSpPr/>
            <p:nvPr/>
          </p:nvSpPr>
          <p:spPr>
            <a:xfrm rot="2775764">
              <a:off x="6859066" y="3232033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AACE330-AF47-4544-85EA-43E1BF9987CD}"/>
                </a:ext>
              </a:extLst>
            </p:cNvPr>
            <p:cNvSpPr/>
            <p:nvPr/>
          </p:nvSpPr>
          <p:spPr>
            <a:xfrm rot="18700850">
              <a:off x="6872739" y="2606684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36C25E9-8AF9-41F1-B3EA-8A3148D954EC}"/>
                </a:ext>
              </a:extLst>
            </p:cNvPr>
            <p:cNvSpPr/>
            <p:nvPr/>
          </p:nvSpPr>
          <p:spPr>
            <a:xfrm>
              <a:off x="7491131" y="3019677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016F69B-7121-4916-9282-2DD6B58447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2961" y="2534582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3F602A6-C365-4C00-9B5A-23598F4056CB}"/>
                </a:ext>
              </a:extLst>
            </p:cNvPr>
            <p:cNvSpPr/>
            <p:nvPr/>
          </p:nvSpPr>
          <p:spPr>
            <a:xfrm>
              <a:off x="7549866" y="2511389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3BDD0A77-65B7-426C-A9D3-86D68F2C16DA}"/>
                </a:ext>
              </a:extLst>
            </p:cNvPr>
            <p:cNvCxnSpPr>
              <a:cxnSpLocks/>
            </p:cNvCxnSpPr>
            <p:nvPr/>
          </p:nvCxnSpPr>
          <p:spPr>
            <a:xfrm>
              <a:off x="6516027" y="3929173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42AB46A-7D12-49FF-A6DB-358EEA32A2FB}"/>
                </a:ext>
              </a:extLst>
            </p:cNvPr>
            <p:cNvSpPr/>
            <p:nvPr/>
          </p:nvSpPr>
          <p:spPr>
            <a:xfrm rot="5400000">
              <a:off x="6936500" y="3627020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338D73D-4EDB-40A6-A48D-B906D10215C7}"/>
                </a:ext>
              </a:extLst>
            </p:cNvPr>
            <p:cNvSpPr/>
            <p:nvPr/>
          </p:nvSpPr>
          <p:spPr>
            <a:xfrm>
              <a:off x="7564966" y="389852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682A6A5-377E-4CC3-9D45-5E5603DFF03F}"/>
                </a:ext>
              </a:extLst>
            </p:cNvPr>
            <p:cNvSpPr/>
            <p:nvPr/>
          </p:nvSpPr>
          <p:spPr>
            <a:xfrm>
              <a:off x="6482194" y="247803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AC1A04F7-94E2-426B-AFA3-1319C9C3FD0D}"/>
                </a:ext>
              </a:extLst>
            </p:cNvPr>
            <p:cNvSpPr/>
            <p:nvPr/>
          </p:nvSpPr>
          <p:spPr>
            <a:xfrm>
              <a:off x="8047189" y="2489627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9D70E6F-C71F-4D01-A70E-36149867BD33}"/>
                </a:ext>
              </a:extLst>
            </p:cNvPr>
            <p:cNvSpPr/>
            <p:nvPr/>
          </p:nvSpPr>
          <p:spPr>
            <a:xfrm>
              <a:off x="6501637" y="387779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E6E68FC-18EB-4F39-A3E8-0F6FB42D7585}"/>
                </a:ext>
              </a:extLst>
            </p:cNvPr>
            <p:cNvSpPr/>
            <p:nvPr/>
          </p:nvSpPr>
          <p:spPr>
            <a:xfrm>
              <a:off x="8129655" y="391651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CAF1D2FA-C289-459E-8D86-27E02D0F0457}"/>
                </a:ext>
              </a:extLst>
            </p:cNvPr>
            <p:cNvCxnSpPr>
              <a:cxnSpLocks/>
            </p:cNvCxnSpPr>
            <p:nvPr/>
          </p:nvCxnSpPr>
          <p:spPr>
            <a:xfrm>
              <a:off x="3954872" y="2705183"/>
              <a:ext cx="159771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7F47EDB6-5CDB-49D4-AABF-01321508B71A}"/>
              </a:ext>
            </a:extLst>
          </p:cNvPr>
          <p:cNvGrpSpPr/>
          <p:nvPr/>
        </p:nvGrpSpPr>
        <p:grpSpPr>
          <a:xfrm>
            <a:off x="6468361" y="2561333"/>
            <a:ext cx="3803774" cy="1156010"/>
            <a:chOff x="1324625" y="2446030"/>
            <a:chExt cx="6877410" cy="1605654"/>
          </a:xfrm>
        </p:grpSpPr>
        <p:sp>
          <p:nvSpPr>
            <p:cNvPr id="53" name="Gleich 52">
              <a:extLst>
                <a:ext uri="{FF2B5EF4-FFF2-40B4-BE49-F238E27FC236}">
                  <a16:creationId xmlns:a16="http://schemas.microsoft.com/office/drawing/2014/main" id="{BC31B49A-60C1-462E-9C9B-036762A4E692}"/>
                </a:ext>
              </a:extLst>
            </p:cNvPr>
            <p:cNvSpPr/>
            <p:nvPr/>
          </p:nvSpPr>
          <p:spPr>
            <a:xfrm>
              <a:off x="3260155" y="3019202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7BE893A-7739-42AE-AFD8-7C9B62F2B8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1436" y="2555181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6A4047A3-54E5-4A90-AAC5-CD71D2BF21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276" y="2561357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A62077FD-CDDC-473F-A7EB-009116951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29" y="2548762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7764424-84BD-4756-9F6E-6E4C44217449}"/>
                </a:ext>
              </a:extLst>
            </p:cNvPr>
            <p:cNvSpPr/>
            <p:nvPr/>
          </p:nvSpPr>
          <p:spPr>
            <a:xfrm>
              <a:off x="2012091" y="3031891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D682B269-36AB-41DB-B73D-69A4402106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0527" y="2555181"/>
              <a:ext cx="1408949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0428D65-2DE8-4E4D-9D8C-0A8DFA61CD04}"/>
                </a:ext>
              </a:extLst>
            </p:cNvPr>
            <p:cNvSpPr/>
            <p:nvPr/>
          </p:nvSpPr>
          <p:spPr>
            <a:xfrm>
              <a:off x="2500998" y="2788648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C9576D72-5992-46CF-A34C-34C9D7BE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796" y="3965147"/>
              <a:ext cx="1456863" cy="2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8B00D23-18FB-47E3-8C2F-9C121B92B47C}"/>
                </a:ext>
              </a:extLst>
            </p:cNvPr>
            <p:cNvSpPr/>
            <p:nvPr/>
          </p:nvSpPr>
          <p:spPr>
            <a:xfrm rot="10800000">
              <a:off x="2845363" y="3029430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1B67480-111C-4CE4-A6AC-136C4568523B}"/>
                </a:ext>
              </a:extLst>
            </p:cNvPr>
            <p:cNvSpPr/>
            <p:nvPr/>
          </p:nvSpPr>
          <p:spPr>
            <a:xfrm>
              <a:off x="2086291" y="394620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A48DD04-E5BF-4166-82AE-EEF351A7726D}"/>
                </a:ext>
              </a:extLst>
            </p:cNvPr>
            <p:cNvSpPr/>
            <p:nvPr/>
          </p:nvSpPr>
          <p:spPr>
            <a:xfrm>
              <a:off x="1324625" y="3040973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E4BC8B6F-55C5-43EC-BC3B-3D8E3E35153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21950" y="3231782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306E6F7B-9621-442E-AA2B-5321672C4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30" y="3648397"/>
              <a:ext cx="397808" cy="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CCEFC7-4684-41A2-ABE3-001F55330A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28" y="2829350"/>
              <a:ext cx="397808" cy="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472C2FFA-81ED-4608-BF50-347CFB88BAC8}"/>
                </a:ext>
              </a:extLst>
            </p:cNvPr>
            <p:cNvSpPr/>
            <p:nvPr/>
          </p:nvSpPr>
          <p:spPr>
            <a:xfrm>
              <a:off x="2089689" y="250845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157176-701B-421E-8329-A5F3A7441F97}"/>
                </a:ext>
              </a:extLst>
            </p:cNvPr>
            <p:cNvSpPr/>
            <p:nvPr/>
          </p:nvSpPr>
          <p:spPr>
            <a:xfrm>
              <a:off x="2510732" y="3608090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5D883A43-26B5-4A58-8F12-65600602A5AE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2538937" y="2869261"/>
              <a:ext cx="9736" cy="757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EF0F05B9-F429-42DC-BBE4-60CE76B36EB0}"/>
                </a:ext>
              </a:extLst>
            </p:cNvPr>
            <p:cNvSpPr/>
            <p:nvPr/>
          </p:nvSpPr>
          <p:spPr>
            <a:xfrm>
              <a:off x="2431593" y="3029430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371F5E6E-16AE-4794-B760-10BB1FA26AF5}"/>
                </a:ext>
              </a:extLst>
            </p:cNvPr>
            <p:cNvSpPr/>
            <p:nvPr/>
          </p:nvSpPr>
          <p:spPr>
            <a:xfrm>
              <a:off x="2086291" y="361018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FA19926-B146-4026-9EFD-77C4A5F1FCF2}"/>
                </a:ext>
              </a:extLst>
            </p:cNvPr>
            <p:cNvSpPr/>
            <p:nvPr/>
          </p:nvSpPr>
          <p:spPr>
            <a:xfrm>
              <a:off x="2091856" y="279633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7754D9D-357E-4D4B-B38D-388D55D875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4682" y="2521293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FCA676C8-0412-4A5A-A82C-ED4ABED7C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6035" y="2508698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54E22D7-68AA-45C2-88D5-9F11770ADC36}"/>
                </a:ext>
              </a:extLst>
            </p:cNvPr>
            <p:cNvSpPr/>
            <p:nvPr/>
          </p:nvSpPr>
          <p:spPr>
            <a:xfrm>
              <a:off x="4590497" y="2991827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A27F9466-B14F-4678-95F0-0230D2CF38A5}"/>
                </a:ext>
              </a:extLst>
            </p:cNvPr>
            <p:cNvSpPr/>
            <p:nvPr/>
          </p:nvSpPr>
          <p:spPr>
            <a:xfrm rot="10800000">
              <a:off x="5423769" y="2989366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98D44B0-7742-4F9E-815D-F8C11020E79B}"/>
                </a:ext>
              </a:extLst>
            </p:cNvPr>
            <p:cNvSpPr/>
            <p:nvPr/>
          </p:nvSpPr>
          <p:spPr>
            <a:xfrm>
              <a:off x="4668096" y="389210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96B0BAB-8EF9-412B-8A49-557AD81DB944}"/>
                </a:ext>
              </a:extLst>
            </p:cNvPr>
            <p:cNvCxnSpPr>
              <a:cxnSpLocks/>
              <a:stCxn id="81" idx="2"/>
              <a:endCxn id="77" idx="7"/>
            </p:cNvCxnSpPr>
            <p:nvPr/>
          </p:nvCxnSpPr>
          <p:spPr>
            <a:xfrm flipH="1">
              <a:off x="4732861" y="3443385"/>
              <a:ext cx="384481" cy="460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1415795-F2C2-4C44-B159-F7C368FDBAE8}"/>
                </a:ext>
              </a:extLst>
            </p:cNvPr>
            <p:cNvCxnSpPr>
              <a:cxnSpLocks/>
              <a:stCxn id="81" idx="0"/>
              <a:endCxn id="80" idx="5"/>
            </p:cNvCxnSpPr>
            <p:nvPr/>
          </p:nvCxnSpPr>
          <p:spPr>
            <a:xfrm flipH="1" flipV="1">
              <a:off x="4726180" y="2565698"/>
              <a:ext cx="391162" cy="423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671C381-75C0-4600-87D2-0AFD8A156384}"/>
                </a:ext>
              </a:extLst>
            </p:cNvPr>
            <p:cNvSpPr/>
            <p:nvPr/>
          </p:nvSpPr>
          <p:spPr>
            <a:xfrm>
              <a:off x="4661415" y="249689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11E707C-B5CD-4919-8531-B7A2536B3443}"/>
                </a:ext>
              </a:extLst>
            </p:cNvPr>
            <p:cNvSpPr/>
            <p:nvPr/>
          </p:nvSpPr>
          <p:spPr>
            <a:xfrm>
              <a:off x="5009999" y="2989366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3DFAFB86-2393-417B-9995-A98396507A5A}"/>
                </a:ext>
              </a:extLst>
            </p:cNvPr>
            <p:cNvCxnSpPr>
              <a:cxnSpLocks/>
              <a:stCxn id="86" idx="6"/>
              <a:endCxn id="85" idx="0"/>
            </p:cNvCxnSpPr>
            <p:nvPr/>
          </p:nvCxnSpPr>
          <p:spPr>
            <a:xfrm flipV="1">
              <a:off x="7311069" y="3470729"/>
              <a:ext cx="783623" cy="47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DD4F664D-4BEC-46C4-A0BC-3066C7E02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9615" y="2536042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7C4FF25-ABB1-4226-ADA2-5484B4103589}"/>
                </a:ext>
              </a:extLst>
            </p:cNvPr>
            <p:cNvSpPr/>
            <p:nvPr/>
          </p:nvSpPr>
          <p:spPr>
            <a:xfrm>
              <a:off x="7154077" y="3019171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320DE442-1B5F-4AC1-B72A-8B406DE1D45B}"/>
                </a:ext>
              </a:extLst>
            </p:cNvPr>
            <p:cNvSpPr/>
            <p:nvPr/>
          </p:nvSpPr>
          <p:spPr>
            <a:xfrm rot="10800000">
              <a:off x="7987349" y="3016710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03BC59D-C873-4797-90EF-381164453FD5}"/>
                </a:ext>
              </a:extLst>
            </p:cNvPr>
            <p:cNvSpPr/>
            <p:nvPr/>
          </p:nvSpPr>
          <p:spPr>
            <a:xfrm>
              <a:off x="7235192" y="390751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6DDD54E-7C47-4B51-A8D6-8D47D08D07B6}"/>
                </a:ext>
              </a:extLst>
            </p:cNvPr>
            <p:cNvCxnSpPr>
              <a:cxnSpLocks/>
              <a:stCxn id="90" idx="2"/>
              <a:endCxn id="86" idx="7"/>
            </p:cNvCxnSpPr>
            <p:nvPr/>
          </p:nvCxnSpPr>
          <p:spPr>
            <a:xfrm flipH="1">
              <a:off x="7299957" y="3470729"/>
              <a:ext cx="380965" cy="44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B221B2DF-E42F-4B38-9766-5E9BD968B65A}"/>
                </a:ext>
              </a:extLst>
            </p:cNvPr>
            <p:cNvCxnSpPr>
              <a:cxnSpLocks/>
              <a:stCxn id="90" idx="0"/>
              <a:endCxn id="89" idx="5"/>
            </p:cNvCxnSpPr>
            <p:nvPr/>
          </p:nvCxnSpPr>
          <p:spPr>
            <a:xfrm flipH="1" flipV="1">
              <a:off x="7296440" y="2564542"/>
              <a:ext cx="384482" cy="45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1A77D97A-391C-4872-807E-FA9E7D8EF2A8}"/>
                </a:ext>
              </a:extLst>
            </p:cNvPr>
            <p:cNvSpPr/>
            <p:nvPr/>
          </p:nvSpPr>
          <p:spPr>
            <a:xfrm>
              <a:off x="7231675" y="249573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258B1D1F-F6E0-45A5-BA98-8DE349EA89EC}"/>
                </a:ext>
              </a:extLst>
            </p:cNvPr>
            <p:cNvSpPr/>
            <p:nvPr/>
          </p:nvSpPr>
          <p:spPr>
            <a:xfrm>
              <a:off x="7573579" y="3016710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62187981-EF92-4C76-A4AC-AFBA0DD6B25F}"/>
                </a:ext>
              </a:extLst>
            </p:cNvPr>
            <p:cNvCxnSpPr>
              <a:cxnSpLocks/>
              <a:stCxn id="85" idx="2"/>
              <a:endCxn id="89" idx="6"/>
            </p:cNvCxnSpPr>
            <p:nvPr/>
          </p:nvCxnSpPr>
          <p:spPr>
            <a:xfrm flipH="1" flipV="1">
              <a:off x="7307552" y="2536042"/>
              <a:ext cx="787140" cy="480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Gleich 91">
              <a:extLst>
                <a:ext uri="{FF2B5EF4-FFF2-40B4-BE49-F238E27FC236}">
                  <a16:creationId xmlns:a16="http://schemas.microsoft.com/office/drawing/2014/main" id="{2CC4471D-50CC-4D24-9BE0-7F3799295B58}"/>
                </a:ext>
              </a:extLst>
            </p:cNvPr>
            <p:cNvSpPr/>
            <p:nvPr/>
          </p:nvSpPr>
          <p:spPr>
            <a:xfrm>
              <a:off x="5793044" y="3038227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7DAE030C-1655-4721-8C16-A9F85C23C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6391" y="2528994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4736D524-E2EE-4465-B0D2-551A0270D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6392" y="2535621"/>
              <a:ext cx="1445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CE6C2330-1E00-42C2-8933-7C0291FDB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51" y="3938960"/>
              <a:ext cx="1456863" cy="2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1A41E17-C755-4565-8B26-C5CE012B28EF}"/>
                </a:ext>
              </a:extLst>
            </p:cNvPr>
            <p:cNvSpPr/>
            <p:nvPr/>
          </p:nvSpPr>
          <p:spPr>
            <a:xfrm>
              <a:off x="3889580" y="3014786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A265FC10-17F7-464E-9D02-3338E912CA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86905" y="3205595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B681C4C-D9AA-490B-B4C5-ACDA61E67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71" y="2540988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DCE1460-9D90-434C-BACC-9E0176B12EC8}"/>
                </a:ext>
              </a:extLst>
            </p:cNvPr>
            <p:cNvSpPr/>
            <p:nvPr/>
          </p:nvSpPr>
          <p:spPr>
            <a:xfrm>
              <a:off x="6450497" y="3021834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5DB1E48F-BC1A-4549-BD9C-963EE0954C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47822" y="3212643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66D5A57B-B5D1-4187-B06D-60CB14DAA30F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6640358" y="2536042"/>
              <a:ext cx="5913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8EF84FCB-8409-470C-9B91-967194FD2558}"/>
                </a:ext>
              </a:extLst>
            </p:cNvPr>
            <p:cNvCxnSpPr>
              <a:cxnSpLocks/>
            </p:cNvCxnSpPr>
            <p:nvPr/>
          </p:nvCxnSpPr>
          <p:spPr>
            <a:xfrm>
              <a:off x="6647957" y="3958524"/>
              <a:ext cx="5913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A14193BC-919E-416D-9F30-3DA9B7587BBF}"/>
                </a:ext>
              </a:extLst>
            </p:cNvPr>
            <p:cNvSpPr/>
            <p:nvPr/>
          </p:nvSpPr>
          <p:spPr>
            <a:xfrm>
              <a:off x="1993830" y="2719244"/>
              <a:ext cx="689769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5AAB9E9-4CD9-48F8-9452-85BCB07B623B}"/>
                </a:ext>
              </a:extLst>
            </p:cNvPr>
            <p:cNvSpPr/>
            <p:nvPr/>
          </p:nvSpPr>
          <p:spPr>
            <a:xfrm>
              <a:off x="1977282" y="3539947"/>
              <a:ext cx="689769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D8D94CC-C98C-4132-BE26-9CA45DD142ED}"/>
                </a:ext>
              </a:extLst>
            </p:cNvPr>
            <p:cNvSpPr/>
            <p:nvPr/>
          </p:nvSpPr>
          <p:spPr>
            <a:xfrm>
              <a:off x="4555688" y="3840752"/>
              <a:ext cx="1054355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7BB7E6D-F6FA-4780-8A82-10DB6370F8BF}"/>
                </a:ext>
              </a:extLst>
            </p:cNvPr>
            <p:cNvSpPr/>
            <p:nvPr/>
          </p:nvSpPr>
          <p:spPr>
            <a:xfrm>
              <a:off x="4570854" y="2446030"/>
              <a:ext cx="1054355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7" name="Inhaltsplatzhalter 2">
            <a:extLst>
              <a:ext uri="{FF2B5EF4-FFF2-40B4-BE49-F238E27FC236}">
                <a16:creationId xmlns:a16="http://schemas.microsoft.com/office/drawing/2014/main" id="{44D87A9B-FCA9-4D9E-A833-7573380746E7}"/>
              </a:ext>
            </a:extLst>
          </p:cNvPr>
          <p:cNvSpPr txBox="1">
            <a:spLocks/>
          </p:cNvSpPr>
          <p:nvPr/>
        </p:nvSpPr>
        <p:spPr>
          <a:xfrm>
            <a:off x="6687382" y="1751840"/>
            <a:ext cx="3215226" cy="509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Knoten Kontrahieren</a:t>
            </a:r>
          </a:p>
        </p:txBody>
      </p:sp>
    </p:spTree>
    <p:extLst>
      <p:ext uri="{BB962C8B-B14F-4D97-AF65-F5344CB8AC3E}">
        <p14:creationId xmlns:p14="http://schemas.microsoft.com/office/powerpoint/2010/main" val="1157803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93C1-C272-4C21-8A47-AD261D7FF76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49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5E479F8-1BD4-4E8A-839D-49A191C25793}"/>
              </a:ext>
            </a:extLst>
          </p:cNvPr>
          <p:cNvSpPr txBox="1">
            <a:spLocks/>
          </p:cNvSpPr>
          <p:nvPr/>
        </p:nvSpPr>
        <p:spPr>
          <a:xfrm>
            <a:off x="1155075" y="818634"/>
            <a:ext cx="2165975" cy="49040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Spannungsteiler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09ADB3C-78A0-49E9-8AF0-9BD53D3636C5}"/>
              </a:ext>
            </a:extLst>
          </p:cNvPr>
          <p:cNvSpPr/>
          <p:nvPr/>
        </p:nvSpPr>
        <p:spPr>
          <a:xfrm>
            <a:off x="7247609" y="818634"/>
            <a:ext cx="2112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STROMTEILER</a:t>
            </a:r>
          </a:p>
        </p:txBody>
      </p:sp>
      <p:pic>
        <p:nvPicPr>
          <p:cNvPr id="9" name="Grafik 8" descr="Ein Bild, das Uhr, Objekt enthält.&#10;&#10;Mit sehr hoher Zuverlässigkeit generierte Beschreibung">
            <a:extLst>
              <a:ext uri="{FF2B5EF4-FFF2-40B4-BE49-F238E27FC236}">
                <a16:creationId xmlns:a16="http://schemas.microsoft.com/office/drawing/2014/main" id="{74A9C447-95FF-4933-B5D1-59E6C5DA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309041"/>
            <a:ext cx="2027452" cy="2717916"/>
          </a:xfrm>
          <a:prstGeom prst="rect">
            <a:avLst/>
          </a:prstGeom>
        </p:spPr>
      </p:pic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4B9AC0DD-6539-43D8-93D4-27FB12C3A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69" y="1187966"/>
            <a:ext cx="3724981" cy="2888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530F41D-210E-40CF-818F-E1CE4D506E6E}"/>
                  </a:ext>
                </a:extLst>
              </p:cNvPr>
              <p:cNvSpPr txBox="1"/>
              <p:nvPr/>
            </p:nvSpPr>
            <p:spPr>
              <a:xfrm>
                <a:off x="6964132" y="4158359"/>
                <a:ext cx="2095253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||…||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530F41D-210E-40CF-818F-E1CE4D50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32" y="4158359"/>
                <a:ext cx="2095253" cy="574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FB536AF-EF2D-4ADF-AA0C-CD27C8F7412B}"/>
                  </a:ext>
                </a:extLst>
              </p:cNvPr>
              <p:cNvSpPr txBox="1"/>
              <p:nvPr/>
            </p:nvSpPr>
            <p:spPr>
              <a:xfrm>
                <a:off x="7065732" y="4816470"/>
                <a:ext cx="1578574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FB536AF-EF2D-4ADF-AA0C-CD27C8F7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32" y="4816470"/>
                <a:ext cx="1578574" cy="565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2FC1B1-6242-4CAA-BB5C-EC169EAEEE1F}"/>
                  </a:ext>
                </a:extLst>
              </p:cNvPr>
              <p:cNvSpPr txBox="1"/>
              <p:nvPr/>
            </p:nvSpPr>
            <p:spPr>
              <a:xfrm>
                <a:off x="1437586" y="4234658"/>
                <a:ext cx="1585690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2FC1B1-6242-4CAA-BB5C-EC169EAE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86" y="4234658"/>
                <a:ext cx="1585690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92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Ladungsdichten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1B0D352-79E3-4454-95DC-6E9259560E07}"/>
              </a:ext>
            </a:extLst>
          </p:cNvPr>
          <p:cNvSpPr txBox="1">
            <a:spLocks/>
          </p:cNvSpPr>
          <p:nvPr/>
        </p:nvSpPr>
        <p:spPr>
          <a:xfrm>
            <a:off x="332979" y="1392006"/>
            <a:ext cx="9601200" cy="36896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Sind die Ladungen gleichmässig verteilt, so vereinfacht sich die Berechnung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E409B6-895A-41B3-A02C-4C49F638AAC4}"/>
              </a:ext>
            </a:extLst>
          </p:cNvPr>
          <p:cNvCxnSpPr>
            <a:cxnSpLocks/>
          </p:cNvCxnSpPr>
          <p:nvPr/>
        </p:nvCxnSpPr>
        <p:spPr>
          <a:xfrm>
            <a:off x="3380241" y="2104583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B06336E-21AB-46BD-B4BF-9E291289A49F}"/>
              </a:ext>
            </a:extLst>
          </p:cNvPr>
          <p:cNvCxnSpPr/>
          <p:nvPr/>
        </p:nvCxnSpPr>
        <p:spPr>
          <a:xfrm>
            <a:off x="7454936" y="2040414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/>
              <p:nvPr/>
            </p:nvSpPr>
            <p:spPr>
              <a:xfrm>
                <a:off x="668721" y="2351773"/>
                <a:ext cx="2279107" cy="6227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ges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1" y="2351773"/>
                <a:ext cx="2279107" cy="62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/>
              <p:nvPr/>
            </p:nvSpPr>
            <p:spPr>
              <a:xfrm>
                <a:off x="4016826" y="2396834"/>
                <a:ext cx="2950276" cy="61914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26" y="2396834"/>
                <a:ext cx="2950276" cy="619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/>
              <p:nvPr/>
            </p:nvSpPr>
            <p:spPr>
              <a:xfrm>
                <a:off x="8436737" y="2375012"/>
                <a:ext cx="2991774" cy="62100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37" y="2375012"/>
                <a:ext cx="2991774" cy="621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3DB79EE5-7603-45C5-B928-0FB01DA01D0E}"/>
              </a:ext>
            </a:extLst>
          </p:cNvPr>
          <p:cNvSpPr txBox="1"/>
          <p:nvPr/>
        </p:nvSpPr>
        <p:spPr>
          <a:xfrm>
            <a:off x="668722" y="19931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F7B020-71DB-4219-A2E1-8ECA0586020C}"/>
              </a:ext>
            </a:extLst>
          </p:cNvPr>
          <p:cNvSpPr txBox="1"/>
          <p:nvPr/>
        </p:nvSpPr>
        <p:spPr>
          <a:xfrm>
            <a:off x="4396718" y="193611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ED09BE8-650F-4E17-8A05-3C1297637EB2}"/>
              </a:ext>
            </a:extLst>
          </p:cNvPr>
          <p:cNvSpPr txBox="1"/>
          <p:nvPr/>
        </p:nvSpPr>
        <p:spPr>
          <a:xfrm>
            <a:off x="8617353" y="1924836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/>
              <p:nvPr/>
            </p:nvSpPr>
            <p:spPr>
              <a:xfrm>
                <a:off x="775661" y="5602374"/>
                <a:ext cx="1946146" cy="3798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" y="5602374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/>
              <p:nvPr/>
            </p:nvSpPr>
            <p:spPr>
              <a:xfrm>
                <a:off x="4618496" y="5612890"/>
                <a:ext cx="1946146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496" y="5612890"/>
                <a:ext cx="194614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/>
              <p:nvPr/>
            </p:nvSpPr>
            <p:spPr>
              <a:xfrm>
                <a:off x="8758375" y="5607632"/>
                <a:ext cx="1946146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375" y="5607632"/>
                <a:ext cx="1946146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CA2784E3-8D54-4A91-9393-25660ADC86CE}"/>
              </a:ext>
            </a:extLst>
          </p:cNvPr>
          <p:cNvSpPr/>
          <p:nvPr/>
        </p:nvSpPr>
        <p:spPr>
          <a:xfrm>
            <a:off x="8426711" y="3119796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32DBBC-B7FB-4DBB-9846-DC31817A569A}"/>
              </a:ext>
            </a:extLst>
          </p:cNvPr>
          <p:cNvSpPr/>
          <p:nvPr/>
        </p:nvSpPr>
        <p:spPr>
          <a:xfrm>
            <a:off x="722959" y="3302065"/>
            <a:ext cx="2414399" cy="1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D62AE1E-14DE-43CA-9C23-2C2C7B984914}"/>
              </a:ext>
            </a:extLst>
          </p:cNvPr>
          <p:cNvSpPr/>
          <p:nvPr/>
        </p:nvSpPr>
        <p:spPr>
          <a:xfrm>
            <a:off x="803839" y="333013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C35524-B1B1-4E80-9B96-2C123A8D1C9E}"/>
              </a:ext>
            </a:extLst>
          </p:cNvPr>
          <p:cNvSpPr/>
          <p:nvPr/>
        </p:nvSpPr>
        <p:spPr>
          <a:xfrm>
            <a:off x="2407451" y="332370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0DA2FE3-50B4-42B3-9145-5B40D3B421C4}"/>
              </a:ext>
            </a:extLst>
          </p:cNvPr>
          <p:cNvSpPr/>
          <p:nvPr/>
        </p:nvSpPr>
        <p:spPr>
          <a:xfrm>
            <a:off x="2925314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D7A4790-D8FF-4BEF-BA0C-E478F6BB07C8}"/>
              </a:ext>
            </a:extLst>
          </p:cNvPr>
          <p:cNvSpPr/>
          <p:nvPr/>
        </p:nvSpPr>
        <p:spPr>
          <a:xfrm>
            <a:off x="1322160" y="331245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F22B0-30A4-41B3-8871-FCAC670014D0}"/>
              </a:ext>
            </a:extLst>
          </p:cNvPr>
          <p:cNvSpPr/>
          <p:nvPr/>
        </p:nvSpPr>
        <p:spPr>
          <a:xfrm>
            <a:off x="1872329" y="331245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63E0F2-E0D7-47ED-9502-24B178911D0D}"/>
              </a:ext>
            </a:extLst>
          </p:cNvPr>
          <p:cNvSpPr/>
          <p:nvPr/>
        </p:nvSpPr>
        <p:spPr>
          <a:xfrm>
            <a:off x="4277346" y="3278020"/>
            <a:ext cx="2414399" cy="173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C1F13F0-B775-4005-A917-F679D53450E5}"/>
              </a:ext>
            </a:extLst>
          </p:cNvPr>
          <p:cNvSpPr/>
          <p:nvPr/>
        </p:nvSpPr>
        <p:spPr>
          <a:xfrm>
            <a:off x="8620576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F934C744-F0F8-4C9A-A6AA-1C7110853B72}"/>
              </a:ext>
            </a:extLst>
          </p:cNvPr>
          <p:cNvSpPr/>
          <p:nvPr/>
        </p:nvSpPr>
        <p:spPr>
          <a:xfrm>
            <a:off x="8622596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52E3108-A5C5-469B-BF82-8BD40F3FEED4}"/>
              </a:ext>
            </a:extLst>
          </p:cNvPr>
          <p:cNvSpPr/>
          <p:nvPr/>
        </p:nvSpPr>
        <p:spPr>
          <a:xfrm>
            <a:off x="8620576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756BF55-FE3F-4B73-9EC1-E25AB927E628}"/>
              </a:ext>
            </a:extLst>
          </p:cNvPr>
          <p:cNvSpPr/>
          <p:nvPr/>
        </p:nvSpPr>
        <p:spPr>
          <a:xfrm>
            <a:off x="8620576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B924291-247E-47BD-8DC6-F417D532ABD2}"/>
              </a:ext>
            </a:extLst>
          </p:cNvPr>
          <p:cNvSpPr/>
          <p:nvPr/>
        </p:nvSpPr>
        <p:spPr>
          <a:xfrm>
            <a:off x="8835194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203FC22-D003-468F-9546-83B102CB81A2}"/>
              </a:ext>
            </a:extLst>
          </p:cNvPr>
          <p:cNvSpPr/>
          <p:nvPr/>
        </p:nvSpPr>
        <p:spPr>
          <a:xfrm>
            <a:off x="8837214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07993EE-5740-45C1-9CC3-E4F16E19D133}"/>
              </a:ext>
            </a:extLst>
          </p:cNvPr>
          <p:cNvSpPr/>
          <p:nvPr/>
        </p:nvSpPr>
        <p:spPr>
          <a:xfrm>
            <a:off x="8835194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DDD9F73-7363-40DD-A2B3-BC9C9D86F2BD}"/>
              </a:ext>
            </a:extLst>
          </p:cNvPr>
          <p:cNvSpPr/>
          <p:nvPr/>
        </p:nvSpPr>
        <p:spPr>
          <a:xfrm>
            <a:off x="8835194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7AA9E75-AD2F-4FAD-983E-D2C2BA0A3C97}"/>
              </a:ext>
            </a:extLst>
          </p:cNvPr>
          <p:cNvSpPr/>
          <p:nvPr/>
        </p:nvSpPr>
        <p:spPr>
          <a:xfrm>
            <a:off x="9106464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D46BC02-66B3-4054-A03E-84D0F1EE7507}"/>
              </a:ext>
            </a:extLst>
          </p:cNvPr>
          <p:cNvSpPr/>
          <p:nvPr/>
        </p:nvSpPr>
        <p:spPr>
          <a:xfrm>
            <a:off x="9108484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07983E3-BC19-44D8-8E9A-C3B4A0C8607F}"/>
              </a:ext>
            </a:extLst>
          </p:cNvPr>
          <p:cNvSpPr/>
          <p:nvPr/>
        </p:nvSpPr>
        <p:spPr>
          <a:xfrm>
            <a:off x="9106464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A2B5CDE-1F78-4F6A-9937-BA96DB9F327F}"/>
              </a:ext>
            </a:extLst>
          </p:cNvPr>
          <p:cNvSpPr/>
          <p:nvPr/>
        </p:nvSpPr>
        <p:spPr>
          <a:xfrm>
            <a:off x="9106464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D253ED7-C105-4975-A440-6E269CB2B80A}"/>
              </a:ext>
            </a:extLst>
          </p:cNvPr>
          <p:cNvSpPr/>
          <p:nvPr/>
        </p:nvSpPr>
        <p:spPr>
          <a:xfrm>
            <a:off x="9135792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A829E84-F316-4C41-8A1E-129C6C852486}"/>
              </a:ext>
            </a:extLst>
          </p:cNvPr>
          <p:cNvSpPr/>
          <p:nvPr/>
        </p:nvSpPr>
        <p:spPr>
          <a:xfrm>
            <a:off x="9137812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8C1BF8F-69B6-405F-B4DA-2029A3F7871B}"/>
              </a:ext>
            </a:extLst>
          </p:cNvPr>
          <p:cNvSpPr/>
          <p:nvPr/>
        </p:nvSpPr>
        <p:spPr>
          <a:xfrm>
            <a:off x="9135792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FBC70A7-7787-45A6-BDA7-92CC84DAF986}"/>
              </a:ext>
            </a:extLst>
          </p:cNvPr>
          <p:cNvSpPr/>
          <p:nvPr/>
        </p:nvSpPr>
        <p:spPr>
          <a:xfrm>
            <a:off x="9135792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0DB577C-59AC-4B36-B681-A5432240E055}"/>
              </a:ext>
            </a:extLst>
          </p:cNvPr>
          <p:cNvSpPr/>
          <p:nvPr/>
        </p:nvSpPr>
        <p:spPr>
          <a:xfrm>
            <a:off x="9350410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3AAAD9C-5B15-4D2D-AE3A-7FA8E9810253}"/>
              </a:ext>
            </a:extLst>
          </p:cNvPr>
          <p:cNvSpPr/>
          <p:nvPr/>
        </p:nvSpPr>
        <p:spPr>
          <a:xfrm>
            <a:off x="9352430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7C5E58B-847E-49A7-878B-5C2EBB60E843}"/>
              </a:ext>
            </a:extLst>
          </p:cNvPr>
          <p:cNvSpPr/>
          <p:nvPr/>
        </p:nvSpPr>
        <p:spPr>
          <a:xfrm>
            <a:off x="9350410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6DC66631-E175-4416-9426-A62548B5361B}"/>
              </a:ext>
            </a:extLst>
          </p:cNvPr>
          <p:cNvSpPr/>
          <p:nvPr/>
        </p:nvSpPr>
        <p:spPr>
          <a:xfrm>
            <a:off x="9350410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5BA0945-A612-408E-A2AF-FD9EA796B3FB}"/>
              </a:ext>
            </a:extLst>
          </p:cNvPr>
          <p:cNvSpPr/>
          <p:nvPr/>
        </p:nvSpPr>
        <p:spPr>
          <a:xfrm>
            <a:off x="9621680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06DF8055-1E24-4206-94C2-0E48C7A1EA33}"/>
              </a:ext>
            </a:extLst>
          </p:cNvPr>
          <p:cNvSpPr/>
          <p:nvPr/>
        </p:nvSpPr>
        <p:spPr>
          <a:xfrm>
            <a:off x="9623700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4E7F940-6648-4465-A5FA-6D9B8706537D}"/>
              </a:ext>
            </a:extLst>
          </p:cNvPr>
          <p:cNvSpPr/>
          <p:nvPr/>
        </p:nvSpPr>
        <p:spPr>
          <a:xfrm>
            <a:off x="9621680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0469447-646F-49DD-9B28-16C2ADC6E96C}"/>
              </a:ext>
            </a:extLst>
          </p:cNvPr>
          <p:cNvSpPr/>
          <p:nvPr/>
        </p:nvSpPr>
        <p:spPr>
          <a:xfrm>
            <a:off x="9621680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B61D93-B3FD-406B-94E1-85FCD457B555}"/>
              </a:ext>
            </a:extLst>
          </p:cNvPr>
          <p:cNvSpPr/>
          <p:nvPr/>
        </p:nvSpPr>
        <p:spPr>
          <a:xfrm>
            <a:off x="9542588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E9B4E92-9FB3-496F-964A-7976C0C935BD}"/>
              </a:ext>
            </a:extLst>
          </p:cNvPr>
          <p:cNvSpPr/>
          <p:nvPr/>
        </p:nvSpPr>
        <p:spPr>
          <a:xfrm>
            <a:off x="9544608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802E9CF-3498-4511-8F78-4F1DB70129C3}"/>
              </a:ext>
            </a:extLst>
          </p:cNvPr>
          <p:cNvSpPr/>
          <p:nvPr/>
        </p:nvSpPr>
        <p:spPr>
          <a:xfrm>
            <a:off x="9542588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96E20D1-2B25-4632-B547-59012DC5BBDA}"/>
              </a:ext>
            </a:extLst>
          </p:cNvPr>
          <p:cNvSpPr/>
          <p:nvPr/>
        </p:nvSpPr>
        <p:spPr>
          <a:xfrm>
            <a:off x="9542588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5EAE23-19B8-4B36-BE8F-BD9E89F36E76}"/>
              </a:ext>
            </a:extLst>
          </p:cNvPr>
          <p:cNvSpPr/>
          <p:nvPr/>
        </p:nvSpPr>
        <p:spPr>
          <a:xfrm>
            <a:off x="9757206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6DCB65E3-7699-4F1A-96A2-A97247A6481E}"/>
              </a:ext>
            </a:extLst>
          </p:cNvPr>
          <p:cNvSpPr/>
          <p:nvPr/>
        </p:nvSpPr>
        <p:spPr>
          <a:xfrm>
            <a:off x="9759226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2FA7CE2-AC80-401E-B00F-D0C3453C943E}"/>
              </a:ext>
            </a:extLst>
          </p:cNvPr>
          <p:cNvSpPr/>
          <p:nvPr/>
        </p:nvSpPr>
        <p:spPr>
          <a:xfrm>
            <a:off x="9757206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65FDBCE-5922-46A0-857A-084692B2C43F}"/>
              </a:ext>
            </a:extLst>
          </p:cNvPr>
          <p:cNvSpPr/>
          <p:nvPr/>
        </p:nvSpPr>
        <p:spPr>
          <a:xfrm>
            <a:off x="9757206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923D4A8-8129-4B20-80B1-D3320230FD82}"/>
              </a:ext>
            </a:extLst>
          </p:cNvPr>
          <p:cNvSpPr/>
          <p:nvPr/>
        </p:nvSpPr>
        <p:spPr>
          <a:xfrm>
            <a:off x="10028476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E55BAE6-DF04-4187-8C42-72A37E85FDF2}"/>
              </a:ext>
            </a:extLst>
          </p:cNvPr>
          <p:cNvSpPr/>
          <p:nvPr/>
        </p:nvSpPr>
        <p:spPr>
          <a:xfrm>
            <a:off x="10030496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37EEAD5D-3041-43B8-AC21-533AD60D3F60}"/>
              </a:ext>
            </a:extLst>
          </p:cNvPr>
          <p:cNvSpPr/>
          <p:nvPr/>
        </p:nvSpPr>
        <p:spPr>
          <a:xfrm>
            <a:off x="10028476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79BA92D-2733-4BFF-8F89-87E724673F7F}"/>
              </a:ext>
            </a:extLst>
          </p:cNvPr>
          <p:cNvSpPr/>
          <p:nvPr/>
        </p:nvSpPr>
        <p:spPr>
          <a:xfrm>
            <a:off x="10028476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D06CB23-C29A-42F6-ABA9-D50A1790BBCC}"/>
              </a:ext>
            </a:extLst>
          </p:cNvPr>
          <p:cNvSpPr/>
          <p:nvPr/>
        </p:nvSpPr>
        <p:spPr>
          <a:xfrm>
            <a:off x="10107566" y="374085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35D9A5D-05C8-4C1D-9465-B8177A78A719}"/>
              </a:ext>
            </a:extLst>
          </p:cNvPr>
          <p:cNvSpPr/>
          <p:nvPr/>
        </p:nvSpPr>
        <p:spPr>
          <a:xfrm>
            <a:off x="10109586" y="408704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A1C4832D-D095-46EE-9660-0B262CBB42CB}"/>
              </a:ext>
            </a:extLst>
          </p:cNvPr>
          <p:cNvSpPr/>
          <p:nvPr/>
        </p:nvSpPr>
        <p:spPr>
          <a:xfrm>
            <a:off x="10107566" y="47657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D744A629-9FED-4275-93CA-40FBBB63BFC2}"/>
              </a:ext>
            </a:extLst>
          </p:cNvPr>
          <p:cNvSpPr/>
          <p:nvPr/>
        </p:nvSpPr>
        <p:spPr>
          <a:xfrm>
            <a:off x="10107566" y="442922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E1E3EDC-5A59-4CC0-A52E-E30FA29F2A51}"/>
              </a:ext>
            </a:extLst>
          </p:cNvPr>
          <p:cNvSpPr/>
          <p:nvPr/>
        </p:nvSpPr>
        <p:spPr>
          <a:xfrm>
            <a:off x="10322184" y="358353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3B51978-7753-4F04-9204-FDFFBBDD8483}"/>
              </a:ext>
            </a:extLst>
          </p:cNvPr>
          <p:cNvSpPr/>
          <p:nvPr/>
        </p:nvSpPr>
        <p:spPr>
          <a:xfrm>
            <a:off x="10324204" y="3929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79049AA-D8B6-4973-B9CE-CDA67BE22C49}"/>
              </a:ext>
            </a:extLst>
          </p:cNvPr>
          <p:cNvSpPr/>
          <p:nvPr/>
        </p:nvSpPr>
        <p:spPr>
          <a:xfrm>
            <a:off x="10322184" y="460842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A9384B0-76D9-4F26-B1E7-1053660E581D}"/>
              </a:ext>
            </a:extLst>
          </p:cNvPr>
          <p:cNvSpPr/>
          <p:nvPr/>
        </p:nvSpPr>
        <p:spPr>
          <a:xfrm>
            <a:off x="10322184" y="427190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D6320DB-A7E0-436C-BEF2-FAF09636EFB0}"/>
              </a:ext>
            </a:extLst>
          </p:cNvPr>
          <p:cNvSpPr/>
          <p:nvPr/>
        </p:nvSpPr>
        <p:spPr>
          <a:xfrm>
            <a:off x="10593454" y="334964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939851-6AAF-425D-81B3-CF70FE779BF3}"/>
              </a:ext>
            </a:extLst>
          </p:cNvPr>
          <p:cNvSpPr/>
          <p:nvPr/>
        </p:nvSpPr>
        <p:spPr>
          <a:xfrm>
            <a:off x="10595474" y="36958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F0FF64A-388B-42A2-B2A4-72312BDCF16A}"/>
              </a:ext>
            </a:extLst>
          </p:cNvPr>
          <p:cNvSpPr/>
          <p:nvPr/>
        </p:nvSpPr>
        <p:spPr>
          <a:xfrm>
            <a:off x="10593454" y="437453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2DBA95C-EEA8-4EC7-A444-2DC38EC75E70}"/>
              </a:ext>
            </a:extLst>
          </p:cNvPr>
          <p:cNvSpPr/>
          <p:nvPr/>
        </p:nvSpPr>
        <p:spPr>
          <a:xfrm>
            <a:off x="10593454" y="40380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A780479B-462E-4FA0-BD94-C183B4592A4F}"/>
              </a:ext>
            </a:extLst>
          </p:cNvPr>
          <p:cNvSpPr/>
          <p:nvPr/>
        </p:nvSpPr>
        <p:spPr>
          <a:xfrm>
            <a:off x="4355037" y="333495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BF7B95C-4CA1-4097-94E8-2F1A72FD895C}"/>
              </a:ext>
            </a:extLst>
          </p:cNvPr>
          <p:cNvSpPr/>
          <p:nvPr/>
        </p:nvSpPr>
        <p:spPr>
          <a:xfrm>
            <a:off x="4355037" y="38242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4558036E-33EE-4737-914D-409B421CB3FC}"/>
              </a:ext>
            </a:extLst>
          </p:cNvPr>
          <p:cNvSpPr/>
          <p:nvPr/>
        </p:nvSpPr>
        <p:spPr>
          <a:xfrm>
            <a:off x="5012618" y="332090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AC96E26C-DA36-40E8-A798-FC22C44B7101}"/>
              </a:ext>
            </a:extLst>
          </p:cNvPr>
          <p:cNvSpPr/>
          <p:nvPr/>
        </p:nvSpPr>
        <p:spPr>
          <a:xfrm>
            <a:off x="5012618" y="38101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D7722609-0A23-4CE5-B738-56FD5C573FD2}"/>
              </a:ext>
            </a:extLst>
          </p:cNvPr>
          <p:cNvSpPr/>
          <p:nvPr/>
        </p:nvSpPr>
        <p:spPr>
          <a:xfrm>
            <a:off x="4357260" y="38224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C608DC09-0B81-4DD7-8992-3E77260A578F}"/>
              </a:ext>
            </a:extLst>
          </p:cNvPr>
          <p:cNvSpPr/>
          <p:nvPr/>
        </p:nvSpPr>
        <p:spPr>
          <a:xfrm>
            <a:off x="4357260" y="431178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02DD5EC8-84F1-4F09-9CBB-42578F111F58}"/>
              </a:ext>
            </a:extLst>
          </p:cNvPr>
          <p:cNvSpPr/>
          <p:nvPr/>
        </p:nvSpPr>
        <p:spPr>
          <a:xfrm>
            <a:off x="5014841" y="38084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C2BA9ED-CB10-4E18-AE15-17126D1806C6}"/>
              </a:ext>
            </a:extLst>
          </p:cNvPr>
          <p:cNvSpPr/>
          <p:nvPr/>
        </p:nvSpPr>
        <p:spPr>
          <a:xfrm>
            <a:off x="5014841" y="4297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3DC15C8-97FD-468E-9ACE-B6B84F4E857C}"/>
              </a:ext>
            </a:extLst>
          </p:cNvPr>
          <p:cNvSpPr/>
          <p:nvPr/>
        </p:nvSpPr>
        <p:spPr>
          <a:xfrm>
            <a:off x="4357260" y="430773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0DDA5F9-20E3-416F-A271-274045583CB1}"/>
              </a:ext>
            </a:extLst>
          </p:cNvPr>
          <p:cNvSpPr/>
          <p:nvPr/>
        </p:nvSpPr>
        <p:spPr>
          <a:xfrm>
            <a:off x="4357260" y="479701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1B519C-05E9-41CF-A9AB-3E3ACF03D6FD}"/>
              </a:ext>
            </a:extLst>
          </p:cNvPr>
          <p:cNvSpPr/>
          <p:nvPr/>
        </p:nvSpPr>
        <p:spPr>
          <a:xfrm>
            <a:off x="5014841" y="429367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14391541-D497-4128-86E8-A2A8841722D2}"/>
              </a:ext>
            </a:extLst>
          </p:cNvPr>
          <p:cNvSpPr/>
          <p:nvPr/>
        </p:nvSpPr>
        <p:spPr>
          <a:xfrm>
            <a:off x="5014841" y="478296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6EFAAA08-0C8A-4AB5-A1E3-096A60FA6602}"/>
              </a:ext>
            </a:extLst>
          </p:cNvPr>
          <p:cNvSpPr/>
          <p:nvPr/>
        </p:nvSpPr>
        <p:spPr>
          <a:xfrm>
            <a:off x="5766152" y="331303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CB5C4473-CB42-476C-B21B-3ABAA4B270FB}"/>
              </a:ext>
            </a:extLst>
          </p:cNvPr>
          <p:cNvSpPr/>
          <p:nvPr/>
        </p:nvSpPr>
        <p:spPr>
          <a:xfrm>
            <a:off x="5766152" y="380231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DB2B9755-024E-42AB-9519-BBEE7DAF4351}"/>
              </a:ext>
            </a:extLst>
          </p:cNvPr>
          <p:cNvSpPr/>
          <p:nvPr/>
        </p:nvSpPr>
        <p:spPr>
          <a:xfrm>
            <a:off x="6423733" y="329897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BEC20284-E75B-4AEB-B33C-4BE4A1047571}"/>
              </a:ext>
            </a:extLst>
          </p:cNvPr>
          <p:cNvSpPr/>
          <p:nvPr/>
        </p:nvSpPr>
        <p:spPr>
          <a:xfrm>
            <a:off x="6423733" y="37882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6E2D6A1D-7850-4464-8728-7C81E66C2A80}"/>
              </a:ext>
            </a:extLst>
          </p:cNvPr>
          <p:cNvSpPr/>
          <p:nvPr/>
        </p:nvSpPr>
        <p:spPr>
          <a:xfrm>
            <a:off x="5768375" y="380057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D63AAB3F-CD0F-4D3E-8710-C0E3EE49902C}"/>
              </a:ext>
            </a:extLst>
          </p:cNvPr>
          <p:cNvSpPr/>
          <p:nvPr/>
        </p:nvSpPr>
        <p:spPr>
          <a:xfrm>
            <a:off x="5768375" y="428985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86D81033-BE73-4D07-96C6-F1F6C6034ECA}"/>
              </a:ext>
            </a:extLst>
          </p:cNvPr>
          <p:cNvSpPr/>
          <p:nvPr/>
        </p:nvSpPr>
        <p:spPr>
          <a:xfrm>
            <a:off x="6425956" y="378651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B5E13CE8-84A8-4DAC-A75C-AA2FA7CB8AE1}"/>
              </a:ext>
            </a:extLst>
          </p:cNvPr>
          <p:cNvSpPr/>
          <p:nvPr/>
        </p:nvSpPr>
        <p:spPr>
          <a:xfrm>
            <a:off x="6425956" y="427580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330CC4E1-1880-4285-876B-C9F7D88D8385}"/>
              </a:ext>
            </a:extLst>
          </p:cNvPr>
          <p:cNvSpPr/>
          <p:nvPr/>
        </p:nvSpPr>
        <p:spPr>
          <a:xfrm>
            <a:off x="5768375" y="428580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6608983B-3A43-4492-B254-D3C5938D5A2D}"/>
              </a:ext>
            </a:extLst>
          </p:cNvPr>
          <p:cNvSpPr/>
          <p:nvPr/>
        </p:nvSpPr>
        <p:spPr>
          <a:xfrm>
            <a:off x="5768375" y="477509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494ADCC3-1A30-4F89-B97E-874B1E685C8B}"/>
              </a:ext>
            </a:extLst>
          </p:cNvPr>
          <p:cNvSpPr/>
          <p:nvPr/>
        </p:nvSpPr>
        <p:spPr>
          <a:xfrm>
            <a:off x="6425956" y="427175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AC1F37D0-0EE9-4BAD-B293-A4B1536A0505}"/>
              </a:ext>
            </a:extLst>
          </p:cNvPr>
          <p:cNvSpPr/>
          <p:nvPr/>
        </p:nvSpPr>
        <p:spPr>
          <a:xfrm>
            <a:off x="6425956" y="47610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8D89B7-FFAE-4855-81AF-C08F4F9F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9C83-8BA4-4014-A907-AC12AF6509C5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717FCE-D1F8-49F8-ADDA-659BD60F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4E42F1-6ED3-4DEC-86B5-99B7B333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399780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12BC-8B6C-4806-BA46-B71D99334A0D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50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080C9C9-A29A-4361-8EC1-533029C36DD9}"/>
              </a:ext>
            </a:extLst>
          </p:cNvPr>
          <p:cNvSpPr txBox="1"/>
          <p:nvPr/>
        </p:nvSpPr>
        <p:spPr>
          <a:xfrm>
            <a:off x="404987" y="83671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Beispiel</a:t>
            </a:r>
            <a:r>
              <a:rPr lang="en-US" b="1" dirty="0"/>
              <a:t> </a:t>
            </a:r>
            <a:r>
              <a:rPr lang="en-US" b="1" dirty="0" err="1"/>
              <a:t>Spannungsteiler</a:t>
            </a:r>
            <a:r>
              <a:rPr lang="en-US" b="1" dirty="0"/>
              <a:t>:</a:t>
            </a:r>
            <a:endParaRPr lang="en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95B989-0C98-407D-A015-79003E5BD6A3}"/>
                  </a:ext>
                </a:extLst>
              </p:cNvPr>
              <p:cNvSpPr txBox="1"/>
              <p:nvPr/>
            </p:nvSpPr>
            <p:spPr>
              <a:xfrm>
                <a:off x="441809" y="2278375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95B989-0C98-407D-A015-79003E5B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9" y="2278375"/>
                <a:ext cx="1917833" cy="657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2E8DF6-370C-4A3F-902D-3EBD4C96EE36}"/>
                  </a:ext>
                </a:extLst>
              </p:cNvPr>
              <p:cNvSpPr txBox="1"/>
              <p:nvPr/>
            </p:nvSpPr>
            <p:spPr>
              <a:xfrm>
                <a:off x="2592159" y="1260213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2E8DF6-370C-4A3F-902D-3EBD4C9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59" y="1260213"/>
                <a:ext cx="1917833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5858EBF-7BFD-491D-BCAE-6EE0B5E82735}"/>
                  </a:ext>
                </a:extLst>
              </p:cNvPr>
              <p:cNvSpPr txBox="1"/>
              <p:nvPr/>
            </p:nvSpPr>
            <p:spPr>
              <a:xfrm>
                <a:off x="4036860" y="2216278"/>
                <a:ext cx="2444387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5858EBF-7BFD-491D-BCAE-6EE0B5E8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60" y="2216278"/>
                <a:ext cx="2444387" cy="65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8BC884-733F-42B6-BB86-17102A55B3C6}"/>
                  </a:ext>
                </a:extLst>
              </p:cNvPr>
              <p:cNvSpPr txBox="1"/>
              <p:nvPr/>
            </p:nvSpPr>
            <p:spPr>
              <a:xfrm>
                <a:off x="8709898" y="2204534"/>
                <a:ext cx="2559803" cy="669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8BC884-733F-42B6-BB86-17102A55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898" y="2204534"/>
                <a:ext cx="2559803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08F358A-BFD2-4DD9-8985-CC0746826C49}"/>
                  </a:ext>
                </a:extLst>
              </p:cNvPr>
              <p:cNvSpPr txBox="1"/>
              <p:nvPr/>
            </p:nvSpPr>
            <p:spPr>
              <a:xfrm>
                <a:off x="6279630" y="1319383"/>
                <a:ext cx="2559803" cy="660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08F358A-BFD2-4DD9-8985-CC0746826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30" y="1319383"/>
                <a:ext cx="2559803" cy="660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91622C58-24E2-4D61-9393-930FC913209E}"/>
              </a:ext>
            </a:extLst>
          </p:cNvPr>
          <p:cNvGrpSpPr/>
          <p:nvPr/>
        </p:nvGrpSpPr>
        <p:grpSpPr>
          <a:xfrm>
            <a:off x="577267" y="3741145"/>
            <a:ext cx="1224136" cy="2001849"/>
            <a:chOff x="332979" y="3008241"/>
            <a:chExt cx="1224136" cy="2001849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B0E66D7-B46C-4118-A822-CBA247F04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ED4D5C7-30E7-4A48-AC2D-7B3483F3E54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A06F0B3-BFDB-446D-9301-EC4FD7FCEA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6DC188F-338E-432A-BFE9-6AEFBEBCC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5A18B4-3B74-4382-A4C0-3972DFA913A3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D94C40BC-6E24-4172-B214-1AB4E1C6B9D5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E7C5A79-AAC8-474A-9BC8-294895410B42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841A12E-E5B3-4310-8EB5-FE6BA3B7067B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841A12E-E5B3-4310-8EB5-FE6BA3B70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647" r="-1961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3BAE6FE-DBF6-400D-B266-46219B8DB163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0719DD85-C1E0-4220-AE80-05AE90C084FF}"/>
                    </a:ext>
                  </a:extLst>
                </p:cNvPr>
                <p:cNvSpPr txBox="1"/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0719DD85-C1E0-4220-AE80-05AE90C08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981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34FDDB5-23A1-4609-9772-3850CBFE2B83}"/>
                </a:ext>
              </a:extLst>
            </p:cNvPr>
            <p:cNvSpPr/>
            <p:nvPr/>
          </p:nvSpPr>
          <p:spPr>
            <a:xfrm>
              <a:off x="533710" y="441756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0D1CD981-3F24-42DB-A6A3-D3F767D7F800}"/>
              </a:ext>
            </a:extLst>
          </p:cNvPr>
          <p:cNvGrpSpPr/>
          <p:nvPr/>
        </p:nvGrpSpPr>
        <p:grpSpPr>
          <a:xfrm>
            <a:off x="4538490" y="4420567"/>
            <a:ext cx="1292935" cy="2001849"/>
            <a:chOff x="2299006" y="2991003"/>
            <a:chExt cx="1292935" cy="2001849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74516D27-E984-4F2E-991E-6AE99B586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442" y="342096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1E2CC52-BE54-4DB4-A4A8-8B44714B6E99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90" y="499285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2702336-9BA6-448B-BE20-22DC414BC7F8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51" y="4992851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438AD4F9-D91A-4E9C-8600-7E5292A7E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3142" y="341176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1F8DEB3-0E56-46C9-80C0-04F651A78890}"/>
                </a:ext>
              </a:extLst>
            </p:cNvPr>
            <p:cNvSpPr/>
            <p:nvPr/>
          </p:nvSpPr>
          <p:spPr>
            <a:xfrm rot="16200000">
              <a:off x="2358837" y="381278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9ECAB541-4DBB-4CEC-A22F-1C4A9083490B}"/>
                </a:ext>
              </a:extLst>
            </p:cNvPr>
            <p:cNvCxnSpPr>
              <a:cxnSpLocks/>
            </p:cNvCxnSpPr>
            <p:nvPr/>
          </p:nvCxnSpPr>
          <p:spPr>
            <a:xfrm>
              <a:off x="2299006" y="372848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1FB1770-6844-4991-A929-2C3BAB03DC45}"/>
                </a:ext>
              </a:extLst>
            </p:cNvPr>
            <p:cNvCxnSpPr>
              <a:cxnSpLocks/>
            </p:cNvCxnSpPr>
            <p:nvPr/>
          </p:nvCxnSpPr>
          <p:spPr>
            <a:xfrm>
              <a:off x="2554442" y="341176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37B5EAAB-34F4-48D3-9A0D-9B4CDFBC69EF}"/>
                    </a:ext>
                  </a:extLst>
                </p:cNvPr>
                <p:cNvSpPr txBox="1"/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37B5EAAB-34F4-48D3-9A0D-9B4CDFBC6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000" r="-4000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4C6414D-1159-4808-83D3-835C767681BC}"/>
                </a:ext>
              </a:extLst>
            </p:cNvPr>
            <p:cNvSpPr/>
            <p:nvPr/>
          </p:nvSpPr>
          <p:spPr>
            <a:xfrm>
              <a:off x="2686718" y="3335326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AE79775-A293-4C12-9812-6C8DBFD8AAD8}"/>
                    </a:ext>
                  </a:extLst>
                </p:cNvPr>
                <p:cNvSpPr txBox="1"/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AE79775-A293-4C12-9812-6C8DBFD8A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308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539E4CD-A29D-4BC9-BC64-E5B99710482E}"/>
                </a:ext>
              </a:extLst>
            </p:cNvPr>
            <p:cNvSpPr/>
            <p:nvPr/>
          </p:nvSpPr>
          <p:spPr>
            <a:xfrm>
              <a:off x="2498468" y="442180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B1DE5114-E48F-41E5-86CF-397E3849CF6F}"/>
                </a:ext>
              </a:extLst>
            </p:cNvPr>
            <p:cNvSpPr/>
            <p:nvPr/>
          </p:nvSpPr>
          <p:spPr>
            <a:xfrm>
              <a:off x="3454342" y="401858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097966B3-D4DE-47D1-8B10-E4ADFDA39586}"/>
                  </a:ext>
                </a:extLst>
              </p:cNvPr>
              <p:cNvSpPr txBox="1"/>
              <p:nvPr/>
            </p:nvSpPr>
            <p:spPr>
              <a:xfrm>
                <a:off x="5839839" y="5472797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097966B3-D4DE-47D1-8B10-E4ADFDA3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39" y="5472797"/>
                <a:ext cx="314958" cy="276999"/>
              </a:xfrm>
              <a:prstGeom prst="rect">
                <a:avLst/>
              </a:prstGeom>
              <a:blipFill>
                <a:blip r:embed="rId11"/>
                <a:stretch>
                  <a:fillRect l="-17308" r="-1923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17E81AC-6914-43B1-9252-EE1F5116485F}"/>
                  </a:ext>
                </a:extLst>
              </p:cNvPr>
              <p:cNvSpPr txBox="1"/>
              <p:nvPr/>
            </p:nvSpPr>
            <p:spPr>
              <a:xfrm>
                <a:off x="10855283" y="5202441"/>
                <a:ext cx="32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17E81AC-6914-43B1-9252-EE1F5116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283" y="5202441"/>
                <a:ext cx="321049" cy="276999"/>
              </a:xfrm>
              <a:prstGeom prst="rect">
                <a:avLst/>
              </a:prstGeom>
              <a:blipFill>
                <a:blip r:embed="rId12"/>
                <a:stretch>
                  <a:fillRect l="-17308" b="-130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F2C7324-B0F8-4867-A4CA-C117A47A11BA}"/>
              </a:ext>
            </a:extLst>
          </p:cNvPr>
          <p:cNvGrpSpPr/>
          <p:nvPr/>
        </p:nvGrpSpPr>
        <p:grpSpPr>
          <a:xfrm>
            <a:off x="9541107" y="4149287"/>
            <a:ext cx="1593509" cy="1600510"/>
            <a:chOff x="4427688" y="3409580"/>
            <a:chExt cx="1593509" cy="1600510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9919995D-6877-4EEC-95D0-5A0817A28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124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130AC49B-4BC1-403E-81DF-97D295E9329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72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2DC9A58-152A-4440-A1BA-856F4865FB7A}"/>
                </a:ext>
              </a:extLst>
            </p:cNvPr>
            <p:cNvCxnSpPr>
              <a:cxnSpLocks/>
            </p:cNvCxnSpPr>
            <p:nvPr/>
          </p:nvCxnSpPr>
          <p:spPr>
            <a:xfrm>
              <a:off x="4909933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4EAF875E-D2C4-4072-B723-4A6DBF8C4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1824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8CE3EE1D-3811-48DD-9A0B-F93EEA94DCAC}"/>
                </a:ext>
              </a:extLst>
            </p:cNvPr>
            <p:cNvSpPr/>
            <p:nvPr/>
          </p:nvSpPr>
          <p:spPr>
            <a:xfrm rot="16200000">
              <a:off x="4487519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E8B1D993-B90C-475D-B6D6-30DEC0DFAE1A}"/>
                </a:ext>
              </a:extLst>
            </p:cNvPr>
            <p:cNvCxnSpPr>
              <a:cxnSpLocks/>
            </p:cNvCxnSpPr>
            <p:nvPr/>
          </p:nvCxnSpPr>
          <p:spPr>
            <a:xfrm>
              <a:off x="4427688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632380DE-BEBF-4FC7-900E-67BA6EAFF8CE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4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DB202FAD-C9B3-464D-B28B-D13EBD9EE46D}"/>
                    </a:ext>
                  </a:extLst>
                </p:cNvPr>
                <p:cNvSpPr txBox="1"/>
                <p:nvPr/>
              </p:nvSpPr>
              <p:spPr>
                <a:xfrm>
                  <a:off x="4835058" y="4224148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DB202FAD-C9B3-464D-B28B-D13EBD9EE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058" y="4224148"/>
                  <a:ext cx="3149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08" r="-1923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E978784F-2554-4599-AECC-3B815B3C9826}"/>
                </a:ext>
              </a:extLst>
            </p:cNvPr>
            <p:cNvSpPr/>
            <p:nvPr/>
          </p:nvSpPr>
          <p:spPr>
            <a:xfrm>
              <a:off x="5573961" y="44139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30C32915-EDBA-40BA-935B-539E6DC5586B}"/>
                </a:ext>
              </a:extLst>
            </p:cNvPr>
            <p:cNvSpPr/>
            <p:nvPr/>
          </p:nvSpPr>
          <p:spPr>
            <a:xfrm>
              <a:off x="5598543" y="37457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40CD66BD-3CF9-4ED1-B961-6ABCB218A2BF}"/>
                    </a:ext>
                  </a:extLst>
                </p:cNvPr>
                <p:cNvSpPr txBox="1"/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40CD66BD-3CF9-4ED1-B961-6ABCB218A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BB7413DD-0A91-441F-B6CD-EA85F07DF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254" y="340958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3821183-B655-4FD5-85BB-D0892B6D8A57}"/>
                </a:ext>
              </a:extLst>
            </p:cNvPr>
            <p:cNvSpPr/>
            <p:nvPr/>
          </p:nvSpPr>
          <p:spPr>
            <a:xfrm>
              <a:off x="5121455" y="408607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8EBB736A-3B90-4375-B83D-06EB092E992D}"/>
              </a:ext>
            </a:extLst>
          </p:cNvPr>
          <p:cNvGrpSpPr/>
          <p:nvPr/>
        </p:nvGrpSpPr>
        <p:grpSpPr>
          <a:xfrm>
            <a:off x="6996985" y="2643602"/>
            <a:ext cx="2419597" cy="1589210"/>
            <a:chOff x="6365040" y="3403642"/>
            <a:chExt cx="2419597" cy="1589210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09262BA-2FCE-40BB-B856-47A96CC2D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76" y="341284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EE99CDE-99CE-4860-881D-3BF903B18774}"/>
                </a:ext>
              </a:extLst>
            </p:cNvPr>
            <p:cNvCxnSpPr>
              <a:cxnSpLocks/>
            </p:cNvCxnSpPr>
            <p:nvPr/>
          </p:nvCxnSpPr>
          <p:spPr>
            <a:xfrm>
              <a:off x="6618024" y="498473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F89303E-6AB4-41ED-A86E-7E1CC95D173C}"/>
                </a:ext>
              </a:extLst>
            </p:cNvPr>
            <p:cNvCxnSpPr>
              <a:cxnSpLocks/>
            </p:cNvCxnSpPr>
            <p:nvPr/>
          </p:nvCxnSpPr>
          <p:spPr>
            <a:xfrm>
              <a:off x="6847285" y="4984731"/>
              <a:ext cx="1563069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76A5BD06-3A1A-4D6A-8670-686AD1017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9176" y="340364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D3C4A33-1BC4-438C-9927-58EF90386F50}"/>
                </a:ext>
              </a:extLst>
            </p:cNvPr>
            <p:cNvSpPr/>
            <p:nvPr/>
          </p:nvSpPr>
          <p:spPr>
            <a:xfrm rot="16200000">
              <a:off x="6424871" y="380466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51B34D0-A156-4D41-9624-B9DE7FE32CCB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40" y="372036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D87E385-A643-440B-B7B8-DE35DC6B27F1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76" y="340364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FFE88968-C148-437D-93C9-EC5BD26DAC0A}"/>
                    </a:ext>
                  </a:extLst>
                </p:cNvPr>
                <p:cNvSpPr txBox="1"/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FFE88968-C148-437D-93C9-EC5BD26DA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3846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37ED5427-5257-43E1-88F6-B6D55007AE78}"/>
                    </a:ext>
                  </a:extLst>
                </p:cNvPr>
                <p:cNvSpPr txBox="1"/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37ED5427-5257-43E1-88F6-B6D55007A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5094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6D79D91-B702-409D-B461-02C90B227481}"/>
                </a:ext>
              </a:extLst>
            </p:cNvPr>
            <p:cNvSpPr/>
            <p:nvPr/>
          </p:nvSpPr>
          <p:spPr>
            <a:xfrm>
              <a:off x="7511313" y="43885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0E8AFCB1-1F2A-4EEB-834F-E393D554B26C}"/>
                </a:ext>
              </a:extLst>
            </p:cNvPr>
            <p:cNvSpPr/>
            <p:nvPr/>
          </p:nvSpPr>
          <p:spPr>
            <a:xfrm>
              <a:off x="7535895" y="37203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F42E0969-7FFF-4E20-A85F-FE9C6C2751B0}"/>
                    </a:ext>
                  </a:extLst>
                </p:cNvPr>
                <p:cNvSpPr txBox="1"/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F42E0969-7FFF-4E20-A85F-FE9C6C275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A95A0518-107A-4515-8EA6-F600B09EB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504" y="4236716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802CCA0A-B635-4075-BD73-58913F1E5131}"/>
                </a:ext>
              </a:extLst>
            </p:cNvPr>
            <p:cNvSpPr/>
            <p:nvPr/>
          </p:nvSpPr>
          <p:spPr>
            <a:xfrm>
              <a:off x="8303705" y="439063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285F03F9-3036-4948-9922-5AD88AEA5A36}"/>
                </a:ext>
              </a:extLst>
            </p:cNvPr>
            <p:cNvCxnSpPr>
              <a:cxnSpLocks/>
            </p:cNvCxnSpPr>
            <p:nvPr/>
          </p:nvCxnSpPr>
          <p:spPr>
            <a:xfrm>
              <a:off x="7595924" y="4216027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09C471BA-FD70-4F43-A7B8-1DE6A2E234B4}"/>
              </a:ext>
            </a:extLst>
          </p:cNvPr>
          <p:cNvGrpSpPr/>
          <p:nvPr/>
        </p:nvGrpSpPr>
        <p:grpSpPr>
          <a:xfrm>
            <a:off x="2451421" y="3210491"/>
            <a:ext cx="2412524" cy="1592617"/>
            <a:chOff x="8818945" y="3383994"/>
            <a:chExt cx="2412524" cy="1592617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BA8C3FFD-F1CD-433E-8139-8DD859F34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381" y="3393201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F9803115-76CC-4166-9B8A-EB3F0D3E62A6}"/>
                </a:ext>
              </a:extLst>
            </p:cNvPr>
            <p:cNvCxnSpPr>
              <a:cxnSpLocks/>
            </p:cNvCxnSpPr>
            <p:nvPr/>
          </p:nvCxnSpPr>
          <p:spPr>
            <a:xfrm>
              <a:off x="9071929" y="496508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5AE6C298-CAA4-4B24-BC10-749D823C0655}"/>
                </a:ext>
              </a:extLst>
            </p:cNvPr>
            <p:cNvCxnSpPr>
              <a:cxnSpLocks/>
            </p:cNvCxnSpPr>
            <p:nvPr/>
          </p:nvCxnSpPr>
          <p:spPr>
            <a:xfrm>
              <a:off x="9301190" y="4965083"/>
              <a:ext cx="741891" cy="11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E94D8AA1-8A3E-4F94-A2F7-4474C5C5B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81" y="3383994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4DFBBC4-311E-4672-8215-F61F5EF73A42}"/>
                </a:ext>
              </a:extLst>
            </p:cNvPr>
            <p:cNvSpPr/>
            <p:nvPr/>
          </p:nvSpPr>
          <p:spPr>
            <a:xfrm rot="16200000">
              <a:off x="8878776" y="3785020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1DC63BAD-875E-4FC3-A42F-432E9E820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18945" y="3700712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F89CFC95-1109-409C-A726-58591FA4FEF2}"/>
                </a:ext>
              </a:extLst>
            </p:cNvPr>
            <p:cNvCxnSpPr>
              <a:cxnSpLocks/>
            </p:cNvCxnSpPr>
            <p:nvPr/>
          </p:nvCxnSpPr>
          <p:spPr>
            <a:xfrm>
              <a:off x="9074381" y="3383994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F4BE1EBF-F582-4074-9638-C119B8FA5481}"/>
                    </a:ext>
                  </a:extLst>
                </p:cNvPr>
                <p:cNvSpPr txBox="1"/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F4BE1EBF-F582-4074-9638-C119B8FA5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7308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8547EF96-A1EA-4F87-AC63-C4A986DCB221}"/>
                </a:ext>
              </a:extLst>
            </p:cNvPr>
            <p:cNvSpPr/>
            <p:nvPr/>
          </p:nvSpPr>
          <p:spPr>
            <a:xfrm>
              <a:off x="9965218" y="43689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360E58F1-B786-4A20-924E-3CCCAB47CE6C}"/>
                </a:ext>
              </a:extLst>
            </p:cNvPr>
            <p:cNvSpPr/>
            <p:nvPr/>
          </p:nvSpPr>
          <p:spPr>
            <a:xfrm>
              <a:off x="9989800" y="37007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D992D8BB-ADE3-4564-9D98-1D00EF5DB581}"/>
                    </a:ext>
                  </a:extLst>
                </p:cNvPr>
                <p:cNvSpPr txBox="1"/>
                <p:nvPr/>
              </p:nvSpPr>
              <p:spPr>
                <a:xfrm>
                  <a:off x="10102817" y="3752799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D992D8BB-ADE3-4564-9D98-1D00EF5DB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817" y="3752799"/>
                  <a:ext cx="30963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0F23A7DE-8240-4B93-ADB2-21C8EF75E7B7}"/>
                    </a:ext>
                  </a:extLst>
                </p:cNvPr>
                <p:cNvSpPr txBox="1"/>
                <p:nvPr/>
              </p:nvSpPr>
              <p:spPr>
                <a:xfrm>
                  <a:off x="10916511" y="3593836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0F23A7DE-8240-4B93-ADB2-21C8EF75E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511" y="3593836"/>
                  <a:ext cx="31495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5385" r="-3846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5C2CF055-B576-4AB1-9871-32259D704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9336" y="3408749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7BAC4CEF-C21A-4BC5-9122-0E84270139C2}"/>
                </a:ext>
              </a:extLst>
            </p:cNvPr>
            <p:cNvSpPr/>
            <p:nvPr/>
          </p:nvSpPr>
          <p:spPr>
            <a:xfrm>
              <a:off x="10750537" y="3562671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0DAEAB0-F2C7-4B9D-B1CE-5B970C9D70B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756" y="3388060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7E91A0B0-0D85-49BA-862F-37C29D8A88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233" y="4175081"/>
              <a:ext cx="778103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29125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DA53-D204-43B3-A78D-7B18D30603A4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51</a:t>
            </a:fld>
            <a:endParaRPr lang="de-CH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DC2989-03F7-4910-BCC6-61D48EB2636B}"/>
              </a:ext>
            </a:extLst>
          </p:cNvPr>
          <p:cNvGrpSpPr/>
          <p:nvPr/>
        </p:nvGrpSpPr>
        <p:grpSpPr>
          <a:xfrm>
            <a:off x="4156019" y="830088"/>
            <a:ext cx="1224136" cy="2001849"/>
            <a:chOff x="332979" y="3008241"/>
            <a:chExt cx="1224136" cy="2001849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03793FB-69A0-42F8-A776-FD391E8B7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9EA314D-0996-497B-BF53-070C35DF8360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0E5A8AA-CA69-4AE1-A309-3D67E21DF32C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3C0BD35-1FC5-4BA6-9AFD-D8B9EBF55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BF19414-384C-428E-9BAC-B3A158DBCF88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D70C479-DFEA-4BC7-AEE9-5672C99338A1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B5B83BBE-BB30-4662-AF1C-40537F9C21AA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1C054801-8E70-43B2-9386-4245A7E377D8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1C054801-8E70-43B2-9386-4245A7E37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FA86CDE-DBF6-4877-A5C6-A7B7DB2954DD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027206A4-689A-4318-AA65-6066E609A289}"/>
                    </a:ext>
                  </a:extLst>
                </p:cNvPr>
                <p:cNvSpPr txBox="1"/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027206A4-689A-4318-AA65-6066E609A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094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5AACB96-A338-4262-ABE1-74FEC8039116}"/>
                </a:ext>
              </a:extLst>
            </p:cNvPr>
            <p:cNvSpPr/>
            <p:nvPr/>
          </p:nvSpPr>
          <p:spPr>
            <a:xfrm>
              <a:off x="533710" y="441756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06D69C3-C166-474B-9E0E-C87ECEA3FFD9}"/>
              </a:ext>
            </a:extLst>
          </p:cNvPr>
          <p:cNvGrpSpPr/>
          <p:nvPr/>
        </p:nvGrpSpPr>
        <p:grpSpPr>
          <a:xfrm>
            <a:off x="7827637" y="821101"/>
            <a:ext cx="1292935" cy="2001849"/>
            <a:chOff x="2299006" y="2991003"/>
            <a:chExt cx="1292935" cy="2001849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45A7289-72D0-4AFB-9D66-EE8F09149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442" y="342096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E6B78E2-5A9C-419F-8764-C38A7FEEA548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90" y="499285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AEE51A2E-28ED-48D6-8AD9-D21643D8F286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51" y="4992851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21610509-2F91-44E3-A57C-41ECB8D94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3142" y="341176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B8FB674-DC66-4B7A-88B2-9D53CA5DA8E7}"/>
                </a:ext>
              </a:extLst>
            </p:cNvPr>
            <p:cNvSpPr/>
            <p:nvPr/>
          </p:nvSpPr>
          <p:spPr>
            <a:xfrm rot="16200000">
              <a:off x="2358837" y="381278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A0B1EA09-E56D-4918-9EB5-ACAB3D836365}"/>
                </a:ext>
              </a:extLst>
            </p:cNvPr>
            <p:cNvCxnSpPr>
              <a:cxnSpLocks/>
            </p:cNvCxnSpPr>
            <p:nvPr/>
          </p:nvCxnSpPr>
          <p:spPr>
            <a:xfrm>
              <a:off x="2299006" y="372848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ACAFE3-1D93-4B9C-A425-7D164800AE32}"/>
                </a:ext>
              </a:extLst>
            </p:cNvPr>
            <p:cNvCxnSpPr>
              <a:cxnSpLocks/>
            </p:cNvCxnSpPr>
            <p:nvPr/>
          </p:nvCxnSpPr>
          <p:spPr>
            <a:xfrm>
              <a:off x="2554442" y="341176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5B3909A-2D2D-4C46-95B3-8707942338FD}"/>
                    </a:ext>
                  </a:extLst>
                </p:cNvPr>
                <p:cNvSpPr txBox="1"/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5B3909A-2D2D-4C46-95B3-870794233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FEE1DA7-5C29-4DB9-B7C7-57AECBEBAE8F}"/>
                </a:ext>
              </a:extLst>
            </p:cNvPr>
            <p:cNvSpPr/>
            <p:nvPr/>
          </p:nvSpPr>
          <p:spPr>
            <a:xfrm>
              <a:off x="2686718" y="3335326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69F702A1-3B21-4E1B-A58C-2291ADB6B693}"/>
                    </a:ext>
                  </a:extLst>
                </p:cNvPr>
                <p:cNvSpPr txBox="1"/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69F702A1-3B21-4E1B-A58C-2291ADB6B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094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20996B8-8340-4C90-A0B8-1E5AF113354F}"/>
                </a:ext>
              </a:extLst>
            </p:cNvPr>
            <p:cNvSpPr/>
            <p:nvPr/>
          </p:nvSpPr>
          <p:spPr>
            <a:xfrm>
              <a:off x="2498468" y="442180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16DEFBA-401D-4539-8A9E-C2421CBCE1E1}"/>
                </a:ext>
              </a:extLst>
            </p:cNvPr>
            <p:cNvSpPr/>
            <p:nvPr/>
          </p:nvSpPr>
          <p:spPr>
            <a:xfrm>
              <a:off x="3454342" y="401858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F455389-E2CB-452D-BEB4-3192D12177C8}"/>
              </a:ext>
            </a:extLst>
          </p:cNvPr>
          <p:cNvGrpSpPr/>
          <p:nvPr/>
        </p:nvGrpSpPr>
        <p:grpSpPr>
          <a:xfrm>
            <a:off x="5119440" y="3974894"/>
            <a:ext cx="1593509" cy="1581090"/>
            <a:chOff x="4427688" y="3429000"/>
            <a:chExt cx="1593509" cy="1581090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A3E1737-41D6-4A9F-9797-6113E1E40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124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E5BEF77-ED4B-4091-A6A7-A5B6AD1D17C3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72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1D83EDC7-1BE1-4A9B-BA2A-99CA47FD5B6E}"/>
                </a:ext>
              </a:extLst>
            </p:cNvPr>
            <p:cNvCxnSpPr>
              <a:cxnSpLocks/>
            </p:cNvCxnSpPr>
            <p:nvPr/>
          </p:nvCxnSpPr>
          <p:spPr>
            <a:xfrm>
              <a:off x="4909933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F510B7E-0547-4C08-B2C1-75C48462E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1824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B34C7AD-58C2-45C4-86B5-7A5F87A8DE73}"/>
                </a:ext>
              </a:extLst>
            </p:cNvPr>
            <p:cNvSpPr/>
            <p:nvPr/>
          </p:nvSpPr>
          <p:spPr>
            <a:xfrm rot="16200000">
              <a:off x="4487519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74E7FEC3-9D2F-4E6E-84EE-AFDFA31578FA}"/>
                </a:ext>
              </a:extLst>
            </p:cNvPr>
            <p:cNvCxnSpPr>
              <a:cxnSpLocks/>
            </p:cNvCxnSpPr>
            <p:nvPr/>
          </p:nvCxnSpPr>
          <p:spPr>
            <a:xfrm>
              <a:off x="4427688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926186A-99E2-4756-8386-C1D4C8A143A6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4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2BBC5971-7F50-4AC9-A08A-E42D506AF6C4}"/>
                    </a:ext>
                  </a:extLst>
                </p:cNvPr>
                <p:cNvSpPr txBox="1"/>
                <p:nvPr/>
              </p:nvSpPr>
              <p:spPr>
                <a:xfrm>
                  <a:off x="4835058" y="4079219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2BBC5971-7F50-4AC9-A08A-E42D506AF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058" y="4079219"/>
                  <a:ext cx="31495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7647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1976166-9238-4873-A435-6A92B8669A28}"/>
                </a:ext>
              </a:extLst>
            </p:cNvPr>
            <p:cNvSpPr/>
            <p:nvPr/>
          </p:nvSpPr>
          <p:spPr>
            <a:xfrm>
              <a:off x="5573961" y="44139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E02D0D5B-70FC-4F7C-9B0C-0ED0A04B573B}"/>
                </a:ext>
              </a:extLst>
            </p:cNvPr>
            <p:cNvSpPr/>
            <p:nvPr/>
          </p:nvSpPr>
          <p:spPr>
            <a:xfrm>
              <a:off x="5598543" y="37457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32862543-6C0D-48E9-AF2D-C00C8A2F81E0}"/>
                    </a:ext>
                  </a:extLst>
                </p:cNvPr>
                <p:cNvSpPr txBox="1"/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32862543-6C0D-48E9-AF2D-C00C8A2F8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9707A9D-96BC-4398-B7F0-1E8238FAC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254" y="3438207"/>
              <a:ext cx="0" cy="1544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F6C01FA-77D1-4AB4-8838-6EA07CF90E43}"/>
                </a:ext>
              </a:extLst>
            </p:cNvPr>
            <p:cNvSpPr/>
            <p:nvPr/>
          </p:nvSpPr>
          <p:spPr>
            <a:xfrm>
              <a:off x="5121455" y="408607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B844D8E-E3D3-4281-A27B-FF3B891DC24B}"/>
              </a:ext>
            </a:extLst>
          </p:cNvPr>
          <p:cNvGrpSpPr/>
          <p:nvPr/>
        </p:nvGrpSpPr>
        <p:grpSpPr>
          <a:xfrm>
            <a:off x="8956330" y="4067828"/>
            <a:ext cx="2419597" cy="1589210"/>
            <a:chOff x="6365040" y="3403642"/>
            <a:chExt cx="2419597" cy="1589210"/>
          </a:xfrm>
        </p:grpSpPr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E2C519C-310B-4516-B906-BB2C5B223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76" y="341284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07560A5-B4D4-4F76-9C28-E28D60E45FAF}"/>
                </a:ext>
              </a:extLst>
            </p:cNvPr>
            <p:cNvCxnSpPr>
              <a:cxnSpLocks/>
            </p:cNvCxnSpPr>
            <p:nvPr/>
          </p:nvCxnSpPr>
          <p:spPr>
            <a:xfrm>
              <a:off x="6618024" y="498473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4079815E-4FC2-4B70-9E11-059EF1E4E09D}"/>
                </a:ext>
              </a:extLst>
            </p:cNvPr>
            <p:cNvCxnSpPr>
              <a:cxnSpLocks/>
            </p:cNvCxnSpPr>
            <p:nvPr/>
          </p:nvCxnSpPr>
          <p:spPr>
            <a:xfrm>
              <a:off x="6847285" y="4984731"/>
              <a:ext cx="1563069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32C40E0E-C3AE-4A82-94C5-9FD0C8132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9176" y="340364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7DF4A76-86DD-4D23-993C-7FA3901FAD6E}"/>
                </a:ext>
              </a:extLst>
            </p:cNvPr>
            <p:cNvSpPr/>
            <p:nvPr/>
          </p:nvSpPr>
          <p:spPr>
            <a:xfrm rot="16200000">
              <a:off x="6424871" y="380466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A642ABBB-C147-4EE4-B1BE-938B0E3BC776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40" y="372036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C8055B21-D1B4-44F8-9F13-012466A72E72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76" y="340364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F13ACD3D-FF1E-4E6D-A43D-47297A5124C9}"/>
                    </a:ext>
                  </a:extLst>
                </p:cNvPr>
                <p:cNvSpPr txBox="1"/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F13ACD3D-FF1E-4E6D-A43D-47297A512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385" r="-3846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CE559205-6EE9-40A7-8FCF-72AD20D5B480}"/>
                    </a:ext>
                  </a:extLst>
                </p:cNvPr>
                <p:cNvSpPr txBox="1"/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CE559205-6EE9-40A7-8FCF-72AD20D5B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981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EDF3AE7-F2F3-4646-A525-758E1925D40D}"/>
                </a:ext>
              </a:extLst>
            </p:cNvPr>
            <p:cNvSpPr/>
            <p:nvPr/>
          </p:nvSpPr>
          <p:spPr>
            <a:xfrm>
              <a:off x="7511313" y="43885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1B767B9-97A9-498D-85CE-E1AF28514A8E}"/>
                </a:ext>
              </a:extLst>
            </p:cNvPr>
            <p:cNvSpPr/>
            <p:nvPr/>
          </p:nvSpPr>
          <p:spPr>
            <a:xfrm>
              <a:off x="7535895" y="37203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252F5C16-CA4D-4737-BC2D-B612A10F17C1}"/>
                    </a:ext>
                  </a:extLst>
                </p:cNvPr>
                <p:cNvSpPr txBox="1"/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252F5C16-CA4D-4737-BC2D-B612A10F1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1961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C9E3B193-B932-4A5F-B45A-D6340CC7D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504" y="4236716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7B693A35-AAA0-4FAE-84CA-1DDE7DD8C939}"/>
                </a:ext>
              </a:extLst>
            </p:cNvPr>
            <p:cNvSpPr/>
            <p:nvPr/>
          </p:nvSpPr>
          <p:spPr>
            <a:xfrm>
              <a:off x="8303705" y="439063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6C79AC58-9281-4319-9E40-48F932B5B3D1}"/>
                </a:ext>
              </a:extLst>
            </p:cNvPr>
            <p:cNvCxnSpPr>
              <a:cxnSpLocks/>
            </p:cNvCxnSpPr>
            <p:nvPr/>
          </p:nvCxnSpPr>
          <p:spPr>
            <a:xfrm>
              <a:off x="7595924" y="4216027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90B0AC63-647A-40DC-B39E-42E090F4C6E8}"/>
              </a:ext>
            </a:extLst>
          </p:cNvPr>
          <p:cNvGrpSpPr/>
          <p:nvPr/>
        </p:nvGrpSpPr>
        <p:grpSpPr>
          <a:xfrm>
            <a:off x="781273" y="3953951"/>
            <a:ext cx="2373110" cy="1592617"/>
            <a:chOff x="8818945" y="3383994"/>
            <a:chExt cx="2373110" cy="1592617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49017816-EDBC-4EBB-8FC2-2F3F3D7E7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381" y="3393201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AD1816AF-6BBB-4E7A-B07F-E5BE92EEDB1A}"/>
                </a:ext>
              </a:extLst>
            </p:cNvPr>
            <p:cNvCxnSpPr>
              <a:cxnSpLocks/>
            </p:cNvCxnSpPr>
            <p:nvPr/>
          </p:nvCxnSpPr>
          <p:spPr>
            <a:xfrm>
              <a:off x="9071929" y="496508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9ADC363D-98D1-45D0-8488-FD8817D80A4B}"/>
                </a:ext>
              </a:extLst>
            </p:cNvPr>
            <p:cNvCxnSpPr>
              <a:cxnSpLocks/>
            </p:cNvCxnSpPr>
            <p:nvPr/>
          </p:nvCxnSpPr>
          <p:spPr>
            <a:xfrm>
              <a:off x="9301190" y="4965083"/>
              <a:ext cx="741891" cy="11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C69F6C44-3AE5-4B8B-8556-7194B6B6A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81" y="3383994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0A21CD6B-733C-45D3-9187-616812712D3D}"/>
                </a:ext>
              </a:extLst>
            </p:cNvPr>
            <p:cNvSpPr/>
            <p:nvPr/>
          </p:nvSpPr>
          <p:spPr>
            <a:xfrm rot="16200000">
              <a:off x="8878776" y="3785020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6207CB18-D127-4F60-A75E-78F7E83485D4}"/>
                </a:ext>
              </a:extLst>
            </p:cNvPr>
            <p:cNvCxnSpPr>
              <a:cxnSpLocks/>
            </p:cNvCxnSpPr>
            <p:nvPr/>
          </p:nvCxnSpPr>
          <p:spPr>
            <a:xfrm>
              <a:off x="8818945" y="3700712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47F901-78B1-4E01-839E-ED7C98E53A25}"/>
                </a:ext>
              </a:extLst>
            </p:cNvPr>
            <p:cNvCxnSpPr>
              <a:cxnSpLocks/>
            </p:cNvCxnSpPr>
            <p:nvPr/>
          </p:nvCxnSpPr>
          <p:spPr>
            <a:xfrm>
              <a:off x="9074381" y="3383994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970EFBB2-F3EF-4187-B7CE-41C7FA93CB9D}"/>
                    </a:ext>
                  </a:extLst>
                </p:cNvPr>
                <p:cNvSpPr txBox="1"/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0" name="Textfeld 69">
                  <a:extLst>
                    <a:ext uri="{FF2B5EF4-FFF2-40B4-BE49-F238E27FC236}">
                      <a16:creationId xmlns:a16="http://schemas.microsoft.com/office/drawing/2014/main" id="{970EFBB2-F3EF-4187-B7CE-41C7FA93C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7308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39FE7024-B527-43D7-B9D8-BCCDF4A18A60}"/>
                </a:ext>
              </a:extLst>
            </p:cNvPr>
            <p:cNvSpPr/>
            <p:nvPr/>
          </p:nvSpPr>
          <p:spPr>
            <a:xfrm>
              <a:off x="9965218" y="43689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B6B2F48-08DF-4153-AA4E-D43EA854CD20}"/>
                </a:ext>
              </a:extLst>
            </p:cNvPr>
            <p:cNvSpPr/>
            <p:nvPr/>
          </p:nvSpPr>
          <p:spPr>
            <a:xfrm>
              <a:off x="9967418" y="3536156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0BFBAF66-A997-444F-9F42-973947CD6EB0}"/>
                    </a:ext>
                  </a:extLst>
                </p:cNvPr>
                <p:cNvSpPr txBox="1"/>
                <p:nvPr/>
              </p:nvSpPr>
              <p:spPr>
                <a:xfrm>
                  <a:off x="10102817" y="3647131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0BFBAF66-A997-444F-9F42-973947CD6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817" y="3647131"/>
                  <a:ext cx="3096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961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8D42F15E-D9EA-49EA-9C04-1337AEF7FDA2}"/>
                    </a:ext>
                  </a:extLst>
                </p:cNvPr>
                <p:cNvSpPr txBox="1"/>
                <p:nvPr/>
              </p:nvSpPr>
              <p:spPr>
                <a:xfrm>
                  <a:off x="10877097" y="3789427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8D42F15E-D9EA-49EA-9C04-1337AEF7F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7097" y="3789427"/>
                  <a:ext cx="3149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BD49BA3B-35CF-4EB1-9B2D-F2C571D94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9336" y="3408749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C627EC1-3341-4D29-AB2C-1BC3FF2EA1FD}"/>
                </a:ext>
              </a:extLst>
            </p:cNvPr>
            <p:cNvSpPr/>
            <p:nvPr/>
          </p:nvSpPr>
          <p:spPr>
            <a:xfrm>
              <a:off x="10750537" y="3562671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4AA6418C-5219-4885-ACFC-F7F84FABB977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756" y="3388060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0A0B97B9-3363-47B6-AFDD-0B30F8A0C04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233" y="4175081"/>
              <a:ext cx="778103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>
            <a:extLst>
              <a:ext uri="{FF2B5EF4-FFF2-40B4-BE49-F238E27FC236}">
                <a16:creationId xmlns:a16="http://schemas.microsoft.com/office/drawing/2014/main" id="{EBD2A0B7-D367-4E60-B84C-5EB3AAA35144}"/>
              </a:ext>
            </a:extLst>
          </p:cNvPr>
          <p:cNvSpPr txBox="1"/>
          <p:nvPr/>
        </p:nvSpPr>
        <p:spPr>
          <a:xfrm>
            <a:off x="404987" y="83671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Lösung</a:t>
            </a:r>
            <a:r>
              <a:rPr lang="en-US" b="1" dirty="0"/>
              <a:t> </a:t>
            </a:r>
            <a:r>
              <a:rPr lang="en-US" b="1" dirty="0" err="1"/>
              <a:t>Spannungsteiler</a:t>
            </a:r>
            <a:r>
              <a:rPr lang="en-US" b="1" dirty="0"/>
              <a:t>:</a:t>
            </a:r>
            <a:endParaRPr lang="en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5D37587D-9EB5-416C-89B2-DFF9817BA518}"/>
                  </a:ext>
                </a:extLst>
              </p:cNvPr>
              <p:cNvSpPr txBox="1"/>
              <p:nvPr/>
            </p:nvSpPr>
            <p:spPr>
              <a:xfrm>
                <a:off x="3855212" y="2914150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5D37587D-9EB5-416C-89B2-DFF9817BA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12" y="2914150"/>
                <a:ext cx="1917833" cy="6576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89D06E5-AC6D-4E6D-83AF-7D2A906469AC}"/>
                  </a:ext>
                </a:extLst>
              </p:cNvPr>
              <p:cNvSpPr txBox="1"/>
              <p:nvPr/>
            </p:nvSpPr>
            <p:spPr>
              <a:xfrm>
                <a:off x="4923089" y="5758208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89D06E5-AC6D-4E6D-83AF-7D2A90646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089" y="5758208"/>
                <a:ext cx="1917833" cy="6576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DDFA37C8-B57A-4DB5-813B-7980CB670610}"/>
                  </a:ext>
                </a:extLst>
              </p:cNvPr>
              <p:cNvSpPr txBox="1"/>
              <p:nvPr/>
            </p:nvSpPr>
            <p:spPr>
              <a:xfrm>
                <a:off x="7389763" y="2890001"/>
                <a:ext cx="2444387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DDFA37C8-B57A-4DB5-813B-7980CB67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63" y="2890001"/>
                <a:ext cx="2444387" cy="6576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A9904ABF-C346-480B-BD2A-F1F2503E8AF8}"/>
                  </a:ext>
                </a:extLst>
              </p:cNvPr>
              <p:cNvSpPr txBox="1"/>
              <p:nvPr/>
            </p:nvSpPr>
            <p:spPr>
              <a:xfrm>
                <a:off x="8891500" y="5753537"/>
                <a:ext cx="2559803" cy="669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A9904ABF-C346-480B-BD2A-F1F2503E8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500" y="5753537"/>
                <a:ext cx="2559803" cy="6690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B0603DC1-76CF-4A0B-B1B0-CAD4F31D1EEA}"/>
                  </a:ext>
                </a:extLst>
              </p:cNvPr>
              <p:cNvSpPr txBox="1"/>
              <p:nvPr/>
            </p:nvSpPr>
            <p:spPr>
              <a:xfrm>
                <a:off x="705015" y="5753537"/>
                <a:ext cx="2559803" cy="660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B0603DC1-76CF-4A0B-B1B0-CAD4F31D1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15" y="5753537"/>
                <a:ext cx="2559803" cy="6600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283D4AC-3A07-4CFC-83C6-0B7796EFE1D7}"/>
                  </a:ext>
                </a:extLst>
              </p:cNvPr>
              <p:cNvSpPr txBox="1"/>
              <p:nvPr/>
            </p:nvSpPr>
            <p:spPr>
              <a:xfrm>
                <a:off x="6436010" y="5008378"/>
                <a:ext cx="32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283D4AC-3A07-4CFC-83C6-0B7796EF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10" y="5008378"/>
                <a:ext cx="321049" cy="276999"/>
              </a:xfrm>
              <a:prstGeom prst="rect">
                <a:avLst/>
              </a:prstGeom>
              <a:blipFill>
                <a:blip r:embed="rId19"/>
                <a:stretch>
                  <a:fillRect l="-17308"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E208DF49-8A33-418D-BF89-2A6E09D9CE18}"/>
                  </a:ext>
                </a:extLst>
              </p:cNvPr>
              <p:cNvSpPr txBox="1"/>
              <p:nvPr/>
            </p:nvSpPr>
            <p:spPr>
              <a:xfrm>
                <a:off x="9115207" y="1882242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E208DF49-8A33-418D-BF89-2A6E09D9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207" y="1882242"/>
                <a:ext cx="314958" cy="276999"/>
              </a:xfrm>
              <a:prstGeom prst="rect">
                <a:avLst/>
              </a:prstGeom>
              <a:blipFill>
                <a:blip r:embed="rId20"/>
                <a:stretch>
                  <a:fillRect l="-15385" r="-3846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14013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2F35-4F6F-412A-BF55-39F2EE66D86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4198D92-7093-4793-9842-1BCF1B920453}"/>
              </a:ext>
            </a:extLst>
          </p:cNvPr>
          <p:cNvSpPr txBox="1">
            <a:spLocks/>
          </p:cNvSpPr>
          <p:nvPr/>
        </p:nvSpPr>
        <p:spPr bwMode="gray">
          <a:xfrm>
            <a:off x="404205" y="590046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Superposition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6E330D8-A604-4445-A79F-578BF1E16F78}"/>
              </a:ext>
            </a:extLst>
          </p:cNvPr>
          <p:cNvGrpSpPr/>
          <p:nvPr/>
        </p:nvGrpSpPr>
        <p:grpSpPr>
          <a:xfrm>
            <a:off x="492734" y="2344964"/>
            <a:ext cx="2140488" cy="2092352"/>
            <a:chOff x="1415480" y="2348880"/>
            <a:chExt cx="2140488" cy="209235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CFCEA52-2F3B-48D8-B498-47BC13345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6C42E34-D30B-4A35-8ABC-9B2074B6C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714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AD38057-1728-43D7-BE40-CE39702BAADF}"/>
                </a:ext>
              </a:extLst>
            </p:cNvPr>
            <p:cNvSpPr/>
            <p:nvPr/>
          </p:nvSpPr>
          <p:spPr>
            <a:xfrm>
              <a:off x="2412229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D046007F-E6E8-4E5D-9F3C-F55741804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375623A-BFE0-4F8A-8FAE-D3DFD451BC45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2628253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2ED7004-8A6C-4437-9D7E-C356C88F56AA}"/>
                </a:ext>
              </a:extLst>
            </p:cNvPr>
            <p:cNvCxnSpPr>
              <a:cxnSpLocks/>
              <a:stCxn id="12" idx="6"/>
              <a:endCxn id="12" idx="2"/>
            </p:cNvCxnSpPr>
            <p:nvPr/>
          </p:nvCxnSpPr>
          <p:spPr>
            <a:xfrm flipH="1">
              <a:off x="2412229" y="3348377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3F55D95-EEF8-475C-8387-C31CBD72E13F}"/>
                </a:ext>
              </a:extLst>
            </p:cNvPr>
            <p:cNvSpPr/>
            <p:nvPr/>
          </p:nvSpPr>
          <p:spPr>
            <a:xfrm rot="16200000">
              <a:off x="1488143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6B65CED-299E-4B22-8055-43944B8FA64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1704167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CED616B-69AC-47B9-86E4-A0CAEDE24E92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704167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C3CAF97-669B-4C69-94E2-F6CED160C85B}"/>
                </a:ext>
              </a:extLst>
            </p:cNvPr>
            <p:cNvCxnSpPr>
              <a:cxnSpLocks/>
              <a:stCxn id="16" idx="6"/>
              <a:endCxn id="16" idx="2"/>
            </p:cNvCxnSpPr>
            <p:nvPr/>
          </p:nvCxnSpPr>
          <p:spPr>
            <a:xfrm>
              <a:off x="1704167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8AD1A43-D3CB-4ADA-82A8-ECD62A07DA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2811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3923E76-6F63-452B-B973-A49964E14EB7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5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8ABBBEA-A6CF-434D-8C0C-CE514592CDC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355648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2CCAA6AE-E716-4C79-98D7-CFDCD1FE1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8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9126718-FF63-44C9-8D89-A8837A3EB9BF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4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049D97F-4095-4863-9B90-80871A46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7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39C8BF02-DBD3-48E4-A599-F2802FF14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988858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8158160E-A52D-4500-84BC-B3A112F303BF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0934FEA-0FDE-40B2-9D03-F65E56B6E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562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F1C35FDB-F031-4DC5-B465-454A199C1C86}"/>
                    </a:ext>
                  </a:extLst>
                </p:cNvPr>
                <p:cNvSpPr txBox="1"/>
                <p:nvPr/>
              </p:nvSpPr>
              <p:spPr>
                <a:xfrm>
                  <a:off x="2011342" y="4133455"/>
                  <a:ext cx="3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D2A4F8A7-6B64-4ACA-A4DB-CFDA24831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42" y="4133455"/>
                  <a:ext cx="36004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266786F-E79F-41CF-8A5B-F01715F64DC4}"/>
                </a:ext>
              </a:extLst>
            </p:cNvPr>
            <p:cNvSpPr/>
            <p:nvPr/>
          </p:nvSpPr>
          <p:spPr>
            <a:xfrm>
              <a:off x="1598641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BE29DBF-F76D-42DA-B61F-20513703C09D}"/>
                </a:ext>
              </a:extLst>
            </p:cNvPr>
            <p:cNvSpPr/>
            <p:nvPr/>
          </p:nvSpPr>
          <p:spPr>
            <a:xfrm>
              <a:off x="2539664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9399769-1EE7-45DA-9918-53C6C8DEBED5}"/>
                </a:ext>
              </a:extLst>
            </p:cNvPr>
            <p:cNvSpPr/>
            <p:nvPr/>
          </p:nvSpPr>
          <p:spPr>
            <a:xfrm>
              <a:off x="3349823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0CB492D-7127-40CA-9CFD-879C22C10350}"/>
                </a:ext>
              </a:extLst>
            </p:cNvPr>
            <p:cNvSpPr/>
            <p:nvPr/>
          </p:nvSpPr>
          <p:spPr>
            <a:xfrm>
              <a:off x="3346194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E8538C1-8403-4627-B30E-C629DB136A16}"/>
                </a:ext>
              </a:extLst>
            </p:cNvPr>
            <p:cNvSpPr/>
            <p:nvPr/>
          </p:nvSpPr>
          <p:spPr>
            <a:xfrm>
              <a:off x="1971172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6F072CA-8B99-41FF-A571-8B2D93059D85}"/>
              </a:ext>
            </a:extLst>
          </p:cNvPr>
          <p:cNvGrpSpPr/>
          <p:nvPr/>
        </p:nvGrpSpPr>
        <p:grpSpPr>
          <a:xfrm>
            <a:off x="4924910" y="4116223"/>
            <a:ext cx="2140488" cy="2138518"/>
            <a:chOff x="4221671" y="2348880"/>
            <a:chExt cx="2140488" cy="2138518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70484605-9378-46C0-A1EE-21F894CC7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928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A07BC53-155C-4842-98A3-4DA423E49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905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57351080-BFC6-485E-A7CF-8AFA5EFF7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929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007493D-F2BA-48BE-9E36-A4FC0CCA0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4444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56D5827-E83F-4928-9981-4DF4C8553096}"/>
                </a:ext>
              </a:extLst>
            </p:cNvPr>
            <p:cNvSpPr/>
            <p:nvPr/>
          </p:nvSpPr>
          <p:spPr>
            <a:xfrm rot="16200000">
              <a:off x="4294334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D1D908A-89CE-44EF-831D-3F1F38859106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 flipV="1">
              <a:off x="451035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201A48B-5CEC-4E12-9C01-51540DA94E4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510358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C9DF5A1-7FCA-4E23-86D2-B9E86DAAE9E6}"/>
                </a:ext>
              </a:extLst>
            </p:cNvPr>
            <p:cNvCxnSpPr>
              <a:cxnSpLocks/>
              <a:stCxn id="40" idx="6"/>
              <a:endCxn id="40" idx="2"/>
            </p:cNvCxnSpPr>
            <p:nvPr/>
          </p:nvCxnSpPr>
          <p:spPr>
            <a:xfrm>
              <a:off x="4510358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770C01E-EF5C-4978-8723-58B3E9C5B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002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26F6073-8A82-49F6-8817-0B6291B0873B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06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271FEA22-7E44-4CE3-AD63-C86CB5DF5AC0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5161839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5CFA7D61-B861-480F-B26C-7284AD990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089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F06F7AD-EAC5-41E1-9250-A266582B4811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05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354C0EC8-9EA1-43D7-B6ED-4CC003191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088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A9F2319-F480-4669-BEBD-2803A13E3A0E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1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3745976D-AF0C-4060-9BC4-B85912784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753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3CCA923B-1C47-429C-9A5C-A1831A1A7906}"/>
                    </a:ext>
                  </a:extLst>
                </p:cNvPr>
                <p:cNvSpPr txBox="1"/>
                <p:nvPr/>
              </p:nvSpPr>
              <p:spPr>
                <a:xfrm>
                  <a:off x="4817533" y="4133455"/>
                  <a:ext cx="3600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1D3101F7-6A91-4773-8563-27241EC2B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533" y="4133455"/>
                  <a:ext cx="360040" cy="353943"/>
                </a:xfrm>
                <a:prstGeom prst="rect">
                  <a:avLst/>
                </a:prstGeom>
                <a:blipFill>
                  <a:blip r:embed="rId3"/>
                  <a:stretch>
                    <a:fillRect r="-2881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91190CA-F5E0-47A8-A973-E1B6992E23A4}"/>
                </a:ext>
              </a:extLst>
            </p:cNvPr>
            <p:cNvSpPr/>
            <p:nvPr/>
          </p:nvSpPr>
          <p:spPr>
            <a:xfrm>
              <a:off x="4404832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494456DB-C4B1-453A-873E-0B970914DF70}"/>
                </a:ext>
              </a:extLst>
            </p:cNvPr>
            <p:cNvSpPr/>
            <p:nvPr/>
          </p:nvSpPr>
          <p:spPr>
            <a:xfrm>
              <a:off x="5345855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F7C6DA2-F0CE-4F2E-A507-BF18942006BC}"/>
                </a:ext>
              </a:extLst>
            </p:cNvPr>
            <p:cNvSpPr/>
            <p:nvPr/>
          </p:nvSpPr>
          <p:spPr>
            <a:xfrm>
              <a:off x="6156014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CCCD19F-7651-4073-9E4F-446156C8B7EF}"/>
                </a:ext>
              </a:extLst>
            </p:cNvPr>
            <p:cNvSpPr/>
            <p:nvPr/>
          </p:nvSpPr>
          <p:spPr>
            <a:xfrm>
              <a:off x="6152385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CDE3934-8DEA-4BBB-80BC-97C4D6196670}"/>
                </a:ext>
              </a:extLst>
            </p:cNvPr>
            <p:cNvSpPr/>
            <p:nvPr/>
          </p:nvSpPr>
          <p:spPr>
            <a:xfrm>
              <a:off x="4777363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5425789-E54F-481D-8A7D-53A871FFA8D2}"/>
              </a:ext>
            </a:extLst>
          </p:cNvPr>
          <p:cNvGrpSpPr/>
          <p:nvPr/>
        </p:nvGrpSpPr>
        <p:grpSpPr>
          <a:xfrm>
            <a:off x="5016489" y="1128267"/>
            <a:ext cx="1957327" cy="2138518"/>
            <a:chOff x="6954151" y="2328975"/>
            <a:chExt cx="1957327" cy="2138518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22F5C01D-7946-4E8B-A60C-6B0FF49FD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7" y="2328975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6C9A53C8-C9C1-406E-9A80-8ADB8E264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224" y="2339444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123B809-BCA4-4D2B-B647-E07092E69BB3}"/>
                </a:ext>
              </a:extLst>
            </p:cNvPr>
            <p:cNvSpPr/>
            <p:nvPr/>
          </p:nvSpPr>
          <p:spPr>
            <a:xfrm>
              <a:off x="7767739" y="311244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060D0E7D-3D0B-48E4-9EC8-9203CF899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8" y="2764572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A0494B63-C55C-4810-9BBB-10EAA2640751}"/>
                </a:ext>
              </a:extLst>
            </p:cNvPr>
            <p:cNvCxnSpPr>
              <a:cxnSpLocks/>
              <a:endCxn id="61" idx="4"/>
            </p:cNvCxnSpPr>
            <p:nvPr/>
          </p:nvCxnSpPr>
          <p:spPr>
            <a:xfrm flipV="1">
              <a:off x="7983763" y="3544496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322A119-6E91-4FAC-9CC3-E59D26DF92A0}"/>
                </a:ext>
              </a:extLst>
            </p:cNvPr>
            <p:cNvCxnSpPr>
              <a:cxnSpLocks/>
              <a:stCxn id="61" idx="6"/>
              <a:endCxn id="61" idx="2"/>
            </p:cNvCxnSpPr>
            <p:nvPr/>
          </p:nvCxnSpPr>
          <p:spPr>
            <a:xfrm flipH="1">
              <a:off x="7767739" y="3328472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2DEBD96-9524-466D-B90D-933F62751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677" y="2764572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225FD59F-D708-486E-90E8-1234CA020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677" y="3544496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39C540B7-0EA2-45C3-9AEC-C4E14668889E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77" y="3112448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65099D14-9BB4-42BE-8C30-809309C51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321" y="2965117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27947FD-F5E9-4993-888A-86B734A1D8B9}"/>
                </a:ext>
              </a:extLst>
            </p:cNvPr>
            <p:cNvCxnSpPr>
              <a:cxnSpLocks/>
            </p:cNvCxnSpPr>
            <p:nvPr/>
          </p:nvCxnSpPr>
          <p:spPr>
            <a:xfrm>
              <a:off x="7057225" y="391241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00D8B7B-263C-4F54-808E-00248690CBC3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7711158" y="3899305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822832B4-BD4D-4C52-9D71-191FA6A40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08" y="3738475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32AA89-EB80-41D0-A5D3-69417617A267}"/>
                </a:ext>
              </a:extLst>
            </p:cNvPr>
            <p:cNvCxnSpPr>
              <a:cxnSpLocks/>
            </p:cNvCxnSpPr>
            <p:nvPr/>
          </p:nvCxnSpPr>
          <p:spPr>
            <a:xfrm>
              <a:off x="7057224" y="2339444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734E4B39-DE0F-42FE-BB93-E0E5442F5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07" y="2351216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F9A932BF-7B68-448D-AFAF-087937221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7" y="2968953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454D75E-99E0-4646-AEDA-0698C7005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9072" y="4113550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18344207-7455-496C-A734-B92F831BF6D1}"/>
                    </a:ext>
                  </a:extLst>
                </p:cNvPr>
                <p:cNvSpPr txBox="1"/>
                <p:nvPr/>
              </p:nvSpPr>
              <p:spPr>
                <a:xfrm>
                  <a:off x="7366852" y="4113550"/>
                  <a:ext cx="3600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7660FBD7-8BA1-406F-97AA-96D6B0DC2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852" y="4113550"/>
                  <a:ext cx="360040" cy="353943"/>
                </a:xfrm>
                <a:prstGeom prst="rect">
                  <a:avLst/>
                </a:prstGeom>
                <a:blipFill>
                  <a:blip r:embed="rId4"/>
                  <a:stretch>
                    <a:fillRect r="-2881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39FC5C-459A-4B12-B222-5D6E4D1295A3}"/>
                </a:ext>
              </a:extLst>
            </p:cNvPr>
            <p:cNvSpPr/>
            <p:nvPr/>
          </p:nvSpPr>
          <p:spPr>
            <a:xfrm>
              <a:off x="6954151" y="2547951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C6426167-82CF-4218-BE31-0A2975A562A7}"/>
                </a:ext>
              </a:extLst>
            </p:cNvPr>
            <p:cNvSpPr/>
            <p:nvPr/>
          </p:nvSpPr>
          <p:spPr>
            <a:xfrm>
              <a:off x="7895174" y="2555112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67A1696-F6F2-445D-8DE2-49FA8E9BD837}"/>
                </a:ext>
              </a:extLst>
            </p:cNvPr>
            <p:cNvSpPr/>
            <p:nvPr/>
          </p:nvSpPr>
          <p:spPr>
            <a:xfrm>
              <a:off x="8705333" y="2545944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F5EBD6DD-BEFB-40BD-AAA9-320FE5338016}"/>
                </a:ext>
              </a:extLst>
            </p:cNvPr>
            <p:cNvSpPr/>
            <p:nvPr/>
          </p:nvSpPr>
          <p:spPr>
            <a:xfrm>
              <a:off x="8701704" y="3383017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D69611AA-C015-49FF-9B1B-475D513EE149}"/>
                </a:ext>
              </a:extLst>
            </p:cNvPr>
            <p:cNvSpPr/>
            <p:nvPr/>
          </p:nvSpPr>
          <p:spPr>
            <a:xfrm>
              <a:off x="7326682" y="3805774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727E318-BD27-4FE7-9BF2-FDBC2225E739}"/>
              </a:ext>
            </a:extLst>
          </p:cNvPr>
          <p:cNvGrpSpPr/>
          <p:nvPr/>
        </p:nvGrpSpPr>
        <p:grpSpPr>
          <a:xfrm>
            <a:off x="9089923" y="2334495"/>
            <a:ext cx="2140488" cy="2102111"/>
            <a:chOff x="1415480" y="2348880"/>
            <a:chExt cx="2140488" cy="2102111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0DD4A65D-0E7E-4343-B5C7-C76DB98BE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48D3492D-4E8E-459B-9E55-35CA336F3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714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D31AC45-E14D-46FD-A004-F0BA7DEB724E}"/>
                </a:ext>
              </a:extLst>
            </p:cNvPr>
            <p:cNvSpPr/>
            <p:nvPr/>
          </p:nvSpPr>
          <p:spPr>
            <a:xfrm>
              <a:off x="2412229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70EECCF-915D-4C1D-B8F1-7EB475ACC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DB740ADF-A855-4D8F-994D-6BB269B039AA}"/>
                </a:ext>
              </a:extLst>
            </p:cNvPr>
            <p:cNvCxnSpPr>
              <a:cxnSpLocks/>
              <a:endCxn id="85" idx="4"/>
            </p:cNvCxnSpPr>
            <p:nvPr/>
          </p:nvCxnSpPr>
          <p:spPr>
            <a:xfrm flipV="1">
              <a:off x="2628253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B29C31A6-6671-4B17-92D3-4EA4FF49A9A4}"/>
                </a:ext>
              </a:extLst>
            </p:cNvPr>
            <p:cNvCxnSpPr>
              <a:cxnSpLocks/>
              <a:stCxn id="85" idx="6"/>
              <a:endCxn id="85" idx="2"/>
            </p:cNvCxnSpPr>
            <p:nvPr/>
          </p:nvCxnSpPr>
          <p:spPr>
            <a:xfrm flipH="1">
              <a:off x="2412229" y="3348377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0D29962-9DCF-412C-B44B-76837D0B6582}"/>
                </a:ext>
              </a:extLst>
            </p:cNvPr>
            <p:cNvSpPr/>
            <p:nvPr/>
          </p:nvSpPr>
          <p:spPr>
            <a:xfrm rot="16200000">
              <a:off x="1488143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0BD711AD-8D48-40E3-B944-3B7FA5F8FE57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 flipV="1">
              <a:off x="1704167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1F67876-9987-404D-8DA7-CA7BE70D2A15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1704167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A359FD35-BC0B-4EA2-BAA7-FDAD4C56A99D}"/>
                </a:ext>
              </a:extLst>
            </p:cNvPr>
            <p:cNvCxnSpPr>
              <a:cxnSpLocks/>
              <a:stCxn id="89" idx="6"/>
              <a:endCxn id="89" idx="2"/>
            </p:cNvCxnSpPr>
            <p:nvPr/>
          </p:nvCxnSpPr>
          <p:spPr>
            <a:xfrm>
              <a:off x="1704167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87819F01-5AE0-4C08-AE78-DACB8D23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2811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8F2FC18A-BA14-4EC9-8D39-53BCA79D5E39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5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72F17D99-CAF4-4CA6-8D52-78D0DF762600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2355648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D273B41-3F48-4C7F-93E6-92D2DA20F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8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E4CB6F0-500B-4B70-9FAA-065DD245098B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4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A5E42EE5-74DB-4AE1-BFE9-E6B11B13D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7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BDA13582-01F1-4F3F-BBA0-E4427E21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988858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E45C1AEE-3E2D-4252-A0FD-208C05261BFD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95063DEC-1CCF-4F4A-B428-5A87AFF5A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562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E293BEFD-AEEF-4C4C-952C-874B9D29884C}"/>
                    </a:ext>
                  </a:extLst>
                </p:cNvPr>
                <p:cNvSpPr txBox="1"/>
                <p:nvPr/>
              </p:nvSpPr>
              <p:spPr>
                <a:xfrm>
                  <a:off x="1957760" y="4097048"/>
                  <a:ext cx="154099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CH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de-CH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7B13BD38-30F6-4162-81AE-54D311794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760" y="4097048"/>
                  <a:ext cx="154099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01B77EAD-B3C3-4514-9120-095D9F89FDFA}"/>
                </a:ext>
              </a:extLst>
            </p:cNvPr>
            <p:cNvSpPr/>
            <p:nvPr/>
          </p:nvSpPr>
          <p:spPr>
            <a:xfrm>
              <a:off x="1598641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9036A971-CCCA-4F16-93CF-43237132C25B}"/>
                </a:ext>
              </a:extLst>
            </p:cNvPr>
            <p:cNvSpPr/>
            <p:nvPr/>
          </p:nvSpPr>
          <p:spPr>
            <a:xfrm>
              <a:off x="2539664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DF13BB86-AA2E-4761-B390-B814F296CB15}"/>
                </a:ext>
              </a:extLst>
            </p:cNvPr>
            <p:cNvSpPr/>
            <p:nvPr/>
          </p:nvSpPr>
          <p:spPr>
            <a:xfrm>
              <a:off x="3349823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C8F1D977-E009-4DE7-871C-A07C5156116B}"/>
                </a:ext>
              </a:extLst>
            </p:cNvPr>
            <p:cNvSpPr/>
            <p:nvPr/>
          </p:nvSpPr>
          <p:spPr>
            <a:xfrm>
              <a:off x="3346194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692DBB2D-3217-4CA2-A754-00F12BB9DAB0}"/>
                </a:ext>
              </a:extLst>
            </p:cNvPr>
            <p:cNvSpPr/>
            <p:nvPr/>
          </p:nvSpPr>
          <p:spPr>
            <a:xfrm>
              <a:off x="1971172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8B3767CD-862C-4D94-89FD-17456401E38A}"/>
              </a:ext>
            </a:extLst>
          </p:cNvPr>
          <p:cNvSpPr/>
          <p:nvPr/>
        </p:nvSpPr>
        <p:spPr>
          <a:xfrm rot="20456646">
            <a:off x="3048288" y="1729899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Pfeil: nach rechts 108">
            <a:extLst>
              <a:ext uri="{FF2B5EF4-FFF2-40B4-BE49-F238E27FC236}">
                <a16:creationId xmlns:a16="http://schemas.microsoft.com/office/drawing/2014/main" id="{1E11978C-0C82-4348-A6C7-F7D9E8EF1DA6}"/>
              </a:ext>
            </a:extLst>
          </p:cNvPr>
          <p:cNvSpPr/>
          <p:nvPr/>
        </p:nvSpPr>
        <p:spPr>
          <a:xfrm rot="1729456">
            <a:off x="3052055" y="4051505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Pfeil: nach rechts 109">
            <a:extLst>
              <a:ext uri="{FF2B5EF4-FFF2-40B4-BE49-F238E27FC236}">
                <a16:creationId xmlns:a16="http://schemas.microsoft.com/office/drawing/2014/main" id="{3F7E4324-EE82-46FF-8B74-E08F26EEFF64}"/>
              </a:ext>
            </a:extLst>
          </p:cNvPr>
          <p:cNvSpPr/>
          <p:nvPr/>
        </p:nvSpPr>
        <p:spPr>
          <a:xfrm rot="19670479">
            <a:off x="7587241" y="4005565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Pfeil: nach rechts 110">
            <a:extLst>
              <a:ext uri="{FF2B5EF4-FFF2-40B4-BE49-F238E27FC236}">
                <a16:creationId xmlns:a16="http://schemas.microsoft.com/office/drawing/2014/main" id="{8AF2D676-88C5-4D02-B8DB-925393AE3802}"/>
              </a:ext>
            </a:extLst>
          </p:cNvPr>
          <p:cNvSpPr/>
          <p:nvPr/>
        </p:nvSpPr>
        <p:spPr>
          <a:xfrm rot="1716036">
            <a:off x="7511767" y="1855453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03074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2508B5-3C52-468F-B7EE-414D3229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F5D4-1BAF-4430-B4F7-956D9D3C4E2E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A7A127-15DA-4E4F-8738-733FD08C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53</a:t>
            </a:fld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23AD445-01F1-42ED-AE38-123EECF1F5D9}"/>
              </a:ext>
            </a:extLst>
          </p:cNvPr>
          <p:cNvSpPr txBox="1">
            <a:spLocks/>
          </p:cNvSpPr>
          <p:nvPr/>
        </p:nvSpPr>
        <p:spPr bwMode="gray">
          <a:xfrm>
            <a:off x="387809" y="639629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Quellen zu «Null» setzen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73BD3AA9-1898-4BFF-8C3B-9342CD2F91D2}"/>
              </a:ext>
            </a:extLst>
          </p:cNvPr>
          <p:cNvSpPr txBox="1">
            <a:spLocks/>
          </p:cNvSpPr>
          <p:nvPr/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PVK ET1 | FS 2018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05D556D-3A06-45D3-868A-2241C9F61D07}"/>
              </a:ext>
            </a:extLst>
          </p:cNvPr>
          <p:cNvSpPr/>
          <p:nvPr/>
        </p:nvSpPr>
        <p:spPr>
          <a:xfrm rot="5400000">
            <a:off x="1490159" y="2331035"/>
            <a:ext cx="432048" cy="432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5E54242-1779-483A-AC4C-BD7314BD2302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V="1">
            <a:off x="1706183" y="2331035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57E8902-E607-40E4-932E-49A844B94D32}"/>
              </a:ext>
            </a:extLst>
          </p:cNvPr>
          <p:cNvCxnSpPr>
            <a:cxnSpLocks/>
          </p:cNvCxnSpPr>
          <p:nvPr/>
        </p:nvCxnSpPr>
        <p:spPr>
          <a:xfrm flipV="1">
            <a:off x="1706183" y="1916832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AA063AE-58F2-41F8-B379-2EF302197AA6}"/>
              </a:ext>
            </a:extLst>
          </p:cNvPr>
          <p:cNvCxnSpPr>
            <a:cxnSpLocks/>
          </p:cNvCxnSpPr>
          <p:nvPr/>
        </p:nvCxnSpPr>
        <p:spPr>
          <a:xfrm flipV="1">
            <a:off x="2567608" y="1916832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364333D-2709-4CF8-803D-2BF8318A7F74}"/>
              </a:ext>
            </a:extLst>
          </p:cNvPr>
          <p:cNvCxnSpPr>
            <a:cxnSpLocks/>
            <a:stCxn id="17" idx="6"/>
            <a:endCxn id="17" idx="2"/>
          </p:cNvCxnSpPr>
          <p:nvPr/>
        </p:nvCxnSpPr>
        <p:spPr>
          <a:xfrm>
            <a:off x="1490159" y="440080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F4F0167-9595-4D27-995A-2EAD987C9CB3}"/>
              </a:ext>
            </a:extLst>
          </p:cNvPr>
          <p:cNvCxnSpPr>
            <a:cxnSpLocks/>
          </p:cNvCxnSpPr>
          <p:nvPr/>
        </p:nvCxnSpPr>
        <p:spPr>
          <a:xfrm flipV="1">
            <a:off x="1706183" y="3770576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CF65AEB-891A-4E0C-BCDC-A0BC4FED7383}"/>
              </a:ext>
            </a:extLst>
          </p:cNvPr>
          <p:cNvCxnSpPr>
            <a:cxnSpLocks/>
          </p:cNvCxnSpPr>
          <p:nvPr/>
        </p:nvCxnSpPr>
        <p:spPr>
          <a:xfrm flipV="1">
            <a:off x="2567608" y="3770577"/>
            <a:ext cx="0" cy="51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D6B6A6D3-CC37-488C-8515-9F2C4E5BBC2B}"/>
              </a:ext>
            </a:extLst>
          </p:cNvPr>
          <p:cNvSpPr/>
          <p:nvPr/>
        </p:nvSpPr>
        <p:spPr>
          <a:xfrm rot="10800000">
            <a:off x="1490159" y="4184779"/>
            <a:ext cx="432048" cy="432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B76F83C-F5C7-4ABF-B669-FFB5350AB32F}"/>
              </a:ext>
            </a:extLst>
          </p:cNvPr>
          <p:cNvCxnSpPr>
            <a:cxnSpLocks/>
          </p:cNvCxnSpPr>
          <p:nvPr/>
        </p:nvCxnSpPr>
        <p:spPr>
          <a:xfrm>
            <a:off x="1490159" y="440080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881FBDE-F328-451B-A0E4-E73777533546}"/>
              </a:ext>
            </a:extLst>
          </p:cNvPr>
          <p:cNvCxnSpPr>
            <a:cxnSpLocks/>
          </p:cNvCxnSpPr>
          <p:nvPr/>
        </p:nvCxnSpPr>
        <p:spPr>
          <a:xfrm flipV="1">
            <a:off x="2577652" y="4573435"/>
            <a:ext cx="0" cy="51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7D44BFE-4B6C-48E9-8A74-DDE3C7C2CCD9}"/>
              </a:ext>
            </a:extLst>
          </p:cNvPr>
          <p:cNvSpPr/>
          <p:nvPr/>
        </p:nvSpPr>
        <p:spPr>
          <a:xfrm>
            <a:off x="2088315" y="2424037"/>
            <a:ext cx="332125" cy="26120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8F4395F-EB3C-492A-9EEA-2D0EDD557858}"/>
              </a:ext>
            </a:extLst>
          </p:cNvPr>
          <p:cNvSpPr/>
          <p:nvPr/>
        </p:nvSpPr>
        <p:spPr>
          <a:xfrm>
            <a:off x="2078845" y="4295580"/>
            <a:ext cx="332125" cy="26120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3FD591E-786C-4135-9E64-1F395AD04370}"/>
              </a:ext>
            </a:extLst>
          </p:cNvPr>
          <p:cNvSpPr txBox="1"/>
          <p:nvPr/>
        </p:nvSpPr>
        <p:spPr>
          <a:xfrm>
            <a:off x="4295800" y="2424037"/>
            <a:ext cx="533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«Über einem Kurzschluss kann keine Spannung abfallen»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86BB4DF-B7DF-40B9-A012-2A1951092107}"/>
              </a:ext>
            </a:extLst>
          </p:cNvPr>
          <p:cNvSpPr txBox="1"/>
          <p:nvPr/>
        </p:nvSpPr>
        <p:spPr>
          <a:xfrm>
            <a:off x="4690395" y="4158397"/>
            <a:ext cx="454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«Durch einen Leerlauf kann kein Strom fliessen»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CCB07C1-F07C-4E43-9BEC-662A79B1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501370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CD95-7061-4C46-BD99-571C3B5E5E8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4198D92-7093-4793-9842-1BCF1B920453}"/>
              </a:ext>
            </a:extLst>
          </p:cNvPr>
          <p:cNvSpPr txBox="1">
            <a:spLocks/>
          </p:cNvSpPr>
          <p:nvPr/>
        </p:nvSpPr>
        <p:spPr bwMode="gray">
          <a:xfrm>
            <a:off x="404205" y="590046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 - Wandtafel</a:t>
            </a:r>
          </a:p>
        </p:txBody>
      </p:sp>
    </p:spTree>
    <p:extLst>
      <p:ext uri="{BB962C8B-B14F-4D97-AF65-F5344CB8AC3E}">
        <p14:creationId xmlns:p14="http://schemas.microsoft.com/office/powerpoint/2010/main" val="275947892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87C7-50EB-4E1E-B8F7-3881BF43EFF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55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AFCC91-A39D-4708-9066-24A4C18E9672}"/>
              </a:ext>
            </a:extLst>
          </p:cNvPr>
          <p:cNvSpPr txBox="1"/>
          <p:nvPr/>
        </p:nvSpPr>
        <p:spPr>
          <a:xfrm>
            <a:off x="329530" y="126534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Reale Quellen besitzen einen Innenwiderstand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4068063-1022-4BD3-924D-B26DC7A413D2}"/>
              </a:ext>
            </a:extLst>
          </p:cNvPr>
          <p:cNvGrpSpPr/>
          <p:nvPr/>
        </p:nvGrpSpPr>
        <p:grpSpPr>
          <a:xfrm>
            <a:off x="2493219" y="2457757"/>
            <a:ext cx="1929042" cy="2001849"/>
            <a:chOff x="1750699" y="1844824"/>
            <a:chExt cx="1929042" cy="2001849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44AB08D-FB29-4310-AC90-E9ADAC990B6E}"/>
                </a:ext>
              </a:extLst>
            </p:cNvPr>
            <p:cNvGrpSpPr/>
            <p:nvPr/>
          </p:nvGrpSpPr>
          <p:grpSpPr>
            <a:xfrm>
              <a:off x="2103814" y="1844824"/>
              <a:ext cx="1575927" cy="2001849"/>
              <a:chOff x="332979" y="3008241"/>
              <a:chExt cx="1575927" cy="2001849"/>
            </a:xfrm>
          </p:grpSpPr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C0E04C75-948B-4C61-8359-9CF84FFF9F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5" y="3438207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66FE6B5D-F2BD-41A0-8334-8F0BB2091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63" y="5010089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17274959-DAC8-4C38-81C5-7A6140ADB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224" y="5010089"/>
                <a:ext cx="10936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1E172027-A640-4FBB-9010-DF3BDFABAE6D}"/>
                  </a:ext>
                </a:extLst>
              </p:cNvPr>
              <p:cNvSpPr/>
              <p:nvPr/>
            </p:nvSpPr>
            <p:spPr>
              <a:xfrm rot="16200000">
                <a:off x="392810" y="3830026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D412A622-04E9-4B27-9961-AA92DFB2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79" y="3745718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F050251C-F31F-40CE-B7F0-D492CE5D9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415" y="3429000"/>
                <a:ext cx="1320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84BDA038-AD83-4DAF-9CD9-A3C50CC9DB25}"/>
                      </a:ext>
                    </a:extLst>
                  </p:cNvPr>
                  <p:cNvSpPr txBox="1"/>
                  <p:nvPr/>
                </p:nvSpPr>
                <p:spPr>
                  <a:xfrm>
                    <a:off x="735561" y="3008241"/>
                    <a:ext cx="2882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84BDA038-AD83-4DAF-9CD9-A3C50CC9DB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561" y="3008241"/>
                    <a:ext cx="28822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149" r="-2128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FCE1E42-9B7D-4C4E-B960-051066130B67}"/>
                  </a:ext>
                </a:extLst>
              </p:cNvPr>
              <p:cNvSpPr/>
              <p:nvPr/>
            </p:nvSpPr>
            <p:spPr>
              <a:xfrm>
                <a:off x="720691" y="3352564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3E5F7E5-B963-4C3C-A986-AE81855527E4}"/>
                    </a:ext>
                  </a:extLst>
                </p:cNvPr>
                <p:cNvSpPr/>
                <p:nvPr/>
              </p:nvSpPr>
              <p:spPr>
                <a:xfrm>
                  <a:off x="1750699" y="2668984"/>
                  <a:ext cx="4119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3E5F7E5-B963-4C3C-A986-AE81855527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99" y="2668984"/>
                  <a:ext cx="4119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2E4CEABE-1173-44DF-A43F-10E24B4DDC5D}"/>
              </a:ext>
            </a:extLst>
          </p:cNvPr>
          <p:cNvSpPr/>
          <p:nvPr/>
        </p:nvSpPr>
        <p:spPr>
          <a:xfrm>
            <a:off x="2493219" y="2397802"/>
            <a:ext cx="1496994" cy="22322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98877BF-D0A6-485E-96FD-E1BA3D2A6B4D}"/>
              </a:ext>
            </a:extLst>
          </p:cNvPr>
          <p:cNvSpPr txBox="1"/>
          <p:nvPr/>
        </p:nvSpPr>
        <p:spPr>
          <a:xfrm>
            <a:off x="2250443" y="4680455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Reale </a:t>
            </a:r>
          </a:p>
          <a:p>
            <a:pPr algn="ctr"/>
            <a:r>
              <a:rPr lang="de-CH" dirty="0"/>
              <a:t>Spannungsquelle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BC093F19-5D4D-4D7E-9D9A-45294A954DEB}"/>
              </a:ext>
            </a:extLst>
          </p:cNvPr>
          <p:cNvGrpSpPr/>
          <p:nvPr/>
        </p:nvGrpSpPr>
        <p:grpSpPr>
          <a:xfrm>
            <a:off x="7066014" y="2227358"/>
            <a:ext cx="1907925" cy="2928984"/>
            <a:chOff x="7066014" y="2227358"/>
            <a:chExt cx="1907925" cy="292898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F849CD6-14BD-4C28-B4C4-28C498E8B657}"/>
                </a:ext>
              </a:extLst>
            </p:cNvPr>
            <p:cNvSpPr/>
            <p:nvPr/>
          </p:nvSpPr>
          <p:spPr>
            <a:xfrm>
              <a:off x="7101731" y="222735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483BFC7C-945A-4982-B09F-AF1687B3965E}"/>
                </a:ext>
              </a:extLst>
            </p:cNvPr>
            <p:cNvSpPr txBox="1"/>
            <p:nvPr/>
          </p:nvSpPr>
          <p:spPr>
            <a:xfrm>
              <a:off x="7134673" y="4510011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Stromquelle</a:t>
              </a:r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89BEE9A1-9D22-41D8-9F50-DE6F32815624}"/>
                </a:ext>
              </a:extLst>
            </p:cNvPr>
            <p:cNvGrpSpPr/>
            <p:nvPr/>
          </p:nvGrpSpPr>
          <p:grpSpPr>
            <a:xfrm>
              <a:off x="7066014" y="2591969"/>
              <a:ext cx="1907925" cy="1585378"/>
              <a:chOff x="6633425" y="4052150"/>
              <a:chExt cx="1907925" cy="1585378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0E5CF9D-C7D4-475C-81A3-2E887FA2373E}"/>
                  </a:ext>
                </a:extLst>
              </p:cNvPr>
              <p:cNvGrpSpPr/>
              <p:nvPr/>
            </p:nvGrpSpPr>
            <p:grpSpPr>
              <a:xfrm>
                <a:off x="6948069" y="4052150"/>
                <a:ext cx="1593281" cy="1585378"/>
                <a:chOff x="6397540" y="4152388"/>
                <a:chExt cx="1593281" cy="1585378"/>
              </a:xfrm>
            </p:grpSpPr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690587A2-946D-4739-9132-6A9C3153D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65882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08014EF3-85E7-4147-A0D5-57E65E665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779" y="5737764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6CA89957-8E1D-4602-913E-9A3130E3A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4040" y="5733491"/>
                  <a:ext cx="1156781" cy="4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F5A6EFA0-141E-42EC-8330-CB17A2D4D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2218" y="4160522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50734C12-B245-47A8-BFF1-CB29E81ECC28}"/>
                    </a:ext>
                  </a:extLst>
                </p:cNvPr>
                <p:cNvSpPr/>
                <p:nvPr/>
              </p:nvSpPr>
              <p:spPr>
                <a:xfrm rot="16200000">
                  <a:off x="6397540" y="4557700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46" name="Gerade Verbindung mit Pfeil 45">
                  <a:extLst>
                    <a:ext uri="{FF2B5EF4-FFF2-40B4-BE49-F238E27FC236}">
                      <a16:creationId xmlns:a16="http://schemas.microsoft.com/office/drawing/2014/main" id="{93E498CA-61E8-4D80-A8A9-2C558CFF5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3564" y="4655276"/>
                  <a:ext cx="0" cy="27524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59186C5B-F206-42E5-86C9-F75C4D0CA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52388"/>
                  <a:ext cx="1383590" cy="4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feld 47">
                      <a:extLst>
                        <a:ext uri="{FF2B5EF4-FFF2-40B4-BE49-F238E27FC236}">
                          <a16:creationId xmlns:a16="http://schemas.microsoft.com/office/drawing/2014/main" id="{8E95A23D-21D6-4715-8112-C9943F00B9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 xmlns="">
                <p:sp>
                  <p:nvSpPr>
                    <p:cNvPr id="48" name="Textfeld 47">
                      <a:extLst>
                        <a:ext uri="{FF2B5EF4-FFF2-40B4-BE49-F238E27FC236}">
                          <a16:creationId xmlns:a16="http://schemas.microsoft.com/office/drawing/2014/main" id="{8E95A23D-21D6-4715-8112-C9943F00B9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9149" r="-212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94517264-15B3-4D2A-8863-9A5405C01A4B}"/>
                    </a:ext>
                  </a:extLst>
                </p:cNvPr>
                <p:cNvSpPr/>
                <p:nvPr/>
              </p:nvSpPr>
              <p:spPr>
                <a:xfrm>
                  <a:off x="7111177" y="4672427"/>
                  <a:ext cx="207849" cy="4943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86EDD4B8-BB68-4292-B622-9B833D33E4FE}"/>
                      </a:ext>
                    </a:extLst>
                  </p:cNvPr>
                  <p:cNvSpPr/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86EDD4B8-BB68-4292-B622-9B833D33E4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2578400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B1E0-A1D2-4D9C-B514-020BF3C2E248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56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AFCC91-A39D-4708-9066-24A4C18E9672}"/>
              </a:ext>
            </a:extLst>
          </p:cNvPr>
          <p:cNvSpPr txBox="1"/>
          <p:nvPr/>
        </p:nvSpPr>
        <p:spPr>
          <a:xfrm>
            <a:off x="329530" y="126534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Wie können wir eine Quelle beschreiben?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1CBA6A-D3D6-4F94-B3B5-81EC23130B64}"/>
              </a:ext>
            </a:extLst>
          </p:cNvPr>
          <p:cNvGrpSpPr/>
          <p:nvPr/>
        </p:nvGrpSpPr>
        <p:grpSpPr>
          <a:xfrm>
            <a:off x="1855061" y="3140968"/>
            <a:ext cx="2171818" cy="2928984"/>
            <a:chOff x="1855061" y="3140968"/>
            <a:chExt cx="2171818" cy="292898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4068063-1022-4BD3-924D-B26DC7A413D2}"/>
                </a:ext>
              </a:extLst>
            </p:cNvPr>
            <p:cNvGrpSpPr/>
            <p:nvPr/>
          </p:nvGrpSpPr>
          <p:grpSpPr>
            <a:xfrm>
              <a:off x="2097837" y="3200923"/>
              <a:ext cx="1929042" cy="2001849"/>
              <a:chOff x="1750699" y="1844824"/>
              <a:chExt cx="1929042" cy="2001849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744AB08D-FB29-4310-AC90-E9ADAC990B6E}"/>
                  </a:ext>
                </a:extLst>
              </p:cNvPr>
              <p:cNvGrpSpPr/>
              <p:nvPr/>
            </p:nvGrpSpPr>
            <p:grpSpPr>
              <a:xfrm>
                <a:off x="2103814" y="1844824"/>
                <a:ext cx="1575927" cy="2001849"/>
                <a:chOff x="332979" y="3008241"/>
                <a:chExt cx="1575927" cy="2001849"/>
              </a:xfrm>
            </p:grpSpPr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C0E04C75-948B-4C61-8359-9CF84FFF9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415" y="3438207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66FE6B5D-F2BD-41A0-8334-8F0BB2091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63" y="5010089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17274959-DAC8-4C38-81C5-7A6140ADB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224" y="5010089"/>
                  <a:ext cx="10936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1E172027-A640-4FBB-9010-DF3BDFABAE6D}"/>
                    </a:ext>
                  </a:extLst>
                </p:cNvPr>
                <p:cNvSpPr/>
                <p:nvPr/>
              </p:nvSpPr>
              <p:spPr>
                <a:xfrm rot="16200000">
                  <a:off x="392810" y="3830026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15" name="Gerade Verbindung mit Pfeil 14">
                  <a:extLst>
                    <a:ext uri="{FF2B5EF4-FFF2-40B4-BE49-F238E27FC236}">
                      <a16:creationId xmlns:a16="http://schemas.microsoft.com/office/drawing/2014/main" id="{D412A622-04E9-4B27-9961-AA92DFB2F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79" y="3745718"/>
                  <a:ext cx="0" cy="6006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F050251C-F31F-40CE-B7F0-D492CE5D9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15" y="3429000"/>
                  <a:ext cx="13204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 xmlns="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7021" r="-4255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EFCE1E42-9B7D-4C4E-B960-051066130B67}"/>
                    </a:ext>
                  </a:extLst>
                </p:cNvPr>
                <p:cNvSpPr/>
                <p:nvPr/>
              </p:nvSpPr>
              <p:spPr>
                <a:xfrm>
                  <a:off x="720691" y="3352564"/>
                  <a:ext cx="339376" cy="169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/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E4CEABE-1173-44DF-A43F-10E24B4DDC5D}"/>
                </a:ext>
              </a:extLst>
            </p:cNvPr>
            <p:cNvSpPr/>
            <p:nvPr/>
          </p:nvSpPr>
          <p:spPr>
            <a:xfrm>
              <a:off x="2097837" y="314096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8877BF-D0A6-485E-96FD-E1BA3D2A6B4D}"/>
                </a:ext>
              </a:extLst>
            </p:cNvPr>
            <p:cNvSpPr txBox="1"/>
            <p:nvPr/>
          </p:nvSpPr>
          <p:spPr>
            <a:xfrm>
              <a:off x="1855061" y="5423621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Spannungsquelle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D7D9AD29-A9ED-45BA-BACE-CCA6A5FD46BF}"/>
              </a:ext>
            </a:extLst>
          </p:cNvPr>
          <p:cNvSpPr txBox="1"/>
          <p:nvPr/>
        </p:nvSpPr>
        <p:spPr>
          <a:xfrm>
            <a:off x="655532" y="1652554"/>
            <a:ext cx="868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Leerlaufspannung: </a:t>
            </a:r>
            <a:r>
              <a:rPr lang="de-CH" dirty="0"/>
              <a:t>Wir messen die Spannung, welche an den Anschlüssen abfällt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BF22591-3598-4E6A-9FAC-DBA73ED3EA9B}"/>
              </a:ext>
            </a:extLst>
          </p:cNvPr>
          <p:cNvCxnSpPr/>
          <p:nvPr/>
        </p:nvCxnSpPr>
        <p:spPr>
          <a:xfrm>
            <a:off x="4149403" y="3631274"/>
            <a:ext cx="0" cy="1581089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B39C841-8781-4F94-A5B8-33E4DF093A0A}"/>
              </a:ext>
            </a:extLst>
          </p:cNvPr>
          <p:cNvSpPr txBox="1"/>
          <p:nvPr/>
        </p:nvSpPr>
        <p:spPr>
          <a:xfrm>
            <a:off x="4437435" y="4394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D3642FF8-209B-4078-B960-5B470A4DC942}"/>
              </a:ext>
            </a:extLst>
          </p:cNvPr>
          <p:cNvGrpSpPr/>
          <p:nvPr/>
        </p:nvGrpSpPr>
        <p:grpSpPr>
          <a:xfrm>
            <a:off x="6514931" y="3140968"/>
            <a:ext cx="1907925" cy="2928984"/>
            <a:chOff x="7066014" y="2227358"/>
            <a:chExt cx="1907925" cy="2928984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105664A9-4E18-410C-8E9C-ABBC8EADEC33}"/>
                </a:ext>
              </a:extLst>
            </p:cNvPr>
            <p:cNvSpPr/>
            <p:nvPr/>
          </p:nvSpPr>
          <p:spPr>
            <a:xfrm>
              <a:off x="7101731" y="222735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AF2B958-E8C2-44DE-8CA9-5F821A9CE717}"/>
                </a:ext>
              </a:extLst>
            </p:cNvPr>
            <p:cNvSpPr txBox="1"/>
            <p:nvPr/>
          </p:nvSpPr>
          <p:spPr>
            <a:xfrm>
              <a:off x="7134673" y="4510011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Stromquelle</a:t>
              </a:r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71B3AE23-B05D-43DA-834D-9515C56459A7}"/>
                </a:ext>
              </a:extLst>
            </p:cNvPr>
            <p:cNvGrpSpPr/>
            <p:nvPr/>
          </p:nvGrpSpPr>
          <p:grpSpPr>
            <a:xfrm>
              <a:off x="7066014" y="2591969"/>
              <a:ext cx="1907925" cy="1585378"/>
              <a:chOff x="6633425" y="4052150"/>
              <a:chExt cx="1907925" cy="1585378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75CEFDEA-CD76-49CA-837C-15C6C80D8D54}"/>
                  </a:ext>
                </a:extLst>
              </p:cNvPr>
              <p:cNvGrpSpPr/>
              <p:nvPr/>
            </p:nvGrpSpPr>
            <p:grpSpPr>
              <a:xfrm>
                <a:off x="6948069" y="4052150"/>
                <a:ext cx="1593281" cy="1585378"/>
                <a:chOff x="6397540" y="4152388"/>
                <a:chExt cx="1593281" cy="1585378"/>
              </a:xfrm>
            </p:grpSpPr>
            <p:cxnSp>
              <p:nvCxnSpPr>
                <p:cNvPr id="72" name="Gerader Verbinder 71">
                  <a:extLst>
                    <a:ext uri="{FF2B5EF4-FFF2-40B4-BE49-F238E27FC236}">
                      <a16:creationId xmlns:a16="http://schemas.microsoft.com/office/drawing/2014/main" id="{F3CEF4EA-B9CC-4BFE-823D-A2BABB506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65882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>
                  <a:extLst>
                    <a:ext uri="{FF2B5EF4-FFF2-40B4-BE49-F238E27FC236}">
                      <a16:creationId xmlns:a16="http://schemas.microsoft.com/office/drawing/2014/main" id="{49D03657-EED5-4C35-9675-768E77705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779" y="5737764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Gerader Verbinder 73">
                  <a:extLst>
                    <a:ext uri="{FF2B5EF4-FFF2-40B4-BE49-F238E27FC236}">
                      <a16:creationId xmlns:a16="http://schemas.microsoft.com/office/drawing/2014/main" id="{3B647C97-F741-42CD-A141-0928CE245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4040" y="5733491"/>
                  <a:ext cx="1156781" cy="4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r Verbinder 74">
                  <a:extLst>
                    <a:ext uri="{FF2B5EF4-FFF2-40B4-BE49-F238E27FC236}">
                      <a16:creationId xmlns:a16="http://schemas.microsoft.com/office/drawing/2014/main" id="{3A24E48A-2E12-4660-B6A6-EAB6BDB2B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2218" y="4160522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C0FA20AB-0487-432D-8C11-8D28262EA220}"/>
                    </a:ext>
                  </a:extLst>
                </p:cNvPr>
                <p:cNvSpPr/>
                <p:nvPr/>
              </p:nvSpPr>
              <p:spPr>
                <a:xfrm rot="16200000">
                  <a:off x="6397540" y="4557700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77" name="Gerade Verbindung mit Pfeil 76">
                  <a:extLst>
                    <a:ext uri="{FF2B5EF4-FFF2-40B4-BE49-F238E27FC236}">
                      <a16:creationId xmlns:a16="http://schemas.microsoft.com/office/drawing/2014/main" id="{88C4F28F-1C96-473E-9533-65D76D19C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3564" y="4655276"/>
                  <a:ext cx="0" cy="27524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8975AC89-B347-4481-91DC-444D3E4F2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52388"/>
                  <a:ext cx="1383590" cy="4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 xmlns=""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7021" r="-42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5F2650A5-B826-4D7F-A9B8-42EB5FF26BAC}"/>
                    </a:ext>
                  </a:extLst>
                </p:cNvPr>
                <p:cNvSpPr/>
                <p:nvPr/>
              </p:nvSpPr>
              <p:spPr>
                <a:xfrm>
                  <a:off x="7111177" y="4672427"/>
                  <a:ext cx="207849" cy="4943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/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5B7DE3A-8DEA-491C-974E-AE5A46A4A563}"/>
              </a:ext>
            </a:extLst>
          </p:cNvPr>
          <p:cNvCxnSpPr/>
          <p:nvPr/>
        </p:nvCxnSpPr>
        <p:spPr>
          <a:xfrm>
            <a:off x="8612562" y="3519073"/>
            <a:ext cx="0" cy="1581089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/>
              <p:nvPr/>
            </p:nvSpPr>
            <p:spPr>
              <a:xfrm>
                <a:off x="4147940" y="3841205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br>
                  <a:rPr lang="de-CH" dirty="0"/>
                </a:br>
                <a:r>
                  <a:rPr lang="de-CH" dirty="0"/>
                  <a:t>Leerlaufspannung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40" y="3841205"/>
                <a:ext cx="2031325" cy="646331"/>
              </a:xfrm>
              <a:prstGeom prst="rect">
                <a:avLst/>
              </a:prstGeom>
              <a:blipFill>
                <a:blip r:embed="rId6"/>
                <a:stretch>
                  <a:fillRect l="-2395" r="-2096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/>
              <p:nvPr/>
            </p:nvSpPr>
            <p:spPr>
              <a:xfrm>
                <a:off x="8672539" y="3841205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br>
                  <a:rPr lang="de-CH" dirty="0"/>
                </a:br>
                <a:r>
                  <a:rPr lang="de-CH" dirty="0"/>
                  <a:t>Leerlaufspannung</a:t>
                </a: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39" y="3841205"/>
                <a:ext cx="2031325" cy="646331"/>
              </a:xfrm>
              <a:prstGeom prst="rect">
                <a:avLst/>
              </a:prstGeom>
              <a:blipFill>
                <a:blip r:embed="rId7"/>
                <a:stretch>
                  <a:fillRect l="-2703" r="-2102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292829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4B28-2DD8-480A-B348-7010BAEB8AA9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57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AFCC91-A39D-4708-9066-24A4C18E9672}"/>
              </a:ext>
            </a:extLst>
          </p:cNvPr>
          <p:cNvSpPr txBox="1"/>
          <p:nvPr/>
        </p:nvSpPr>
        <p:spPr>
          <a:xfrm>
            <a:off x="329530" y="126534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Wie können wir eine Quelle beschreiben?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1CBA6A-D3D6-4F94-B3B5-81EC23130B64}"/>
              </a:ext>
            </a:extLst>
          </p:cNvPr>
          <p:cNvGrpSpPr/>
          <p:nvPr/>
        </p:nvGrpSpPr>
        <p:grpSpPr>
          <a:xfrm>
            <a:off x="1855061" y="3140968"/>
            <a:ext cx="2171818" cy="2928984"/>
            <a:chOff x="1855061" y="3140968"/>
            <a:chExt cx="2171818" cy="292898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4068063-1022-4BD3-924D-B26DC7A413D2}"/>
                </a:ext>
              </a:extLst>
            </p:cNvPr>
            <p:cNvGrpSpPr/>
            <p:nvPr/>
          </p:nvGrpSpPr>
          <p:grpSpPr>
            <a:xfrm>
              <a:off x="2097837" y="3200923"/>
              <a:ext cx="1929042" cy="2001849"/>
              <a:chOff x="1750699" y="1844824"/>
              <a:chExt cx="1929042" cy="2001849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744AB08D-FB29-4310-AC90-E9ADAC990B6E}"/>
                  </a:ext>
                </a:extLst>
              </p:cNvPr>
              <p:cNvGrpSpPr/>
              <p:nvPr/>
            </p:nvGrpSpPr>
            <p:grpSpPr>
              <a:xfrm>
                <a:off x="2103814" y="1844824"/>
                <a:ext cx="1575927" cy="2001849"/>
                <a:chOff x="332979" y="3008241"/>
                <a:chExt cx="1575927" cy="2001849"/>
              </a:xfrm>
            </p:grpSpPr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C0E04C75-948B-4C61-8359-9CF84FFF9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415" y="3438207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66FE6B5D-F2BD-41A0-8334-8F0BB2091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63" y="5010089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17274959-DAC8-4C38-81C5-7A6140ADB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224" y="5010089"/>
                  <a:ext cx="10936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1E172027-A640-4FBB-9010-DF3BDFABAE6D}"/>
                    </a:ext>
                  </a:extLst>
                </p:cNvPr>
                <p:cNvSpPr/>
                <p:nvPr/>
              </p:nvSpPr>
              <p:spPr>
                <a:xfrm rot="16200000">
                  <a:off x="392810" y="3830026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15" name="Gerade Verbindung mit Pfeil 14">
                  <a:extLst>
                    <a:ext uri="{FF2B5EF4-FFF2-40B4-BE49-F238E27FC236}">
                      <a16:creationId xmlns:a16="http://schemas.microsoft.com/office/drawing/2014/main" id="{D412A622-04E9-4B27-9961-AA92DFB2F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79" y="3745718"/>
                  <a:ext cx="0" cy="6006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F050251C-F31F-40CE-B7F0-D492CE5D9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15" y="3429000"/>
                  <a:ext cx="13204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 xmlns="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7021" r="-4255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EFCE1E42-9B7D-4C4E-B960-051066130B67}"/>
                    </a:ext>
                  </a:extLst>
                </p:cNvPr>
                <p:cNvSpPr/>
                <p:nvPr/>
              </p:nvSpPr>
              <p:spPr>
                <a:xfrm>
                  <a:off x="720691" y="3352564"/>
                  <a:ext cx="339376" cy="169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/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E4CEABE-1173-44DF-A43F-10E24B4DDC5D}"/>
                </a:ext>
              </a:extLst>
            </p:cNvPr>
            <p:cNvSpPr/>
            <p:nvPr/>
          </p:nvSpPr>
          <p:spPr>
            <a:xfrm>
              <a:off x="2097837" y="314096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8877BF-D0A6-485E-96FD-E1BA3D2A6B4D}"/>
                </a:ext>
              </a:extLst>
            </p:cNvPr>
            <p:cNvSpPr txBox="1"/>
            <p:nvPr/>
          </p:nvSpPr>
          <p:spPr>
            <a:xfrm>
              <a:off x="1855061" y="5423621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Spannungsquelle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D7D9AD29-A9ED-45BA-BACE-CCA6A5FD46BF}"/>
              </a:ext>
            </a:extLst>
          </p:cNvPr>
          <p:cNvSpPr txBox="1"/>
          <p:nvPr/>
        </p:nvSpPr>
        <p:spPr>
          <a:xfrm>
            <a:off x="655532" y="1652554"/>
            <a:ext cx="1081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Kurzschlussstrom: </a:t>
            </a:r>
            <a:r>
              <a:rPr lang="de-CH" dirty="0"/>
              <a:t>Wir messen den Storm, welcher fliesst, wenn die Anschlüsse kurzgeschlossen sind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39C841-8781-4F94-A5B8-33E4DF093A0A}"/>
              </a:ext>
            </a:extLst>
          </p:cNvPr>
          <p:cNvSpPr txBox="1"/>
          <p:nvPr/>
        </p:nvSpPr>
        <p:spPr>
          <a:xfrm>
            <a:off x="4437435" y="4394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D3642FF8-209B-4078-B960-5B470A4DC942}"/>
              </a:ext>
            </a:extLst>
          </p:cNvPr>
          <p:cNvGrpSpPr/>
          <p:nvPr/>
        </p:nvGrpSpPr>
        <p:grpSpPr>
          <a:xfrm>
            <a:off x="6514931" y="3140968"/>
            <a:ext cx="1907925" cy="2928984"/>
            <a:chOff x="7066014" y="2227358"/>
            <a:chExt cx="1907925" cy="2928984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105664A9-4E18-410C-8E9C-ABBC8EADEC33}"/>
                </a:ext>
              </a:extLst>
            </p:cNvPr>
            <p:cNvSpPr/>
            <p:nvPr/>
          </p:nvSpPr>
          <p:spPr>
            <a:xfrm>
              <a:off x="7101731" y="222735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AF2B958-E8C2-44DE-8CA9-5F821A9CE717}"/>
                </a:ext>
              </a:extLst>
            </p:cNvPr>
            <p:cNvSpPr txBox="1"/>
            <p:nvPr/>
          </p:nvSpPr>
          <p:spPr>
            <a:xfrm>
              <a:off x="7134673" y="4510011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Stromquelle</a:t>
              </a:r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71B3AE23-B05D-43DA-834D-9515C56459A7}"/>
                </a:ext>
              </a:extLst>
            </p:cNvPr>
            <p:cNvGrpSpPr/>
            <p:nvPr/>
          </p:nvGrpSpPr>
          <p:grpSpPr>
            <a:xfrm>
              <a:off x="7066014" y="2591969"/>
              <a:ext cx="1907925" cy="1585378"/>
              <a:chOff x="6633425" y="4052150"/>
              <a:chExt cx="1907925" cy="1585378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75CEFDEA-CD76-49CA-837C-15C6C80D8D54}"/>
                  </a:ext>
                </a:extLst>
              </p:cNvPr>
              <p:cNvGrpSpPr/>
              <p:nvPr/>
            </p:nvGrpSpPr>
            <p:grpSpPr>
              <a:xfrm>
                <a:off x="6948069" y="4052150"/>
                <a:ext cx="1593281" cy="1585378"/>
                <a:chOff x="6397540" y="4152388"/>
                <a:chExt cx="1593281" cy="1585378"/>
              </a:xfrm>
            </p:grpSpPr>
            <p:cxnSp>
              <p:nvCxnSpPr>
                <p:cNvPr id="72" name="Gerader Verbinder 71">
                  <a:extLst>
                    <a:ext uri="{FF2B5EF4-FFF2-40B4-BE49-F238E27FC236}">
                      <a16:creationId xmlns:a16="http://schemas.microsoft.com/office/drawing/2014/main" id="{F3CEF4EA-B9CC-4BFE-823D-A2BABB506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65882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>
                  <a:extLst>
                    <a:ext uri="{FF2B5EF4-FFF2-40B4-BE49-F238E27FC236}">
                      <a16:creationId xmlns:a16="http://schemas.microsoft.com/office/drawing/2014/main" id="{49D03657-EED5-4C35-9675-768E77705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779" y="5737764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Gerader Verbinder 73">
                  <a:extLst>
                    <a:ext uri="{FF2B5EF4-FFF2-40B4-BE49-F238E27FC236}">
                      <a16:creationId xmlns:a16="http://schemas.microsoft.com/office/drawing/2014/main" id="{3B647C97-F741-42CD-A141-0928CE245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4040" y="5733491"/>
                  <a:ext cx="1156781" cy="4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r Verbinder 74">
                  <a:extLst>
                    <a:ext uri="{FF2B5EF4-FFF2-40B4-BE49-F238E27FC236}">
                      <a16:creationId xmlns:a16="http://schemas.microsoft.com/office/drawing/2014/main" id="{3A24E48A-2E12-4660-B6A6-EAB6BDB2B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2218" y="4160522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C0FA20AB-0487-432D-8C11-8D28262EA220}"/>
                    </a:ext>
                  </a:extLst>
                </p:cNvPr>
                <p:cNvSpPr/>
                <p:nvPr/>
              </p:nvSpPr>
              <p:spPr>
                <a:xfrm rot="16200000">
                  <a:off x="6397540" y="4557700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77" name="Gerade Verbindung mit Pfeil 76">
                  <a:extLst>
                    <a:ext uri="{FF2B5EF4-FFF2-40B4-BE49-F238E27FC236}">
                      <a16:creationId xmlns:a16="http://schemas.microsoft.com/office/drawing/2014/main" id="{88C4F28F-1C96-473E-9533-65D76D19C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3564" y="4655276"/>
                  <a:ext cx="0" cy="27524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8975AC89-B347-4481-91DC-444D3E4F2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52388"/>
                  <a:ext cx="1383590" cy="4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 xmlns=""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7021" r="-42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5F2650A5-B826-4D7F-A9B8-42EB5FF26BAC}"/>
                    </a:ext>
                  </a:extLst>
                </p:cNvPr>
                <p:cNvSpPr/>
                <p:nvPr/>
              </p:nvSpPr>
              <p:spPr>
                <a:xfrm>
                  <a:off x="7111177" y="4672427"/>
                  <a:ext cx="207849" cy="4943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/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/>
              <p:nvPr/>
            </p:nvSpPr>
            <p:spPr>
              <a:xfrm>
                <a:off x="4147940" y="3841205"/>
                <a:ext cx="2005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de-CH" dirty="0"/>
                  <a:t>Kurzschlussstrom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40" y="3841205"/>
                <a:ext cx="2005677" cy="646331"/>
              </a:xfrm>
              <a:prstGeom prst="rect">
                <a:avLst/>
              </a:prstGeom>
              <a:blipFill>
                <a:blip r:embed="rId6"/>
                <a:stretch>
                  <a:fillRect l="-2432" r="-2736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/>
              <p:nvPr/>
            </p:nvSpPr>
            <p:spPr>
              <a:xfrm>
                <a:off x="8672539" y="3841205"/>
                <a:ext cx="2005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</m:oMath>
                  </m:oMathPara>
                </a14:m>
                <a:br>
                  <a:rPr lang="de-CH" dirty="0"/>
                </a:br>
                <a:r>
                  <a:rPr lang="de-CH" dirty="0"/>
                  <a:t>Kurzschlussstrom</a:t>
                </a: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39" y="3841205"/>
                <a:ext cx="2005677" cy="646331"/>
              </a:xfrm>
              <a:prstGeom prst="rect">
                <a:avLst/>
              </a:prstGeom>
              <a:blipFill>
                <a:blip r:embed="rId7"/>
                <a:stretch>
                  <a:fillRect l="-2736" r="-2432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ADABD3C-44AA-4BD3-9079-D1F5E9789C48}"/>
              </a:ext>
            </a:extLst>
          </p:cNvPr>
          <p:cNvCxnSpPr>
            <a:cxnSpLocks/>
          </p:cNvCxnSpPr>
          <p:nvPr/>
        </p:nvCxnSpPr>
        <p:spPr>
          <a:xfrm flipV="1">
            <a:off x="4026879" y="3633954"/>
            <a:ext cx="0" cy="157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C8C8B4A-3159-445B-9780-6169A6FBE151}"/>
              </a:ext>
            </a:extLst>
          </p:cNvPr>
          <p:cNvCxnSpPr>
            <a:cxnSpLocks/>
          </p:cNvCxnSpPr>
          <p:nvPr/>
        </p:nvCxnSpPr>
        <p:spPr>
          <a:xfrm flipV="1">
            <a:off x="8422856" y="3519072"/>
            <a:ext cx="0" cy="157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5B7DE3A-8DEA-491C-974E-AE5A46A4A563}"/>
              </a:ext>
            </a:extLst>
          </p:cNvPr>
          <p:cNvCxnSpPr>
            <a:cxnSpLocks/>
          </p:cNvCxnSpPr>
          <p:nvPr/>
        </p:nvCxnSpPr>
        <p:spPr>
          <a:xfrm>
            <a:off x="8422856" y="4104751"/>
            <a:ext cx="0" cy="561099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B40158D-00CE-4E24-8C16-D9765123E6F8}"/>
              </a:ext>
            </a:extLst>
          </p:cNvPr>
          <p:cNvCxnSpPr>
            <a:cxnSpLocks/>
          </p:cNvCxnSpPr>
          <p:nvPr/>
        </p:nvCxnSpPr>
        <p:spPr>
          <a:xfrm>
            <a:off x="4026879" y="4174206"/>
            <a:ext cx="0" cy="561099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2296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5ACB-0212-4770-B4D5-48DB1243D41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58</a:t>
            </a:fld>
            <a:endParaRPr lang="de-CH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D3B91C14-54E1-4A8D-84A1-5BD4EB1A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31" y="1772816"/>
            <a:ext cx="1884496" cy="2196242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8C3994F-D6D1-4385-A9AF-41E9CE5961D8}"/>
              </a:ext>
            </a:extLst>
          </p:cNvPr>
          <p:cNvCxnSpPr/>
          <p:nvPr/>
        </p:nvCxnSpPr>
        <p:spPr>
          <a:xfrm flipV="1">
            <a:off x="4222091" y="3789040"/>
            <a:ext cx="1512168" cy="50405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0AE4C50-D793-4E8A-BA76-EBAFCC4DF988}"/>
              </a:ext>
            </a:extLst>
          </p:cNvPr>
          <p:cNvSpPr txBox="1"/>
          <p:nvPr/>
        </p:nvSpPr>
        <p:spPr>
          <a:xfrm>
            <a:off x="3239070" y="42210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Leerlaufspannung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6830052-596C-4746-A355-557984571DAA}"/>
              </a:ext>
            </a:extLst>
          </p:cNvPr>
          <p:cNvSpPr txBox="1"/>
          <p:nvPr/>
        </p:nvSpPr>
        <p:spPr>
          <a:xfrm>
            <a:off x="5806267" y="429373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Kurzschlussstrom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133C50-9CCE-4F80-A6F2-3951382DF787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6166308" y="3865692"/>
            <a:ext cx="642798" cy="4280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4211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F5B5-BFE8-47CD-9954-A7650D5F7A4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59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8241F40-13CC-4BD3-A0E2-200D2B5C646B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Theorem von Norton und </a:t>
            </a:r>
            <a:r>
              <a:rPr lang="de-CH" dirty="0" err="1"/>
              <a:t>Thévenin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4E17CA-68B7-42A6-8C44-3C05482113DB}"/>
              </a:ext>
            </a:extLst>
          </p:cNvPr>
          <p:cNvSpPr txBox="1"/>
          <p:nvPr/>
        </p:nvSpPr>
        <p:spPr>
          <a:xfrm>
            <a:off x="1629123" y="1412776"/>
            <a:ext cx="8674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b="1" u="sng" dirty="0"/>
              <a:t>Jedes</a:t>
            </a:r>
            <a:r>
              <a:rPr lang="de-CH" b="1" dirty="0"/>
              <a:t> Netzwerk, dass aus linearen Bauteilen besteht und 2 Klemmen besitzt, </a:t>
            </a:r>
          </a:p>
          <a:p>
            <a:r>
              <a:rPr lang="de-CH" b="1" dirty="0"/>
              <a:t>lässt sich als reale Quelle darstellen.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E761DA-B9A6-43CE-9831-9CB8A416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55" y="2873474"/>
            <a:ext cx="4038600" cy="25717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2FAABE-4477-433D-B0F4-8692F7DB49FC}"/>
              </a:ext>
            </a:extLst>
          </p:cNvPr>
          <p:cNvSpPr/>
          <p:nvPr/>
        </p:nvSpPr>
        <p:spPr>
          <a:xfrm>
            <a:off x="837035" y="2851172"/>
            <a:ext cx="3312368" cy="2767651"/>
          </a:xfrm>
          <a:prstGeom prst="rect">
            <a:avLst/>
          </a:prstGeom>
          <a:solidFill>
            <a:srgbClr val="0D0D0D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502CEF-21F3-4FFC-96AE-A68CD75E4D83}"/>
              </a:ext>
            </a:extLst>
          </p:cNvPr>
          <p:cNvGrpSpPr/>
          <p:nvPr/>
        </p:nvGrpSpPr>
        <p:grpSpPr>
          <a:xfrm>
            <a:off x="7317754" y="2426745"/>
            <a:ext cx="1839842" cy="1152128"/>
            <a:chOff x="7317754" y="2426745"/>
            <a:chExt cx="1839842" cy="115212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B72D97A-B0A9-4277-9084-8E79114435D5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DAF3BE44-9460-4775-8D98-920D303B6024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57FBE6BB-5EC9-4DD5-A54A-E7C7FF937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53A7B38C-9C22-4861-AA5F-65E68E25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8EEA3DF7-CFC2-444F-B9D4-0204D9667A89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62C0ECF3-DC15-446A-8E29-A2D8F7B54DD8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751611DE-369B-4DE4-905B-E1A2B8A940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B151D18E-EDA3-456D-829E-F70EAFA191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03142D-515C-4901-B21F-2732BA7F2BDA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9E8FB8-86CB-41E9-9784-D6191CFFEB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253B5A5-2B0E-45F0-9EDF-94B351CC6062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D80768-9A21-4E5B-90FB-EEC00C6010AF}"/>
              </a:ext>
            </a:extLst>
          </p:cNvPr>
          <p:cNvGrpSpPr/>
          <p:nvPr/>
        </p:nvGrpSpPr>
        <p:grpSpPr>
          <a:xfrm>
            <a:off x="7317755" y="4745907"/>
            <a:ext cx="1839842" cy="1152128"/>
            <a:chOff x="7317755" y="4222830"/>
            <a:chExt cx="1839842" cy="115212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74B5395-FC0E-4C45-89A2-0B427D529EB6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9A03031-A125-4F89-89E2-FD64263CBC20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9B37748-2B1E-42CB-87A9-EA72CF3DF6C3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1224677-D4BB-4620-BE4B-33CB1716125D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910187E-517C-4AF4-9D4F-605F5C1CBD73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D037748D-C8A1-4FE4-9DB9-343EE153D2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CE05CDFE-EC88-446B-AE7A-FD3FACA2C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D81C911-C2A6-4B7B-8C31-498CE26A3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091F004-CE47-4A2F-AA74-6A6A80D1E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FA899817-F7DB-407F-B999-79D269151878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E4A424B0-4AB7-4C5D-9D37-D7F8B2C0C9D9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C4D1D24-CE5D-44D4-AAD1-19ECE22F5095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2D431BA-0E77-4BFC-BD31-A52394066AEC}"/>
              </a:ext>
            </a:extLst>
          </p:cNvPr>
          <p:cNvSpPr txBox="1"/>
          <p:nvPr/>
        </p:nvSpPr>
        <p:spPr>
          <a:xfrm>
            <a:off x="7207511" y="3661905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Théveninäquivalent</a:t>
            </a:r>
            <a:r>
              <a:rPr lang="de-CH" dirty="0"/>
              <a:t>:</a:t>
            </a:r>
          </a:p>
          <a:p>
            <a:r>
              <a:rPr lang="de-CH" dirty="0"/>
              <a:t>Darstellung als Spannungsquelle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955EC814-DA94-4CBB-8DF7-1BE6AAC55586}"/>
              </a:ext>
            </a:extLst>
          </p:cNvPr>
          <p:cNvSpPr/>
          <p:nvPr/>
        </p:nvSpPr>
        <p:spPr>
          <a:xfrm rot="20480197">
            <a:off x="5013499" y="3162447"/>
            <a:ext cx="1208320" cy="416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7A7CCAE3-18E1-4748-A5FD-900BBCAB1958}"/>
              </a:ext>
            </a:extLst>
          </p:cNvPr>
          <p:cNvSpPr/>
          <p:nvPr/>
        </p:nvSpPr>
        <p:spPr>
          <a:xfrm rot="1583824">
            <a:off x="4983924" y="4718004"/>
            <a:ext cx="1208320" cy="416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2063E56-A42A-47C9-87CA-E1C77CC0A6E0}"/>
              </a:ext>
            </a:extLst>
          </p:cNvPr>
          <p:cNvSpPr txBox="1"/>
          <p:nvPr/>
        </p:nvSpPr>
        <p:spPr>
          <a:xfrm>
            <a:off x="5011197" y="21899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Leerlaufspannung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4BA254E-87FE-4C0C-9C15-A8D63B248302}"/>
              </a:ext>
            </a:extLst>
          </p:cNvPr>
          <p:cNvSpPr txBox="1"/>
          <p:nvPr/>
        </p:nvSpPr>
        <p:spPr>
          <a:xfrm>
            <a:off x="4991081" y="587267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Kurzschlussstrom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DAD6A01-68EB-463A-AAF7-8BBD00F1F531}"/>
              </a:ext>
            </a:extLst>
          </p:cNvPr>
          <p:cNvCxnSpPr>
            <a:cxnSpLocks/>
            <a:stCxn id="39" idx="2"/>
            <a:endCxn id="14" idx="1"/>
          </p:cNvCxnSpPr>
          <p:nvPr/>
        </p:nvCxnSpPr>
        <p:spPr>
          <a:xfrm>
            <a:off x="6026860" y="2559271"/>
            <a:ext cx="1423643" cy="3225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CBE4F16-DBDD-40EB-9523-975E4B5DCBDC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V="1">
            <a:off x="5993920" y="5272624"/>
            <a:ext cx="1410663" cy="60005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61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nhaltsplatzhalter 2">
                <a:extLst>
                  <a:ext uri="{FF2B5EF4-FFF2-40B4-BE49-F238E27FC236}">
                    <a16:creationId xmlns:a16="http://schemas.microsoft.com/office/drawing/2014/main" id="{51B0D352-79E3-4454-95DC-6E9259560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987" y="1844824"/>
                <a:ext cx="9601200" cy="368967"/>
              </a:xfrm>
              <a:prstGeom prst="rect">
                <a:avLst/>
              </a:prstGeom>
              <a:noFill/>
            </p:spPr>
            <p:txBody>
              <a:bodyPr vert="horz" lIns="144000" tIns="0" rIns="144000" bIns="108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/>
                  <a:t>Eine Gesamtladung von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verteilt sich gleichmässig auf der Oberfläche eines Würfels mit Seitenlänge l. </a:t>
                </a:r>
                <a:br>
                  <a:rPr lang="de-CH" dirty="0"/>
                </a:br>
                <a:r>
                  <a:rPr lang="de-CH" dirty="0"/>
                  <a:t>Wie gross ist die Flächenladungsdichte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CH" dirty="0"/>
                  <a:t> ?</a:t>
                </a:r>
              </a:p>
            </p:txBody>
          </p:sp>
        </mc:Choice>
        <mc:Fallback xmlns="">
          <p:sp>
            <p:nvSpPr>
              <p:cNvPr id="19" name="Inhaltsplatzhalter 2">
                <a:extLst>
                  <a:ext uri="{FF2B5EF4-FFF2-40B4-BE49-F238E27FC236}">
                    <a16:creationId xmlns:a16="http://schemas.microsoft.com/office/drawing/2014/main" id="{51B0D352-79E3-4454-95DC-6E925956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844824"/>
                <a:ext cx="9601200" cy="368967"/>
              </a:xfrm>
              <a:prstGeom prst="rect">
                <a:avLst/>
              </a:prstGeom>
              <a:blipFill>
                <a:blip r:embed="rId2"/>
                <a:stretch>
                  <a:fillRect t="-176667" r="-508" b="-10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90A5C3F5-1402-4887-B8E3-A53AA1461C6C}"/>
              </a:ext>
            </a:extLst>
          </p:cNvPr>
          <p:cNvSpPr txBox="1"/>
          <p:nvPr/>
        </p:nvSpPr>
        <p:spPr>
          <a:xfrm>
            <a:off x="476995" y="35651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72791C"/>
                </a:solidFill>
              </a:rPr>
              <a:t>Antwort: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C7B8FB0-E5DC-4852-BB74-947DE7DC59A1}"/>
                  </a:ext>
                </a:extLst>
              </p:cNvPr>
              <p:cNvSpPr txBox="1"/>
              <p:nvPr/>
            </p:nvSpPr>
            <p:spPr>
              <a:xfrm>
                <a:off x="1701131" y="3440624"/>
                <a:ext cx="1296144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50 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C7B8FB0-E5DC-4852-BB74-947DE7DC5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31" y="3440624"/>
                <a:ext cx="1296144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204B0-F768-4549-BA83-BBD78CEF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3FE5-4C7F-4DF5-84B1-8F3083D5F396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2268C-773A-4E6F-BF8D-85004400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2FA234-7A29-42D5-B50C-94709AD2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3313533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4E19-AD7E-4F50-BE49-E6C2EBA44120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60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4200C-BC01-4E45-91A0-1CC3FAB515D5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Berechnung des Innenwiderstandes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1692A5-E73A-413A-8D2A-8B5F692E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1" y="2534844"/>
            <a:ext cx="2808312" cy="17883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C8CFC8F-0039-46BC-979D-1255A3E01E83}"/>
              </a:ext>
            </a:extLst>
          </p:cNvPr>
          <p:cNvSpPr txBox="1"/>
          <p:nvPr/>
        </p:nvSpPr>
        <p:spPr>
          <a:xfrm>
            <a:off x="358528" y="1408596"/>
            <a:ext cx="1035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Setze alle Quellen zu 0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Forme Netzwerk solange um, bis nur noch ein Widerstand zwischen den Klemmen vorhanden ist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618817-46D9-45D4-8ED3-914D4934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5" y="2471486"/>
            <a:ext cx="2907808" cy="1851670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3878286-90E3-4F14-9594-0593E7D568D7}"/>
              </a:ext>
            </a:extLst>
          </p:cNvPr>
          <p:cNvSpPr/>
          <p:nvPr/>
        </p:nvSpPr>
        <p:spPr>
          <a:xfrm>
            <a:off x="3427736" y="3212976"/>
            <a:ext cx="648072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B0E8B96-5395-45E3-9B66-C0D148851B5C}"/>
              </a:ext>
            </a:extLst>
          </p:cNvPr>
          <p:cNvCxnSpPr>
            <a:cxnSpLocks/>
          </p:cNvCxnSpPr>
          <p:nvPr/>
        </p:nvCxnSpPr>
        <p:spPr>
          <a:xfrm>
            <a:off x="8485473" y="2674745"/>
            <a:ext cx="0" cy="1656184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C2A38AD-303F-4DD9-A01E-1DAE7D91C182}"/>
              </a:ext>
            </a:extLst>
          </p:cNvPr>
          <p:cNvCxnSpPr>
            <a:cxnSpLocks/>
          </p:cNvCxnSpPr>
          <p:nvPr/>
        </p:nvCxnSpPr>
        <p:spPr>
          <a:xfrm>
            <a:off x="8485473" y="2674745"/>
            <a:ext cx="1280552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5458ADC-E526-4C9F-AE63-FEA2946708C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485473" y="4330929"/>
            <a:ext cx="1369915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084363F8-546E-4785-9C25-152926F24EDE}"/>
              </a:ext>
            </a:extLst>
          </p:cNvPr>
          <p:cNvSpPr/>
          <p:nvPr/>
        </p:nvSpPr>
        <p:spPr>
          <a:xfrm>
            <a:off x="9796080" y="2651885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076E5FC-9975-4BB7-85E6-0951898136EA}"/>
              </a:ext>
            </a:extLst>
          </p:cNvPr>
          <p:cNvSpPr/>
          <p:nvPr/>
        </p:nvSpPr>
        <p:spPr>
          <a:xfrm>
            <a:off x="9855388" y="4308069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0C5BED-46F9-4DDE-94E1-716962A8627C}"/>
              </a:ext>
            </a:extLst>
          </p:cNvPr>
          <p:cNvSpPr/>
          <p:nvPr/>
        </p:nvSpPr>
        <p:spPr>
          <a:xfrm>
            <a:off x="8353355" y="3111832"/>
            <a:ext cx="238683" cy="6684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98987E8-86EC-4DEA-B612-2FAD849B8179}"/>
                  </a:ext>
                </a:extLst>
              </p:cNvPr>
              <p:cNvSpPr/>
              <p:nvPr/>
            </p:nvSpPr>
            <p:spPr>
              <a:xfrm>
                <a:off x="8592038" y="3225431"/>
                <a:ext cx="21306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=(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||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98987E8-86EC-4DEA-B612-2FAD849B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038" y="3225431"/>
                <a:ext cx="2130648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6AE36BBA-F264-4017-A272-4753CED3EFAB}"/>
              </a:ext>
            </a:extLst>
          </p:cNvPr>
          <p:cNvSpPr/>
          <p:nvPr/>
        </p:nvSpPr>
        <p:spPr>
          <a:xfrm>
            <a:off x="7336854" y="3286813"/>
            <a:ext cx="648072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8AB2236-06F8-4153-BE44-49F21AE288DC}"/>
              </a:ext>
            </a:extLst>
          </p:cNvPr>
          <p:cNvGrpSpPr/>
          <p:nvPr/>
        </p:nvGrpSpPr>
        <p:grpSpPr>
          <a:xfrm>
            <a:off x="9435781" y="5328541"/>
            <a:ext cx="1839842" cy="1152128"/>
            <a:chOff x="7317754" y="2426745"/>
            <a:chExt cx="1839842" cy="115212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6341941-F9C1-47BC-B700-244456076DA0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A9DB6E8-E5A3-42E1-B37E-1B6E496E1BDF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A588C06B-4948-4D4B-ADAD-A7B74F9A1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10301C0-D302-482E-A1B8-60A2547E6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6241AD2-F87D-4463-8C69-FFA2AF9A375B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DDC0A1EB-C717-46F0-AAC1-4C33671AA68C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4B3787D-6F01-41AA-B5DC-3D5D1577A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11D0F0E7-2570-4CC6-ACA1-FD08D56D3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65BF8218-6585-43E0-82FC-3F2880F41AAE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E8F13BF-D12D-46A5-B8DA-718156041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86BE342-8FC5-40BE-8B72-C597EFE9AC87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2407A89-47DD-4372-8EBB-15853CB8D55B}"/>
              </a:ext>
            </a:extLst>
          </p:cNvPr>
          <p:cNvGrpSpPr/>
          <p:nvPr/>
        </p:nvGrpSpPr>
        <p:grpSpPr>
          <a:xfrm>
            <a:off x="6237635" y="5328541"/>
            <a:ext cx="1839842" cy="1152128"/>
            <a:chOff x="7317755" y="4222830"/>
            <a:chExt cx="1839842" cy="1152128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AD50C85-F7B6-4B8C-8ECD-63F401F8FF9F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80E8A03F-BF07-4E16-B4B4-AB0F4840438F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580DAFE-294E-4A10-BEDC-97D16291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06EA73-E8AA-44B9-85FB-332EADCDE78C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6B7EB5C2-B63A-4800-AA72-D976C29097BE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FE89362-2A9A-4E07-9645-AA9BCF22E0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56C99F4-66CA-4FE8-9637-705CB7461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00329E4-7C7D-41D1-B094-6917E33D1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5E17E41-2BF0-41DD-BA98-6A5CE44D2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82C97AA-DAD2-4966-B596-64AA1AC59AD7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E1F07C06-0126-4BE8-9573-91A681A9A055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EDF80AA-3E26-454C-AD47-CAFF59C4CE3C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2A216F3-49B9-41C4-99C3-B6AEBBC4C5AF}"/>
              </a:ext>
            </a:extLst>
          </p:cNvPr>
          <p:cNvCxnSpPr/>
          <p:nvPr/>
        </p:nvCxnSpPr>
        <p:spPr>
          <a:xfrm flipH="1">
            <a:off x="7095499" y="3933056"/>
            <a:ext cx="1257856" cy="173389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102BD2B-0191-4E45-BF45-AE8A2CE94707}"/>
              </a:ext>
            </a:extLst>
          </p:cNvPr>
          <p:cNvCxnSpPr>
            <a:cxnSpLocks/>
          </p:cNvCxnSpPr>
          <p:nvPr/>
        </p:nvCxnSpPr>
        <p:spPr>
          <a:xfrm>
            <a:off x="8391437" y="3933056"/>
            <a:ext cx="1672307" cy="151634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28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1610-6F20-41A2-894F-07376EBAF837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280C829-2EB5-4CD7-B1C9-FCFD61A77FF8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Berechnung der Leerlaufspannung / Kurzschlussstrom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14C0AE-65C2-4C01-A507-25923B20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31" y="1891929"/>
            <a:ext cx="2808312" cy="178831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652801F-37BD-4A13-B5F5-DB0464621BFE}"/>
              </a:ext>
            </a:extLst>
          </p:cNvPr>
          <p:cNvGrpSpPr/>
          <p:nvPr/>
        </p:nvGrpSpPr>
        <p:grpSpPr>
          <a:xfrm>
            <a:off x="2570818" y="5129079"/>
            <a:ext cx="1839842" cy="1152128"/>
            <a:chOff x="7317754" y="2426745"/>
            <a:chExt cx="1839842" cy="1152128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AC2C909-2ED7-41F2-A680-7E33CAA907A0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961D13F9-A6E1-4415-951A-35D3CB8D9453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A11B71-8945-4959-806B-EDA59D4A5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C538548C-1044-4E4F-9A17-60B6C7E7D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1D44119-B5EE-4606-81E4-7A2BEDF042E7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21943920-4616-412A-9BC7-8DD8DAA0C993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5C36BA91-9BD0-41CC-AB8E-36B57AEC5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C72A0184-DBC4-4AB4-9B98-83FB4B555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F52D8A84-4C15-49DB-B518-ADBDC4394BD8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7F8FC3C-F5B9-4700-81F7-EF1B0B45E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31421D0-0E07-4795-A40A-0783E25164E5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082D200-4D25-466E-9887-4B0210FBF6D1}"/>
              </a:ext>
            </a:extLst>
          </p:cNvPr>
          <p:cNvGrpSpPr/>
          <p:nvPr/>
        </p:nvGrpSpPr>
        <p:grpSpPr>
          <a:xfrm>
            <a:off x="7856709" y="5145529"/>
            <a:ext cx="1839842" cy="1152128"/>
            <a:chOff x="7317755" y="4222830"/>
            <a:chExt cx="1839842" cy="1152128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FFFCA0B-2EFB-499B-A142-B61B3F905967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99E3E1C-DE88-483F-B39D-AE0B70191792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9240E7F-8270-44BC-BF37-7E86703D4F0F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877627C-35C0-461B-909D-F0D81903E951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7E9B117-0914-42C5-B4B0-E4F5465A385F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299E18D7-D284-4FD9-BD1D-D7F4229E58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1B132C1-1513-46EA-81CD-018B15B68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BC9D218-AEB5-48A4-867F-0F00C77A0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24BBE661-5D96-49F5-A8D5-CBADFF100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898F06-F9B0-4E6F-97BC-5FA5FB36C6B1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A58F31AF-C9ED-44C2-8391-3D4CB4ADC1D6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770A0F6-95E8-4884-BF75-7BB712D79227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7C9E8AA-E315-43B2-A6FF-90B1F5A98513}"/>
              </a:ext>
            </a:extLst>
          </p:cNvPr>
          <p:cNvCxnSpPr>
            <a:cxnSpLocks/>
          </p:cNvCxnSpPr>
          <p:nvPr/>
        </p:nvCxnSpPr>
        <p:spPr>
          <a:xfrm flipH="1">
            <a:off x="2763714" y="3806337"/>
            <a:ext cx="1253585" cy="158610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430F0D4-23B2-4C32-8622-43A422040457}"/>
              </a:ext>
            </a:extLst>
          </p:cNvPr>
          <p:cNvCxnSpPr>
            <a:cxnSpLocks/>
          </p:cNvCxnSpPr>
          <p:nvPr/>
        </p:nvCxnSpPr>
        <p:spPr>
          <a:xfrm flipH="1">
            <a:off x="8102698" y="3886131"/>
            <a:ext cx="1735338" cy="160301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7B30E86-A76C-40AD-8735-BBD5066C5FF8}"/>
              </a:ext>
            </a:extLst>
          </p:cNvPr>
          <p:cNvCxnSpPr/>
          <p:nvPr/>
        </p:nvCxnSpPr>
        <p:spPr>
          <a:xfrm>
            <a:off x="4149403" y="2276872"/>
            <a:ext cx="0" cy="1296144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C939092E-C086-4D96-BF78-9A7BED7D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771" y="2035219"/>
            <a:ext cx="2808312" cy="1788312"/>
          </a:xfrm>
          <a:prstGeom prst="rect">
            <a:avLst/>
          </a:prstGeom>
        </p:spPr>
      </p:pic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7B731FE-B0CA-4D8A-9396-DB87D2705C8D}"/>
              </a:ext>
            </a:extLst>
          </p:cNvPr>
          <p:cNvCxnSpPr/>
          <p:nvPr/>
        </p:nvCxnSpPr>
        <p:spPr>
          <a:xfrm>
            <a:off x="9758817" y="2348880"/>
            <a:ext cx="0" cy="1368152"/>
          </a:xfrm>
          <a:prstGeom prst="line">
            <a:avLst/>
          </a:prstGeom>
          <a:ln w="1905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275A79-6051-4C88-83CD-5B1A8C6237D8}"/>
              </a:ext>
            </a:extLst>
          </p:cNvPr>
          <p:cNvCxnSpPr/>
          <p:nvPr/>
        </p:nvCxnSpPr>
        <p:spPr>
          <a:xfrm>
            <a:off x="9769576" y="2924944"/>
            <a:ext cx="0" cy="432048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feil: nach links und rechts 39">
            <a:extLst>
              <a:ext uri="{FF2B5EF4-FFF2-40B4-BE49-F238E27FC236}">
                <a16:creationId xmlns:a16="http://schemas.microsoft.com/office/drawing/2014/main" id="{E83AB848-FAE2-4503-A6DA-EB8BF3B447D3}"/>
              </a:ext>
            </a:extLst>
          </p:cNvPr>
          <p:cNvSpPr/>
          <p:nvPr/>
        </p:nvSpPr>
        <p:spPr>
          <a:xfrm>
            <a:off x="5201154" y="5447823"/>
            <a:ext cx="1558420" cy="57346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342AAE-EA6C-48F1-A231-0587E95EF32E}"/>
                  </a:ext>
                </a:extLst>
              </p:cNvPr>
              <p:cNvSpPr txBox="1"/>
              <p:nvPr/>
            </p:nvSpPr>
            <p:spPr>
              <a:xfrm>
                <a:off x="5232922" y="5023106"/>
                <a:ext cx="1555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342AAE-EA6C-48F1-A231-0587E95E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22" y="5023106"/>
                <a:ext cx="15559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81A3E0-49A4-43D5-9137-AFF524918BB1}"/>
                  </a:ext>
                </a:extLst>
              </p:cNvPr>
              <p:cNvSpPr/>
              <p:nvPr/>
            </p:nvSpPr>
            <p:spPr>
              <a:xfrm>
                <a:off x="4160162" y="2658731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81A3E0-49A4-43D5-9137-AFF524918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62" y="2658731"/>
                <a:ext cx="5901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B8DA3CE-A212-48E3-9C60-276673353E42}"/>
                  </a:ext>
                </a:extLst>
              </p:cNvPr>
              <p:cNvSpPr/>
              <p:nvPr/>
            </p:nvSpPr>
            <p:spPr>
              <a:xfrm>
                <a:off x="9694421" y="2862158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B8DA3CE-A212-48E3-9C60-276673353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421" y="2862158"/>
                <a:ext cx="590162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8887D55-AB57-4DBC-A15E-D5A798903658}"/>
                  </a:ext>
                </a:extLst>
              </p:cNvPr>
              <p:cNvSpPr/>
              <p:nvPr/>
            </p:nvSpPr>
            <p:spPr>
              <a:xfrm>
                <a:off x="2822026" y="5491399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8887D55-AB57-4DBC-A15E-D5A798903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26" y="5491399"/>
                <a:ext cx="59016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5417388-DCFC-4EE6-B8A4-81539A7AC718}"/>
                  </a:ext>
                </a:extLst>
              </p:cNvPr>
              <p:cNvSpPr/>
              <p:nvPr/>
            </p:nvSpPr>
            <p:spPr>
              <a:xfrm>
                <a:off x="8079389" y="5481762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5417388-DCFC-4EE6-B8A4-81539A7AC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89" y="5481762"/>
                <a:ext cx="590162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805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FDC1-0BA1-4392-B9D8-E5F82BF10EC4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62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D6FD7A-33A9-4D73-9750-2C0924E45B17}"/>
              </a:ext>
            </a:extLst>
          </p:cNvPr>
          <p:cNvSpPr txBox="1"/>
          <p:nvPr/>
        </p:nvSpPr>
        <p:spPr>
          <a:xfrm>
            <a:off x="404987" y="76046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Beispiel</a:t>
            </a:r>
            <a:endParaRPr lang="en-CH" b="1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51F0213-4096-421F-98FA-579A3A39338E}"/>
              </a:ext>
            </a:extLst>
          </p:cNvPr>
          <p:cNvGrpSpPr/>
          <p:nvPr/>
        </p:nvGrpSpPr>
        <p:grpSpPr>
          <a:xfrm>
            <a:off x="1341091" y="1238489"/>
            <a:ext cx="1224136" cy="2001849"/>
            <a:chOff x="332979" y="3008241"/>
            <a:chExt cx="1224136" cy="2001849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E3625052-AC91-4389-A77D-A037021F4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1CAC7BF-4776-4C88-9AE7-AAF36A226C75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6535BB1-7A39-4B70-B40F-FE92BBB7C85F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FF45858-1A60-42B2-BB03-03307C164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008068B-FC93-45DC-8F3F-1425A944AA79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68DD9A7-7EBF-45E4-A612-1EE22A7B9A48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A9D5F58-380F-44E8-A7DE-08DAC6EF53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9FC0AD3-CF4F-436C-AC05-FAF68018A7EA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9FC0AD3-CF4F-436C-AC05-FAF68018A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06DDE9D-0106-47DA-89CC-5F7999D44D0A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91869ACA-342A-4E14-BD6C-A75068AAE498}"/>
              </a:ext>
            </a:extLst>
          </p:cNvPr>
          <p:cNvSpPr/>
          <p:nvPr/>
        </p:nvSpPr>
        <p:spPr>
          <a:xfrm>
            <a:off x="2349203" y="1268761"/>
            <a:ext cx="1656157" cy="205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A03CE7A-6A4D-4245-A2CA-9873DF496850}"/>
              </a:ext>
            </a:extLst>
          </p:cNvPr>
          <p:cNvGrpSpPr/>
          <p:nvPr/>
        </p:nvGrpSpPr>
        <p:grpSpPr>
          <a:xfrm>
            <a:off x="3199822" y="1246613"/>
            <a:ext cx="1224136" cy="2018765"/>
            <a:chOff x="332979" y="2991325"/>
            <a:chExt cx="1224136" cy="2018765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E89144E-AD9A-4A33-B2DA-FEBFB478E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28E06A7-5861-48BE-AA0C-4A61C1E106E3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06A7735D-14CB-431F-8F0E-3505AC2D1CAE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2E3D401-5D6F-4992-BB15-08A4F9732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68BBD2B-81D9-427C-B6ED-A479552EB5DA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58BD5011-DE74-4EFF-9DAA-AB55F14E11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D7C0B1B-52D7-40B2-AE9D-652AF921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E85D8EEF-1F2C-4563-88B3-B41BA3BA119A}"/>
                    </a:ext>
                  </a:extLst>
                </p:cNvPr>
                <p:cNvSpPr txBox="1"/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E85D8EEF-1F2C-4563-88B3-B41BA3BA1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1064504-886E-4444-B961-F011BC05C75E}"/>
                </a:ext>
              </a:extLst>
            </p:cNvPr>
            <p:cNvSpPr/>
            <p:nvPr/>
          </p:nvSpPr>
          <p:spPr>
            <a:xfrm>
              <a:off x="869618" y="3335648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8868528F-4E94-4581-888F-8EFCE0070942}"/>
              </a:ext>
            </a:extLst>
          </p:cNvPr>
          <p:cNvSpPr/>
          <p:nvPr/>
        </p:nvSpPr>
        <p:spPr>
          <a:xfrm>
            <a:off x="4323780" y="2157896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75E3B3A-A71B-41A9-BF50-5A0D73FC9075}"/>
                  </a:ext>
                </a:extLst>
              </p:cNvPr>
              <p:cNvSpPr txBox="1"/>
              <p:nvPr/>
            </p:nvSpPr>
            <p:spPr>
              <a:xfrm>
                <a:off x="4571673" y="2290385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75E3B3A-A71B-41A9-BF50-5A0D73FC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73" y="2290385"/>
                <a:ext cx="314958" cy="276999"/>
              </a:xfrm>
              <a:prstGeom prst="rect">
                <a:avLst/>
              </a:prstGeom>
              <a:blipFill>
                <a:blip r:embed="rId4"/>
                <a:stretch>
                  <a:fillRect l="-15385" r="-1923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171477A-810D-4606-A912-149793D3552A}"/>
              </a:ext>
            </a:extLst>
          </p:cNvPr>
          <p:cNvCxnSpPr>
            <a:cxnSpLocks/>
          </p:cNvCxnSpPr>
          <p:nvPr/>
        </p:nvCxnSpPr>
        <p:spPr>
          <a:xfrm>
            <a:off x="4443066" y="1685035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4E8F4-EE91-4B3D-B30E-2A9FE120F72E}"/>
              </a:ext>
            </a:extLst>
          </p:cNvPr>
          <p:cNvCxnSpPr>
            <a:cxnSpLocks/>
          </p:cNvCxnSpPr>
          <p:nvPr/>
        </p:nvCxnSpPr>
        <p:spPr>
          <a:xfrm>
            <a:off x="4423955" y="3265378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0AE2EFF-CF43-4B59-90C0-2503F539D6B5}"/>
              </a:ext>
            </a:extLst>
          </p:cNvPr>
          <p:cNvGrpSpPr/>
          <p:nvPr/>
        </p:nvGrpSpPr>
        <p:grpSpPr>
          <a:xfrm>
            <a:off x="5762722" y="1291633"/>
            <a:ext cx="1178391" cy="2018765"/>
            <a:chOff x="378724" y="2991325"/>
            <a:chExt cx="1178391" cy="201876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F37AFDB9-1412-44DA-8945-DEF0CE460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87C6D170-6ADC-49DE-A46A-E8E15CB223A4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02768BF-8F6C-4C5A-A351-A7E9A394AD25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16C4E183-956A-4AC0-AE3E-8652331F8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AAAF624-D49D-4831-892F-9AA553CDDB33}"/>
                </a:ext>
              </a:extLst>
            </p:cNvPr>
            <p:cNvSpPr/>
            <p:nvPr/>
          </p:nvSpPr>
          <p:spPr>
            <a:xfrm rot="16200000">
              <a:off x="378724" y="3830025"/>
              <a:ext cx="432048" cy="432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A8F11CD0-E703-444D-B469-43084B65D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8" y="3927601"/>
              <a:ext cx="0" cy="2752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365DBC5-01DE-40FA-AA30-6A99995A155C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4780EA2F-81AC-451C-BD6D-9B8F5E7B374D}"/>
                    </a:ext>
                  </a:extLst>
                </p:cNvPr>
                <p:cNvSpPr txBox="1"/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4780EA2F-81AC-451C-BD6D-9B8F5E7B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91C1B347-48CF-40C2-866D-FCC62827109F}"/>
                </a:ext>
              </a:extLst>
            </p:cNvPr>
            <p:cNvSpPr/>
            <p:nvPr/>
          </p:nvSpPr>
          <p:spPr>
            <a:xfrm>
              <a:off x="869618" y="3335648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5" name="Rechteck 44">
            <a:extLst>
              <a:ext uri="{FF2B5EF4-FFF2-40B4-BE49-F238E27FC236}">
                <a16:creationId xmlns:a16="http://schemas.microsoft.com/office/drawing/2014/main" id="{24E776F1-3DD2-44D3-9BA9-88B33A5FCCCF}"/>
              </a:ext>
            </a:extLst>
          </p:cNvPr>
          <p:cNvSpPr/>
          <p:nvPr/>
        </p:nvSpPr>
        <p:spPr>
          <a:xfrm>
            <a:off x="6840935" y="2202916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85CC24C-C9E8-4C4C-8A21-18416900E7B1}"/>
                  </a:ext>
                </a:extLst>
              </p:cNvPr>
              <p:cNvSpPr txBox="1"/>
              <p:nvPr/>
            </p:nvSpPr>
            <p:spPr>
              <a:xfrm>
                <a:off x="7088828" y="2335405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85CC24C-C9E8-4C4C-8A21-18416900E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28" y="2335405"/>
                <a:ext cx="314958" cy="276999"/>
              </a:xfrm>
              <a:prstGeom prst="rect">
                <a:avLst/>
              </a:prstGeom>
              <a:blipFill>
                <a:blip r:embed="rId6"/>
                <a:stretch>
                  <a:fillRect l="-15385" r="-1923" b="-173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0F67550-73DA-4F3F-B235-AF73C60D34FA}"/>
              </a:ext>
            </a:extLst>
          </p:cNvPr>
          <p:cNvCxnSpPr>
            <a:cxnSpLocks/>
          </p:cNvCxnSpPr>
          <p:nvPr/>
        </p:nvCxnSpPr>
        <p:spPr>
          <a:xfrm>
            <a:off x="6960221" y="1730055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CEEDC27-0E79-4482-A5A2-2BAEB3732176}"/>
              </a:ext>
            </a:extLst>
          </p:cNvPr>
          <p:cNvCxnSpPr>
            <a:cxnSpLocks/>
          </p:cNvCxnSpPr>
          <p:nvPr/>
        </p:nvCxnSpPr>
        <p:spPr>
          <a:xfrm>
            <a:off x="6941110" y="3310398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9B67127-126B-4738-A464-46B748EE1687}"/>
              </a:ext>
            </a:extLst>
          </p:cNvPr>
          <p:cNvGrpSpPr/>
          <p:nvPr/>
        </p:nvGrpSpPr>
        <p:grpSpPr>
          <a:xfrm>
            <a:off x="8501044" y="1375135"/>
            <a:ext cx="1742164" cy="1974604"/>
            <a:chOff x="378724" y="3035486"/>
            <a:chExt cx="1742164" cy="1974604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E01D885A-AB33-4970-9822-BEBD2B0A2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E41E6833-3B04-4E40-83AA-C807715D437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27B2B2E-BF59-4F31-9F1A-50007197E0B0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F227B848-989A-44AB-A4E8-92522E132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735B219-949A-4879-9783-F17874E77E3D}"/>
                </a:ext>
              </a:extLst>
            </p:cNvPr>
            <p:cNvSpPr/>
            <p:nvPr/>
          </p:nvSpPr>
          <p:spPr>
            <a:xfrm rot="16200000">
              <a:off x="378724" y="3830025"/>
              <a:ext cx="432048" cy="432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78DA0D58-E858-4D2F-9523-722586D6D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8" y="3927601"/>
              <a:ext cx="0" cy="2752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475151A6-7B9D-4044-B97B-32C15947B69B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8464CC06-85E9-4915-A3A5-0916E1DE6A1C}"/>
                    </a:ext>
                  </a:extLst>
                </p:cNvPr>
                <p:cNvSpPr txBox="1"/>
                <p:nvPr/>
              </p:nvSpPr>
              <p:spPr>
                <a:xfrm>
                  <a:off x="1811252" y="3035486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8464CC06-85E9-4915-A3A5-0916E1DE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252" y="3035486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000" r="-4000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9D811965-FA4A-4345-84FC-257E9C42EE0C}"/>
              </a:ext>
            </a:extLst>
          </p:cNvPr>
          <p:cNvSpPr/>
          <p:nvPr/>
        </p:nvSpPr>
        <p:spPr>
          <a:xfrm>
            <a:off x="9579257" y="2242257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3BA7C94-C40D-4C39-A3FE-4AA75BD78DBA}"/>
                  </a:ext>
                </a:extLst>
              </p:cNvPr>
              <p:cNvSpPr txBox="1"/>
              <p:nvPr/>
            </p:nvSpPr>
            <p:spPr>
              <a:xfrm>
                <a:off x="9827150" y="2374746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3BA7C94-C40D-4C39-A3FE-4AA75BD78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50" y="2374746"/>
                <a:ext cx="314958" cy="276999"/>
              </a:xfrm>
              <a:prstGeom prst="rect">
                <a:avLst/>
              </a:prstGeom>
              <a:blipFill>
                <a:blip r:embed="rId8"/>
                <a:stretch>
                  <a:fillRect l="-13462" r="-3846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7531CDC-3F53-4936-AAF6-A4A28AAE585A}"/>
              </a:ext>
            </a:extLst>
          </p:cNvPr>
          <p:cNvCxnSpPr>
            <a:cxnSpLocks/>
          </p:cNvCxnSpPr>
          <p:nvPr/>
        </p:nvCxnSpPr>
        <p:spPr>
          <a:xfrm>
            <a:off x="9698543" y="1769396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D39FD6E-2E0D-40EB-8886-80D6539A8AF0}"/>
              </a:ext>
            </a:extLst>
          </p:cNvPr>
          <p:cNvCxnSpPr>
            <a:cxnSpLocks/>
          </p:cNvCxnSpPr>
          <p:nvPr/>
        </p:nvCxnSpPr>
        <p:spPr>
          <a:xfrm>
            <a:off x="9679432" y="3349739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D7A9C3DD-43B6-4373-B0EA-56721898A0F3}"/>
              </a:ext>
            </a:extLst>
          </p:cNvPr>
          <p:cNvSpPr/>
          <p:nvPr/>
        </p:nvSpPr>
        <p:spPr>
          <a:xfrm>
            <a:off x="9910079" y="1694112"/>
            <a:ext cx="339376" cy="1691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315A9368-C1B6-43D1-964E-A6C3E12E4097}"/>
              </a:ext>
            </a:extLst>
          </p:cNvPr>
          <p:cNvGrpSpPr/>
          <p:nvPr/>
        </p:nvGrpSpPr>
        <p:grpSpPr>
          <a:xfrm>
            <a:off x="278448" y="4067315"/>
            <a:ext cx="3984287" cy="2231031"/>
            <a:chOff x="196013" y="3692881"/>
            <a:chExt cx="3984287" cy="2231031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4D126EF0-2835-4852-B9DF-ADE65025574C}"/>
                </a:ext>
              </a:extLst>
            </p:cNvPr>
            <p:cNvGrpSpPr/>
            <p:nvPr/>
          </p:nvGrpSpPr>
          <p:grpSpPr>
            <a:xfrm>
              <a:off x="1493434" y="3867780"/>
              <a:ext cx="2686866" cy="2056132"/>
              <a:chOff x="1341034" y="3715380"/>
              <a:chExt cx="2686866" cy="2056132"/>
            </a:xfrm>
          </p:grpSpPr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6D133FC7-63C1-4B44-8E3A-2E1ED110F852}"/>
                  </a:ext>
                </a:extLst>
              </p:cNvPr>
              <p:cNvGrpSpPr/>
              <p:nvPr/>
            </p:nvGrpSpPr>
            <p:grpSpPr>
              <a:xfrm>
                <a:off x="1341034" y="3877431"/>
                <a:ext cx="1224136" cy="1657526"/>
                <a:chOff x="332979" y="3352564"/>
                <a:chExt cx="1224136" cy="1657526"/>
              </a:xfrm>
            </p:grpSpPr>
            <p:cxnSp>
              <p:nvCxnSpPr>
                <p:cNvPr id="111" name="Gerader Verbinder 110">
                  <a:extLst>
                    <a:ext uri="{FF2B5EF4-FFF2-40B4-BE49-F238E27FC236}">
                      <a16:creationId xmlns:a16="http://schemas.microsoft.com/office/drawing/2014/main" id="{52007F80-89F6-421F-BA62-FD9E6706D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415" y="3438207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>
                  <a:extLst>
                    <a:ext uri="{FF2B5EF4-FFF2-40B4-BE49-F238E27FC236}">
                      <a16:creationId xmlns:a16="http://schemas.microsoft.com/office/drawing/2014/main" id="{0CE25B46-A75F-4D08-B6B3-E4463CC05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63" y="5010089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>
                  <a:extLst>
                    <a:ext uri="{FF2B5EF4-FFF2-40B4-BE49-F238E27FC236}">
                      <a16:creationId xmlns:a16="http://schemas.microsoft.com/office/drawing/2014/main" id="{2B6C7251-3942-46C5-9656-BAB2DE694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224" y="5010089"/>
                  <a:ext cx="741891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>
                  <a:extLst>
                    <a:ext uri="{FF2B5EF4-FFF2-40B4-BE49-F238E27FC236}">
                      <a16:creationId xmlns:a16="http://schemas.microsoft.com/office/drawing/2014/main" id="{61B7286C-B6FB-40F8-8265-940340812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7115" y="3429000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E2616093-EE64-45A6-8BEF-C67BCF50C052}"/>
                    </a:ext>
                  </a:extLst>
                </p:cNvPr>
                <p:cNvSpPr/>
                <p:nvPr/>
              </p:nvSpPr>
              <p:spPr>
                <a:xfrm rot="16200000">
                  <a:off x="392810" y="3830026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116" name="Gerade Verbindung mit Pfeil 115">
                  <a:extLst>
                    <a:ext uri="{FF2B5EF4-FFF2-40B4-BE49-F238E27FC236}">
                      <a16:creationId xmlns:a16="http://schemas.microsoft.com/office/drawing/2014/main" id="{87C0F4E3-C1BE-4144-98E1-A52E9D27D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79" y="3745718"/>
                  <a:ext cx="0" cy="6006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r Verbinder 116">
                  <a:extLst>
                    <a:ext uri="{FF2B5EF4-FFF2-40B4-BE49-F238E27FC236}">
                      <a16:creationId xmlns:a16="http://schemas.microsoft.com/office/drawing/2014/main" id="{A11C3D40-CFCE-4A1E-92DB-107CD9CBC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15" y="3429000"/>
                  <a:ext cx="9687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hteck 118">
                  <a:extLst>
                    <a:ext uri="{FF2B5EF4-FFF2-40B4-BE49-F238E27FC236}">
                      <a16:creationId xmlns:a16="http://schemas.microsoft.com/office/drawing/2014/main" id="{4AFACDC5-8F27-4027-9F47-9157D0EB1A75}"/>
                    </a:ext>
                  </a:extLst>
                </p:cNvPr>
                <p:cNvSpPr/>
                <p:nvPr/>
              </p:nvSpPr>
              <p:spPr>
                <a:xfrm>
                  <a:off x="720691" y="3352564"/>
                  <a:ext cx="339376" cy="169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B50D9B18-87FE-4424-8E2B-F2B69ABB2CF0}"/>
                  </a:ext>
                </a:extLst>
              </p:cNvPr>
              <p:cNvSpPr/>
              <p:nvPr/>
            </p:nvSpPr>
            <p:spPr>
              <a:xfrm>
                <a:off x="2371743" y="3715380"/>
                <a:ext cx="1656157" cy="2056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95A12F70-A27E-4EF4-88F6-0918EACE2C7F}"/>
                    </a:ext>
                  </a:extLst>
                </p:cNvPr>
                <p:cNvSpPr txBox="1"/>
                <p:nvPr/>
              </p:nvSpPr>
              <p:spPr>
                <a:xfrm>
                  <a:off x="1907879" y="369288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95A12F70-A27E-4EF4-88F6-0918EACE2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879" y="3692881"/>
                  <a:ext cx="3096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23AD7F15-55ED-4850-9720-372EA3391E08}"/>
                    </a:ext>
                  </a:extLst>
                </p:cNvPr>
                <p:cNvSpPr txBox="1"/>
                <p:nvPr/>
              </p:nvSpPr>
              <p:spPr>
                <a:xfrm>
                  <a:off x="196013" y="4367448"/>
                  <a:ext cx="1352358" cy="656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23AD7F15-55ED-4850-9720-372EA3391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13" y="4367448"/>
                  <a:ext cx="1352358" cy="6562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02150AB-D82D-4009-8E9F-D2A3D1F645BE}"/>
              </a:ext>
            </a:extLst>
          </p:cNvPr>
          <p:cNvGrpSpPr/>
          <p:nvPr/>
        </p:nvGrpSpPr>
        <p:grpSpPr>
          <a:xfrm>
            <a:off x="9120520" y="4409481"/>
            <a:ext cx="2247899" cy="1662254"/>
            <a:chOff x="3827574" y="3975987"/>
            <a:chExt cx="2247899" cy="1662254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E508BF9-B75E-47AD-A4C9-4376D686378F}"/>
                </a:ext>
              </a:extLst>
            </p:cNvPr>
            <p:cNvGrpSpPr/>
            <p:nvPr/>
          </p:nvGrpSpPr>
          <p:grpSpPr>
            <a:xfrm>
              <a:off x="4851337" y="3975987"/>
              <a:ext cx="1224136" cy="1662254"/>
              <a:chOff x="332979" y="3347836"/>
              <a:chExt cx="1224136" cy="1662254"/>
            </a:xfrm>
          </p:grpSpPr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4AF5CE0A-F1F0-4997-93CE-89A6D95011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5" y="3438207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DDE7748F-8FAB-4747-8F0D-6EC74EDB0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63" y="5010089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5A91BACA-18CC-4297-82A0-969B6EC88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224" y="5010089"/>
                <a:ext cx="741891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95389C39-375C-44AC-A2ED-19A76AF9A192}"/>
                  </a:ext>
                </a:extLst>
              </p:cNvPr>
              <p:cNvSpPr/>
              <p:nvPr/>
            </p:nvSpPr>
            <p:spPr>
              <a:xfrm rot="16200000">
                <a:off x="392810" y="3830026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166EDE89-EB9D-4274-BF2C-B45E7CBB6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79" y="3745718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97F86ACC-4443-4BA2-8842-FBC67ABC6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415" y="3429000"/>
                <a:ext cx="9687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feld 81">
                    <a:extLst>
                      <a:ext uri="{FF2B5EF4-FFF2-40B4-BE49-F238E27FC236}">
                        <a16:creationId xmlns:a16="http://schemas.microsoft.com/office/drawing/2014/main" id="{4059DC45-6F17-41C4-AB9B-E8DBCE2CB7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989" y="3538774"/>
                    <a:ext cx="309636" cy="5167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82" name="Textfeld 81">
                    <a:extLst>
                      <a:ext uri="{FF2B5EF4-FFF2-40B4-BE49-F238E27FC236}">
                        <a16:creationId xmlns:a16="http://schemas.microsoft.com/office/drawing/2014/main" id="{4059DC45-6F17-41C4-AB9B-E8DBCE2CB7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989" y="3538774"/>
                    <a:ext cx="309636" cy="51674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056A77AF-661E-427F-9EAD-EB36614A324E}"/>
                  </a:ext>
                </a:extLst>
              </p:cNvPr>
              <p:cNvSpPr/>
              <p:nvPr/>
            </p:nvSpPr>
            <p:spPr>
              <a:xfrm>
                <a:off x="1008775" y="3347836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5FB685E-B484-4098-9FA0-C64C00D618BD}"/>
                    </a:ext>
                  </a:extLst>
                </p:cNvPr>
                <p:cNvSpPr txBox="1"/>
                <p:nvPr/>
              </p:nvSpPr>
              <p:spPr>
                <a:xfrm>
                  <a:off x="3827574" y="4486322"/>
                  <a:ext cx="1372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5FB685E-B484-4098-9FA0-C64C00D61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574" y="4486322"/>
                  <a:ext cx="13726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68BD9F01-41E2-4EDE-BF37-96B5386CDFFA}"/>
              </a:ext>
            </a:extLst>
          </p:cNvPr>
          <p:cNvGrpSpPr/>
          <p:nvPr/>
        </p:nvGrpSpPr>
        <p:grpSpPr>
          <a:xfrm>
            <a:off x="6700033" y="4500116"/>
            <a:ext cx="1901650" cy="1585363"/>
            <a:chOff x="6427017" y="4056437"/>
            <a:chExt cx="1901650" cy="1585363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9BA5127-677F-40BC-9FE0-F8174CC36696}"/>
                </a:ext>
              </a:extLst>
            </p:cNvPr>
            <p:cNvGrpSpPr/>
            <p:nvPr/>
          </p:nvGrpSpPr>
          <p:grpSpPr>
            <a:xfrm>
              <a:off x="6948069" y="4056437"/>
              <a:ext cx="1380598" cy="1585363"/>
              <a:chOff x="6397540" y="4156675"/>
              <a:chExt cx="1380598" cy="1585363"/>
            </a:xfrm>
          </p:grpSpPr>
          <p:cxnSp>
            <p:nvCxnSpPr>
              <p:cNvPr id="126" name="Gerader Verbinder 125">
                <a:extLst>
                  <a:ext uri="{FF2B5EF4-FFF2-40B4-BE49-F238E27FC236}">
                    <a16:creationId xmlns:a16="http://schemas.microsoft.com/office/drawing/2014/main" id="{06DF4772-67B0-4A1B-AD5C-380062C315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7231" y="4165882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>
                <a:extLst>
                  <a:ext uri="{FF2B5EF4-FFF2-40B4-BE49-F238E27FC236}">
                    <a16:creationId xmlns:a16="http://schemas.microsoft.com/office/drawing/2014/main" id="{3BA8F271-0EBC-4BE0-A23F-A5C6DD251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779" y="5737764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82DA5250-9173-459A-9714-A12B4D866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040" y="5737766"/>
                <a:ext cx="944098" cy="4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E57BF85A-4FDB-4D63-A932-41342E87B5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2218" y="4160522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55D69B08-87CD-4C09-93ED-7D9F8C592300}"/>
                  </a:ext>
                </a:extLst>
              </p:cNvPr>
              <p:cNvSpPr/>
              <p:nvPr/>
            </p:nvSpPr>
            <p:spPr>
              <a:xfrm rot="16200000">
                <a:off x="6397540" y="4557700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86FB67A1-A1D1-42F2-AE08-E360B9E0D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3564" y="4655276"/>
                <a:ext cx="0" cy="27524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856467AB-104C-4B31-85C3-8017A18FD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231" y="4156675"/>
                <a:ext cx="1142572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feld 132">
                    <a:extLst>
                      <a:ext uri="{FF2B5EF4-FFF2-40B4-BE49-F238E27FC236}">
                        <a16:creationId xmlns:a16="http://schemas.microsoft.com/office/drawing/2014/main" id="{08E61258-5676-412E-A954-0F039ED9F55D}"/>
                      </a:ext>
                    </a:extLst>
                  </p:cNvPr>
                  <p:cNvSpPr txBox="1"/>
                  <p:nvPr/>
                </p:nvSpPr>
                <p:spPr>
                  <a:xfrm>
                    <a:off x="7334917" y="4789706"/>
                    <a:ext cx="3096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33" name="Textfeld 132">
                    <a:extLst>
                      <a:ext uri="{FF2B5EF4-FFF2-40B4-BE49-F238E27FC236}">
                        <a16:creationId xmlns:a16="http://schemas.microsoft.com/office/drawing/2014/main" id="{08E61258-5676-412E-A954-0F039ED9F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4917" y="4789706"/>
                    <a:ext cx="309636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686" r="-392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3680F2C0-7500-440F-92B4-5C89612BAFC1}"/>
                  </a:ext>
                </a:extLst>
              </p:cNvPr>
              <p:cNvSpPr/>
              <p:nvPr/>
            </p:nvSpPr>
            <p:spPr>
              <a:xfrm>
                <a:off x="7111177" y="4672427"/>
                <a:ext cx="207849" cy="4943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CFEA0118-2E22-4E96-B7D6-B2A3403F0E8F}"/>
                    </a:ext>
                  </a:extLst>
                </p:cNvPr>
                <p:cNvSpPr/>
                <p:nvPr/>
              </p:nvSpPr>
              <p:spPr>
                <a:xfrm>
                  <a:off x="6427017" y="4308780"/>
                  <a:ext cx="494301" cy="656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CFEA0118-2E22-4E96-B7D6-B2A3403F0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017" y="4308780"/>
                  <a:ext cx="494301" cy="65620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83E7D858-022D-4EBB-BB25-2F78066F4C1B}"/>
              </a:ext>
            </a:extLst>
          </p:cNvPr>
          <p:cNvGrpSpPr/>
          <p:nvPr/>
        </p:nvGrpSpPr>
        <p:grpSpPr>
          <a:xfrm>
            <a:off x="3115794" y="4462488"/>
            <a:ext cx="2836125" cy="1585363"/>
            <a:chOff x="3081942" y="4151576"/>
            <a:chExt cx="2836125" cy="1585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AD17B0A4-5725-4FC7-83C1-945C8C589B47}"/>
                    </a:ext>
                  </a:extLst>
                </p:cNvPr>
                <p:cNvSpPr/>
                <p:nvPr/>
              </p:nvSpPr>
              <p:spPr>
                <a:xfrm>
                  <a:off x="3081942" y="4439879"/>
                  <a:ext cx="1279325" cy="656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AD17B0A4-5725-4FC7-83C1-945C8C589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942" y="4439879"/>
                  <a:ext cx="1279325" cy="65620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28E2B93C-6F95-40F0-B033-34257FD0F05F}"/>
                </a:ext>
              </a:extLst>
            </p:cNvPr>
            <p:cNvGrpSpPr/>
            <p:nvPr/>
          </p:nvGrpSpPr>
          <p:grpSpPr>
            <a:xfrm>
              <a:off x="4359347" y="4151576"/>
              <a:ext cx="1558720" cy="1585363"/>
              <a:chOff x="6397540" y="4156675"/>
              <a:chExt cx="1558720" cy="1585363"/>
            </a:xfrm>
          </p:grpSpPr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A8988790-5335-47FD-8EFA-09EB3B34B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7231" y="4165882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DDBF9033-C494-42DC-ACCF-0612A40D1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779" y="5737764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79496979-C45A-4204-8B39-22DF20C71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040" y="5737766"/>
                <a:ext cx="944098" cy="4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25ED0FEA-05B9-446E-B4BA-E58CC8CE29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2218" y="4160522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2C5CC6AB-4B1E-44E4-BA5F-4946AEA4153E}"/>
                  </a:ext>
                </a:extLst>
              </p:cNvPr>
              <p:cNvSpPr/>
              <p:nvPr/>
            </p:nvSpPr>
            <p:spPr>
              <a:xfrm rot="16200000">
                <a:off x="6397540" y="4557700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80" name="Gerade Verbindung mit Pfeil 179">
                <a:extLst>
                  <a:ext uri="{FF2B5EF4-FFF2-40B4-BE49-F238E27FC236}">
                    <a16:creationId xmlns:a16="http://schemas.microsoft.com/office/drawing/2014/main" id="{A4CD6656-03D7-45A8-A9F1-03587DC78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3564" y="4655276"/>
                <a:ext cx="0" cy="27524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3167B33-CA61-47B1-967F-4503339E0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231" y="4156675"/>
                <a:ext cx="1142572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E43886BC-5971-44E8-87DF-3534E7A1B092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068" y="4755693"/>
                    <a:ext cx="6061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E43886BC-5971-44E8-87DF-3534E7A1B0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068" y="4755693"/>
                    <a:ext cx="606192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081" r="-202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70D0048E-E599-4708-A9F7-9F7427C8CA26}"/>
                  </a:ext>
                </a:extLst>
              </p:cNvPr>
              <p:cNvSpPr/>
              <p:nvPr/>
            </p:nvSpPr>
            <p:spPr>
              <a:xfrm>
                <a:off x="7111177" y="4672427"/>
                <a:ext cx="207849" cy="4943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416A13B8-DE0B-4D33-A7CA-DA0B2C69EE04}"/>
              </a:ext>
            </a:extLst>
          </p:cNvPr>
          <p:cNvCxnSpPr>
            <a:cxnSpLocks/>
          </p:cNvCxnSpPr>
          <p:nvPr/>
        </p:nvCxnSpPr>
        <p:spPr>
          <a:xfrm>
            <a:off x="2135375" y="3273838"/>
            <a:ext cx="5754994" cy="694368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63C84730-94EB-4766-A35F-D50003CDA3A6}"/>
              </a:ext>
            </a:extLst>
          </p:cNvPr>
          <p:cNvCxnSpPr>
            <a:cxnSpLocks/>
          </p:cNvCxnSpPr>
          <p:nvPr/>
        </p:nvCxnSpPr>
        <p:spPr>
          <a:xfrm flipH="1">
            <a:off x="1474511" y="3382309"/>
            <a:ext cx="2951519" cy="544503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EE0F940-AAAD-413A-A890-938C23504745}"/>
              </a:ext>
            </a:extLst>
          </p:cNvPr>
          <p:cNvCxnSpPr>
            <a:cxnSpLocks/>
          </p:cNvCxnSpPr>
          <p:nvPr/>
        </p:nvCxnSpPr>
        <p:spPr>
          <a:xfrm flipH="1">
            <a:off x="4282020" y="3438628"/>
            <a:ext cx="2558917" cy="496644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48DD0E56-DB21-4EF8-AAF4-597EB374D80F}"/>
              </a:ext>
            </a:extLst>
          </p:cNvPr>
          <p:cNvCxnSpPr>
            <a:cxnSpLocks/>
          </p:cNvCxnSpPr>
          <p:nvPr/>
        </p:nvCxnSpPr>
        <p:spPr>
          <a:xfrm>
            <a:off x="9720190" y="3490787"/>
            <a:ext cx="549893" cy="438189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hteck 195">
            <a:extLst>
              <a:ext uri="{FF2B5EF4-FFF2-40B4-BE49-F238E27FC236}">
                <a16:creationId xmlns:a16="http://schemas.microsoft.com/office/drawing/2014/main" id="{8E124482-29FA-49E3-A6C8-6A78D8774782}"/>
              </a:ext>
            </a:extLst>
          </p:cNvPr>
          <p:cNvSpPr/>
          <p:nvPr/>
        </p:nvSpPr>
        <p:spPr>
          <a:xfrm>
            <a:off x="298668" y="4044326"/>
            <a:ext cx="2284373" cy="224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E653726E-F25F-4F2C-A3D3-3C24388CB04D}"/>
              </a:ext>
            </a:extLst>
          </p:cNvPr>
          <p:cNvSpPr/>
          <p:nvPr/>
        </p:nvSpPr>
        <p:spPr>
          <a:xfrm>
            <a:off x="278448" y="4041308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C7A3A98-4ED7-4C1A-9698-DDBFA7F949E3}"/>
              </a:ext>
            </a:extLst>
          </p:cNvPr>
          <p:cNvSpPr/>
          <p:nvPr/>
        </p:nvSpPr>
        <p:spPr>
          <a:xfrm>
            <a:off x="3173394" y="4041189"/>
            <a:ext cx="2808403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45DB546-E7BF-4954-B173-339DB3709C55}"/>
              </a:ext>
            </a:extLst>
          </p:cNvPr>
          <p:cNvSpPr/>
          <p:nvPr/>
        </p:nvSpPr>
        <p:spPr>
          <a:xfrm>
            <a:off x="6391650" y="4021908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AA552463-A714-4D3C-B2C3-AA6C22CD9E64}"/>
              </a:ext>
            </a:extLst>
          </p:cNvPr>
          <p:cNvSpPr/>
          <p:nvPr/>
        </p:nvSpPr>
        <p:spPr>
          <a:xfrm>
            <a:off x="9320085" y="4050896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FF1B6DD-DC9F-48DD-B8DB-144E91AFFE3C}"/>
                  </a:ext>
                </a:extLst>
              </p:cNvPr>
              <p:cNvSpPr/>
              <p:nvPr/>
            </p:nvSpPr>
            <p:spPr>
              <a:xfrm>
                <a:off x="5492830" y="2140985"/>
                <a:ext cx="344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FF1B6DD-DC9F-48DD-B8DB-144E91AFF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30" y="2140985"/>
                <a:ext cx="34426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319E344-97E8-47A4-92E0-B74167EC1C9D}"/>
                  </a:ext>
                </a:extLst>
              </p:cNvPr>
              <p:cNvSpPr/>
              <p:nvPr/>
            </p:nvSpPr>
            <p:spPr>
              <a:xfrm>
                <a:off x="8176104" y="2168164"/>
                <a:ext cx="3442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319E344-97E8-47A4-92E0-B74167EC1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104" y="2168164"/>
                <a:ext cx="34426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D0E79228-A4CA-42C3-9260-0DDAA365216F}"/>
                  </a:ext>
                </a:extLst>
              </p:cNvPr>
              <p:cNvSpPr/>
              <p:nvPr/>
            </p:nvSpPr>
            <p:spPr>
              <a:xfrm>
                <a:off x="987976" y="2062649"/>
                <a:ext cx="41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D0E79228-A4CA-42C3-9260-0DDAA3652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76" y="2062649"/>
                <a:ext cx="41197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EFE4478D-D90B-4142-8016-A685DC0BC08F}"/>
                  </a:ext>
                </a:extLst>
              </p:cNvPr>
              <p:cNvSpPr/>
              <p:nvPr/>
            </p:nvSpPr>
            <p:spPr>
              <a:xfrm>
                <a:off x="2844515" y="2145100"/>
                <a:ext cx="41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EFE4478D-D90B-4142-8016-A685DC0BC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15" y="2145100"/>
                <a:ext cx="41197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08784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7C7F-66D6-4591-A836-B274E6CDE0C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63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B7574B-47A5-4449-9AD7-3FC2463D03A9}"/>
              </a:ext>
            </a:extLst>
          </p:cNvPr>
          <p:cNvSpPr txBox="1"/>
          <p:nvPr/>
        </p:nvSpPr>
        <p:spPr>
          <a:xfrm>
            <a:off x="6065271" y="3682678"/>
            <a:ext cx="344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Maximale Leistung </a:t>
            </a:r>
            <a:r>
              <a:rPr lang="de-CH" sz="1600" dirty="0"/>
              <a:t>am Lastwiderstand </a:t>
            </a:r>
          </a:p>
          <a:p>
            <a:r>
              <a:rPr lang="de-CH" sz="1600" dirty="0"/>
              <a:t>genau dann wenn Lastwiderstand</a:t>
            </a:r>
          </a:p>
          <a:p>
            <a:r>
              <a:rPr lang="de-CH" sz="1600" dirty="0"/>
              <a:t>gleich gross wie Innenwiderstand!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2F8727F-2EC4-491F-8868-3A0CBEC13251}"/>
              </a:ext>
            </a:extLst>
          </p:cNvPr>
          <p:cNvGrpSpPr/>
          <p:nvPr/>
        </p:nvGrpSpPr>
        <p:grpSpPr>
          <a:xfrm>
            <a:off x="776546" y="1219507"/>
            <a:ext cx="2868801" cy="1991300"/>
            <a:chOff x="776546" y="1219507"/>
            <a:chExt cx="2868801" cy="19913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06E00B1-B2B2-48C9-B30A-9C0639B1B74E}"/>
                </a:ext>
              </a:extLst>
            </p:cNvPr>
            <p:cNvGrpSpPr/>
            <p:nvPr/>
          </p:nvGrpSpPr>
          <p:grpSpPr>
            <a:xfrm>
              <a:off x="776546" y="1219507"/>
              <a:ext cx="2868801" cy="1991300"/>
              <a:chOff x="1022351" y="1669842"/>
              <a:chExt cx="2868801" cy="1991300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2F290D1E-514E-4789-B0D3-210A23EC8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148" y="1708244"/>
                <a:ext cx="2715004" cy="1952898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8E8C789-3926-4E2E-A217-A6F7C001ACCF}"/>
                  </a:ext>
                </a:extLst>
              </p:cNvPr>
              <p:cNvSpPr/>
              <p:nvPr/>
            </p:nvSpPr>
            <p:spPr>
              <a:xfrm>
                <a:off x="1022351" y="1669842"/>
                <a:ext cx="2038350" cy="1898897"/>
              </a:xfrm>
              <a:prstGeom prst="rect">
                <a:avLst/>
              </a:prstGeom>
              <a:solidFill>
                <a:srgbClr val="8F8F8F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10740770-1B17-4658-AF25-64201FFB604C}"/>
                    </a:ext>
                  </a:extLst>
                </p:cNvPr>
                <p:cNvSpPr txBox="1"/>
                <p:nvPr/>
              </p:nvSpPr>
              <p:spPr>
                <a:xfrm>
                  <a:off x="3207936" y="2018864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10740770-1B17-4658-AF25-64201FFB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36" y="2018864"/>
                  <a:ext cx="293395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739605-A12C-4271-A084-CD6B5650F583}"/>
                  </a:ext>
                </a:extLst>
              </p:cNvPr>
              <p:cNvSpPr/>
              <p:nvPr/>
            </p:nvSpPr>
            <p:spPr>
              <a:xfrm>
                <a:off x="3946308" y="1666798"/>
                <a:ext cx="5207964" cy="94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739605-A12C-4271-A084-CD6B5650F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308" y="1666798"/>
                <a:ext cx="5207964" cy="945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D0C3AAB-541B-4FCA-8DFD-0B761F118046}"/>
                  </a:ext>
                </a:extLst>
              </p:cNvPr>
              <p:cNvSpPr txBox="1"/>
              <p:nvPr/>
            </p:nvSpPr>
            <p:spPr>
              <a:xfrm>
                <a:off x="7494590" y="4740432"/>
                <a:ext cx="915764" cy="3385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D0C3AAB-541B-4FCA-8DFD-0B761F11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90" y="4740432"/>
                <a:ext cx="91576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35A337C-25E1-474D-A774-633DE699B3EB}"/>
                  </a:ext>
                </a:extLst>
              </p:cNvPr>
              <p:cNvSpPr/>
              <p:nvPr/>
            </p:nvSpPr>
            <p:spPr>
              <a:xfrm>
                <a:off x="7317755" y="5493328"/>
                <a:ext cx="1466304" cy="67918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3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de-CH" sz="1351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de-CH" sz="135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3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sz="135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de-CH" sz="13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351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35A337C-25E1-474D-A774-633DE699B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55" y="5493328"/>
                <a:ext cx="1466304" cy="679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17DAE4-22BC-4001-8A4E-C59AD15B89FD}"/>
              </a:ext>
            </a:extLst>
          </p:cNvPr>
          <p:cNvGrpSpPr/>
          <p:nvPr/>
        </p:nvGrpSpPr>
        <p:grpSpPr>
          <a:xfrm>
            <a:off x="2233220" y="4005064"/>
            <a:ext cx="3696304" cy="2201008"/>
            <a:chOff x="385068" y="3725404"/>
            <a:chExt cx="3696304" cy="220100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9B72F30-1FC3-462D-AC5D-A00B7FE7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068" y="3734054"/>
              <a:ext cx="3662548" cy="2183708"/>
            </a:xfrm>
            <a:prstGeom prst="rect">
              <a:avLst/>
            </a:prstGeom>
          </p:spPr>
        </p:pic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09C0F04-5B08-4206-8413-29F960504AD3}"/>
                </a:ext>
              </a:extLst>
            </p:cNvPr>
            <p:cNvSpPr/>
            <p:nvPr/>
          </p:nvSpPr>
          <p:spPr>
            <a:xfrm>
              <a:off x="1631504" y="3914564"/>
              <a:ext cx="154379" cy="15437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7FA4C95B-27A4-4DB9-95E9-771BAE9682D2}"/>
                </a:ext>
              </a:extLst>
            </p:cNvPr>
            <p:cNvSpPr/>
            <p:nvPr/>
          </p:nvSpPr>
          <p:spPr>
            <a:xfrm>
              <a:off x="1700369" y="3725404"/>
              <a:ext cx="2381003" cy="186227"/>
            </a:xfrm>
            <a:custGeom>
              <a:avLst/>
              <a:gdLst>
                <a:gd name="connsiteX0" fmla="*/ 0 w 2381003"/>
                <a:gd name="connsiteY0" fmla="*/ 186227 h 186227"/>
                <a:gd name="connsiteX1" fmla="*/ 201881 w 2381003"/>
                <a:gd name="connsiteY1" fmla="*/ 67474 h 186227"/>
                <a:gd name="connsiteX2" fmla="*/ 997528 w 2381003"/>
                <a:gd name="connsiteY2" fmla="*/ 2160 h 186227"/>
                <a:gd name="connsiteX3" fmla="*/ 2381003 w 2381003"/>
                <a:gd name="connsiteY3" fmla="*/ 144663 h 18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003" h="186227">
                  <a:moveTo>
                    <a:pt x="0" y="186227"/>
                  </a:moveTo>
                  <a:cubicBezTo>
                    <a:pt x="17813" y="142189"/>
                    <a:pt x="35626" y="98152"/>
                    <a:pt x="201881" y="67474"/>
                  </a:cubicBezTo>
                  <a:cubicBezTo>
                    <a:pt x="368136" y="36796"/>
                    <a:pt x="634341" y="-10705"/>
                    <a:pt x="997528" y="2160"/>
                  </a:cubicBezTo>
                  <a:cubicBezTo>
                    <a:pt x="1360715" y="15025"/>
                    <a:pt x="2242458" y="171382"/>
                    <a:pt x="2381003" y="144663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51360A-F5C1-49E5-9152-73470FB4A562}"/>
                    </a:ext>
                  </a:extLst>
                </p:cNvPr>
                <p:cNvSpPr txBox="1"/>
                <p:nvPr/>
              </p:nvSpPr>
              <p:spPr>
                <a:xfrm>
                  <a:off x="3660091" y="5557080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51360A-F5C1-49E5-9152-73470FB4A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091" y="5557080"/>
                  <a:ext cx="29339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91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86641BA-A91B-4B24-A9B8-BB77F97F6927}"/>
                </a:ext>
              </a:extLst>
            </p:cNvPr>
            <p:cNvSpPr/>
            <p:nvPr/>
          </p:nvSpPr>
          <p:spPr>
            <a:xfrm>
              <a:off x="516654" y="3884926"/>
              <a:ext cx="259892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ECCB372F-A4E5-4FEB-BB7D-49F5BEB9FAC4}"/>
                    </a:ext>
                  </a:extLst>
                </p:cNvPr>
                <p:cNvSpPr txBox="1"/>
                <p:nvPr/>
              </p:nvSpPr>
              <p:spPr>
                <a:xfrm>
                  <a:off x="385068" y="3818517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ECCB372F-A4E5-4FEB-BB7D-49F5BEB9F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68" y="3818517"/>
                  <a:ext cx="29339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465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18E1-C567-4024-91D5-4FC5BDE20D5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64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E5BA2D-7C5D-45D8-A9D2-2B569F30D0A7}"/>
              </a:ext>
            </a:extLst>
          </p:cNvPr>
          <p:cNvSpPr txBox="1"/>
          <p:nvPr/>
        </p:nvSpPr>
        <p:spPr>
          <a:xfrm>
            <a:off x="404987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Aufgabe</a:t>
            </a:r>
            <a:endParaRPr lang="en-CH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B43543-F260-474E-AF54-794DF05B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79" y="723037"/>
            <a:ext cx="8157348" cy="53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35903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059D-D447-458A-9B41-0ACF65169DF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65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E5BA2D-7C5D-45D8-A9D2-2B569F30D0A7}"/>
              </a:ext>
            </a:extLst>
          </p:cNvPr>
          <p:cNvSpPr txBox="1"/>
          <p:nvPr/>
        </p:nvSpPr>
        <p:spPr>
          <a:xfrm>
            <a:off x="332979" y="620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Zusatzaufgabe</a:t>
            </a:r>
            <a:endParaRPr lang="en-CH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F84E39-DBE4-4DD1-8BD5-A8720B61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59" y="990020"/>
            <a:ext cx="7444626" cy="51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29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9670-8334-4609-94BF-0F1533BF6E4A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7</a:t>
            </a:fld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9759601-F89E-4EE1-B990-869FFDA75537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/>
              <a:t>Elektrische Flussdichte (D-Feld)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42B0B6-E7BA-4B19-95BB-82E6D59788A9}"/>
                  </a:ext>
                </a:extLst>
              </p:cNvPr>
              <p:cNvSpPr txBox="1"/>
              <p:nvPr/>
            </p:nvSpPr>
            <p:spPr>
              <a:xfrm>
                <a:off x="4503112" y="2420888"/>
                <a:ext cx="3182602" cy="693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∭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rgbClr val="956013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42B0B6-E7BA-4B19-95BB-82E6D597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12" y="2420888"/>
                <a:ext cx="3182602" cy="69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ECDAC5E1-44F2-4C73-AE6C-5BFB839D32D7}"/>
              </a:ext>
            </a:extLst>
          </p:cNvPr>
          <p:cNvSpPr txBox="1"/>
          <p:nvPr/>
        </p:nvSpPr>
        <p:spPr>
          <a:xfrm>
            <a:off x="404987" y="1700808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Die elektrische Flussdichte, beschreibt das Feld, welches nur von den Ladungen ausgelöst wird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03D3F4-43ED-40B9-8EA3-F331CD047CFD}"/>
              </a:ext>
            </a:extLst>
          </p:cNvPr>
          <p:cNvSpPr txBox="1"/>
          <p:nvPr/>
        </p:nvSpPr>
        <p:spPr>
          <a:xfrm>
            <a:off x="421082" y="3432579"/>
            <a:ext cx="114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«Der Fluss des D-Feldes über eine Hüllfläche </a:t>
            </a:r>
            <a:r>
              <a:rPr lang="de-CH" dirty="0">
                <a:solidFill>
                  <a:srgbClr val="956013"/>
                </a:solidFill>
              </a:rPr>
              <a:t>A</a:t>
            </a:r>
            <a:r>
              <a:rPr lang="de-CH" dirty="0"/>
              <a:t> entspricht der sich innerhalb der Fläche befindenden </a:t>
            </a:r>
            <a:r>
              <a:rPr lang="de-CH" b="1" dirty="0"/>
              <a:t>Ladung»</a:t>
            </a:r>
          </a:p>
        </p:txBody>
      </p:sp>
    </p:spTree>
    <p:extLst>
      <p:ext uri="{BB962C8B-B14F-4D97-AF65-F5344CB8AC3E}">
        <p14:creationId xmlns:p14="http://schemas.microsoft.com/office/powerpoint/2010/main" val="31521894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A638-7450-4306-B9B1-CE253ED2CBDF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8</a:t>
            </a:fld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4DB6D4-CAF4-4A61-AB61-AEEC81960315}"/>
              </a:ext>
            </a:extLst>
          </p:cNvPr>
          <p:cNvSpPr txBox="1"/>
          <p:nvPr/>
        </p:nvSpPr>
        <p:spPr>
          <a:xfrm>
            <a:off x="729708" y="69269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Beispiel: D-Feld einer Platte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0B631BD-E793-4809-B29A-45B34B7DA7B5}"/>
                  </a:ext>
                </a:extLst>
              </p:cNvPr>
              <p:cNvSpPr txBox="1"/>
              <p:nvPr/>
            </p:nvSpPr>
            <p:spPr>
              <a:xfrm>
                <a:off x="4309011" y="1322784"/>
                <a:ext cx="408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Mit Flächenladung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geladene Fläche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0B631BD-E793-4809-B29A-45B34B7DA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11" y="1322784"/>
                <a:ext cx="4082400" cy="369332"/>
              </a:xfrm>
              <a:prstGeom prst="rect">
                <a:avLst/>
              </a:prstGeom>
              <a:blipFill>
                <a:blip r:embed="rId2"/>
                <a:stretch>
                  <a:fillRect l="-1343" t="-9836" r="-149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BA6A53B-36E0-47E1-BF80-4F410FE6AA02}"/>
              </a:ext>
            </a:extLst>
          </p:cNvPr>
          <p:cNvCxnSpPr>
            <a:cxnSpLocks/>
          </p:cNvCxnSpPr>
          <p:nvPr/>
        </p:nvCxnSpPr>
        <p:spPr>
          <a:xfrm flipH="1">
            <a:off x="3122522" y="3736803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57F0D1-0F9B-48F9-88BD-99286AA850EA}"/>
              </a:ext>
            </a:extLst>
          </p:cNvPr>
          <p:cNvCxnSpPr>
            <a:cxnSpLocks/>
          </p:cNvCxnSpPr>
          <p:nvPr/>
        </p:nvCxnSpPr>
        <p:spPr>
          <a:xfrm flipH="1">
            <a:off x="3167870" y="3027214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F9CCF1B-022C-4EC6-9534-747BD29FC088}"/>
              </a:ext>
            </a:extLst>
          </p:cNvPr>
          <p:cNvCxnSpPr>
            <a:cxnSpLocks/>
          </p:cNvCxnSpPr>
          <p:nvPr/>
        </p:nvCxnSpPr>
        <p:spPr>
          <a:xfrm flipH="1">
            <a:off x="3520249" y="3331642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A44ABE-5F73-40EE-A05E-D18FD804254E}"/>
              </a:ext>
            </a:extLst>
          </p:cNvPr>
          <p:cNvCxnSpPr>
            <a:cxnSpLocks/>
          </p:cNvCxnSpPr>
          <p:nvPr/>
        </p:nvCxnSpPr>
        <p:spPr>
          <a:xfrm flipH="1">
            <a:off x="3639087" y="2567264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1ADE2275-E4C9-427C-A45C-51385C0662B4}"/>
              </a:ext>
            </a:extLst>
          </p:cNvPr>
          <p:cNvSpPr/>
          <p:nvPr/>
        </p:nvSpPr>
        <p:spPr>
          <a:xfrm>
            <a:off x="4059966" y="1903546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8EAC2FC-7448-4F8D-984C-37E550EB956D}"/>
              </a:ext>
            </a:extLst>
          </p:cNvPr>
          <p:cNvCxnSpPr/>
          <p:nvPr/>
        </p:nvCxnSpPr>
        <p:spPr>
          <a:xfrm>
            <a:off x="4309011" y="3736803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D111CD-5B77-4334-8E9F-617333654B63}"/>
              </a:ext>
            </a:extLst>
          </p:cNvPr>
          <p:cNvCxnSpPr/>
          <p:nvPr/>
        </p:nvCxnSpPr>
        <p:spPr>
          <a:xfrm>
            <a:off x="4354359" y="302721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D6EFB0D-33FF-40F5-BDCF-FEE37D1ED858}"/>
              </a:ext>
            </a:extLst>
          </p:cNvPr>
          <p:cNvCxnSpPr/>
          <p:nvPr/>
        </p:nvCxnSpPr>
        <p:spPr>
          <a:xfrm>
            <a:off x="4706738" y="3331642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48A5D29-CA6F-440F-B200-EAABF36322B4}"/>
              </a:ext>
            </a:extLst>
          </p:cNvPr>
          <p:cNvCxnSpPr/>
          <p:nvPr/>
        </p:nvCxnSpPr>
        <p:spPr>
          <a:xfrm>
            <a:off x="4825576" y="256726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B0951-3BFE-47BC-AD00-1721AFEAE31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30167" y="1692116"/>
            <a:ext cx="1720044" cy="113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8CFECA3-A2ED-448F-B36E-95C4E12C31DF}"/>
              </a:ext>
            </a:extLst>
          </p:cNvPr>
          <p:cNvCxnSpPr>
            <a:cxnSpLocks/>
          </p:cNvCxnSpPr>
          <p:nvPr/>
        </p:nvCxnSpPr>
        <p:spPr>
          <a:xfrm>
            <a:off x="2092148" y="2175633"/>
            <a:ext cx="1386361" cy="78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A0C4CCB-26A6-4BB3-ACA8-BD878EE4F83D}"/>
              </a:ext>
            </a:extLst>
          </p:cNvPr>
          <p:cNvSpPr txBox="1"/>
          <p:nvPr/>
        </p:nvSpPr>
        <p:spPr>
          <a:xfrm>
            <a:off x="852065" y="183234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Resultierendes D-Feld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2A82C57-D5FF-497E-9656-69C3E2BD64F3}"/>
              </a:ext>
            </a:extLst>
          </p:cNvPr>
          <p:cNvSpPr/>
          <p:nvPr/>
        </p:nvSpPr>
        <p:spPr>
          <a:xfrm>
            <a:off x="3727554" y="1872324"/>
            <a:ext cx="1593987" cy="2917156"/>
          </a:xfrm>
          <a:prstGeom prst="cube">
            <a:avLst>
              <a:gd name="adj" fmla="val 70519"/>
            </a:avLst>
          </a:prstGeom>
          <a:solidFill>
            <a:srgbClr val="FFC00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63F1E0-ACDE-452D-9909-CA51A0B3CB5A}"/>
              </a:ext>
            </a:extLst>
          </p:cNvPr>
          <p:cNvCxnSpPr>
            <a:cxnSpLocks/>
          </p:cNvCxnSpPr>
          <p:nvPr/>
        </p:nvCxnSpPr>
        <p:spPr>
          <a:xfrm>
            <a:off x="5170520" y="2567264"/>
            <a:ext cx="84154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126DC2B-AD55-497C-8340-BE26F26AA853}"/>
              </a:ext>
            </a:extLst>
          </p:cNvPr>
          <p:cNvCxnSpPr>
            <a:cxnSpLocks/>
          </p:cNvCxnSpPr>
          <p:nvPr/>
        </p:nvCxnSpPr>
        <p:spPr>
          <a:xfrm>
            <a:off x="4557311" y="3027214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0EE5EA6-5D0F-40CF-8286-45D47B22A110}"/>
              </a:ext>
            </a:extLst>
          </p:cNvPr>
          <p:cNvCxnSpPr>
            <a:cxnSpLocks/>
          </p:cNvCxnSpPr>
          <p:nvPr/>
        </p:nvCxnSpPr>
        <p:spPr>
          <a:xfrm>
            <a:off x="4511963" y="3736803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B8690B4-14A9-4D73-8CF8-9E1CE95ECF58}"/>
              </a:ext>
            </a:extLst>
          </p:cNvPr>
          <p:cNvCxnSpPr>
            <a:cxnSpLocks/>
          </p:cNvCxnSpPr>
          <p:nvPr/>
        </p:nvCxnSpPr>
        <p:spPr>
          <a:xfrm>
            <a:off x="4909690" y="3331642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E5058B5-69C2-464C-805E-10D9CD9631EE}"/>
              </a:ext>
            </a:extLst>
          </p:cNvPr>
          <p:cNvCxnSpPr>
            <a:cxnSpLocks/>
          </p:cNvCxnSpPr>
          <p:nvPr/>
        </p:nvCxnSpPr>
        <p:spPr>
          <a:xfrm>
            <a:off x="5028528" y="2567264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8739E5-E2DB-4894-89B4-822F8D375C65}"/>
              </a:ext>
            </a:extLst>
          </p:cNvPr>
          <p:cNvCxnSpPr>
            <a:cxnSpLocks/>
          </p:cNvCxnSpPr>
          <p:nvPr/>
        </p:nvCxnSpPr>
        <p:spPr>
          <a:xfrm flipV="1">
            <a:off x="2731858" y="4705367"/>
            <a:ext cx="1117190" cy="6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4F7DC31-297A-43A2-B2E9-CA59E71F473D}"/>
              </a:ext>
            </a:extLst>
          </p:cNvPr>
          <p:cNvSpPr txBox="1"/>
          <p:nvPr/>
        </p:nvSpPr>
        <p:spPr>
          <a:xfrm>
            <a:off x="2122519" y="53782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Hüllfläche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AE0669F-07CD-40E6-88DB-3D81C2F4C09A}"/>
                  </a:ext>
                </a:extLst>
              </p:cNvPr>
              <p:cNvSpPr txBox="1"/>
              <p:nvPr/>
            </p:nvSpPr>
            <p:spPr>
              <a:xfrm>
                <a:off x="7870448" y="1872324"/>
                <a:ext cx="2402902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AE0669F-07CD-40E6-88DB-3D81C2F4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448" y="1872324"/>
                <a:ext cx="2402902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61EAC8D-8925-4D40-9E57-81D044EB380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9071899" y="2531030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20BF3DB-EF11-4F4A-ACF9-3F2098B3FA7D}"/>
                  </a:ext>
                </a:extLst>
              </p:cNvPr>
              <p:cNvSpPr txBox="1"/>
              <p:nvPr/>
            </p:nvSpPr>
            <p:spPr>
              <a:xfrm>
                <a:off x="7911485" y="2809302"/>
                <a:ext cx="2320827" cy="391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𝑃𝑙𝑎𝑡𝑡𝑒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20BF3DB-EF11-4F4A-ACF9-3F2098B3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85" y="2809302"/>
                <a:ext cx="2320827" cy="391582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EC95B7-0F83-4403-A6E5-1E6FE4842D96}"/>
                  </a:ext>
                </a:extLst>
              </p:cNvPr>
              <p:cNvSpPr txBox="1"/>
              <p:nvPr/>
            </p:nvSpPr>
            <p:spPr>
              <a:xfrm>
                <a:off x="7827519" y="3498091"/>
                <a:ext cx="2488758" cy="65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EC95B7-0F83-4403-A6E5-1E6FE484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19" y="3498091"/>
                <a:ext cx="2488758" cy="659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56CEEC6-4D4E-40B1-ADA1-7137BDB81659}"/>
              </a:ext>
            </a:extLst>
          </p:cNvPr>
          <p:cNvCxnSpPr>
            <a:cxnSpLocks/>
          </p:cNvCxnSpPr>
          <p:nvPr/>
        </p:nvCxnSpPr>
        <p:spPr>
          <a:xfrm>
            <a:off x="9071898" y="3200884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0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8" grpId="0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9CB5-B5AA-4DCF-829E-B76E7F536FDB}" type="datetime1">
              <a:rPr lang="de-DE" smtClean="0"/>
              <a:t>06.12.2019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Daniel Biek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9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6FE6999-33A9-48B2-81FA-9E6C25C16F03}"/>
              </a:ext>
            </a:extLst>
          </p:cNvPr>
          <p:cNvSpPr txBox="1">
            <a:spLocks/>
          </p:cNvSpPr>
          <p:nvPr/>
        </p:nvSpPr>
        <p:spPr bwMode="gray">
          <a:xfrm>
            <a:off x="308317" y="60291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Polarisation von Material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F65C4EA-3AA6-4F67-BC99-6ABFDDE7F6EB}"/>
              </a:ext>
            </a:extLst>
          </p:cNvPr>
          <p:cNvCxnSpPr>
            <a:cxnSpLocks/>
          </p:cNvCxnSpPr>
          <p:nvPr/>
        </p:nvCxnSpPr>
        <p:spPr>
          <a:xfrm>
            <a:off x="4835743" y="2226706"/>
            <a:ext cx="0" cy="513631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247626-3BA9-4BD7-8D00-76277CEED821}"/>
              </a:ext>
            </a:extLst>
          </p:cNvPr>
          <p:cNvCxnSpPr>
            <a:cxnSpLocks/>
          </p:cNvCxnSpPr>
          <p:nvPr/>
        </p:nvCxnSpPr>
        <p:spPr>
          <a:xfrm>
            <a:off x="6151195" y="2150878"/>
            <a:ext cx="0" cy="58945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4563B3C-01E0-45C1-A71E-177ECD323382}"/>
              </a:ext>
            </a:extLst>
          </p:cNvPr>
          <p:cNvCxnSpPr>
            <a:cxnSpLocks/>
          </p:cNvCxnSpPr>
          <p:nvPr/>
        </p:nvCxnSpPr>
        <p:spPr>
          <a:xfrm>
            <a:off x="7478680" y="2150878"/>
            <a:ext cx="0" cy="58945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39E9B3-F898-47F9-90CD-9850EA422C8B}"/>
              </a:ext>
            </a:extLst>
          </p:cNvPr>
          <p:cNvCxnSpPr>
            <a:cxnSpLocks/>
          </p:cNvCxnSpPr>
          <p:nvPr/>
        </p:nvCxnSpPr>
        <p:spPr>
          <a:xfrm>
            <a:off x="8854289" y="2110733"/>
            <a:ext cx="0" cy="629604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16847E0-2CF5-4C05-940C-7D0256C4FF1C}"/>
              </a:ext>
            </a:extLst>
          </p:cNvPr>
          <p:cNvCxnSpPr>
            <a:cxnSpLocks/>
          </p:cNvCxnSpPr>
          <p:nvPr/>
        </p:nvCxnSpPr>
        <p:spPr>
          <a:xfrm>
            <a:off x="10181774" y="2061668"/>
            <a:ext cx="0" cy="67866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092F73F-7279-4341-9839-4F8E91AC7A6E}"/>
              </a:ext>
            </a:extLst>
          </p:cNvPr>
          <p:cNvCxnSpPr>
            <a:cxnSpLocks/>
          </p:cNvCxnSpPr>
          <p:nvPr/>
        </p:nvCxnSpPr>
        <p:spPr>
          <a:xfrm>
            <a:off x="4835743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61F8761-49E4-4DBE-A442-E874C022525A}"/>
              </a:ext>
            </a:extLst>
          </p:cNvPr>
          <p:cNvCxnSpPr>
            <a:cxnSpLocks/>
          </p:cNvCxnSpPr>
          <p:nvPr/>
        </p:nvCxnSpPr>
        <p:spPr>
          <a:xfrm>
            <a:off x="6151195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73D6869-A0C4-4A47-B8A1-E82FEC3E7996}"/>
              </a:ext>
            </a:extLst>
          </p:cNvPr>
          <p:cNvCxnSpPr>
            <a:cxnSpLocks/>
          </p:cNvCxnSpPr>
          <p:nvPr/>
        </p:nvCxnSpPr>
        <p:spPr>
          <a:xfrm>
            <a:off x="7478680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C46F4DB-0FD2-4BFD-B7CF-609FDAB7ED22}"/>
              </a:ext>
            </a:extLst>
          </p:cNvPr>
          <p:cNvCxnSpPr>
            <a:cxnSpLocks/>
          </p:cNvCxnSpPr>
          <p:nvPr/>
        </p:nvCxnSpPr>
        <p:spPr>
          <a:xfrm>
            <a:off x="8854289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380A685-30F9-44A4-BB6A-6C7B73F49166}"/>
              </a:ext>
            </a:extLst>
          </p:cNvPr>
          <p:cNvCxnSpPr>
            <a:cxnSpLocks/>
          </p:cNvCxnSpPr>
          <p:nvPr/>
        </p:nvCxnSpPr>
        <p:spPr>
          <a:xfrm>
            <a:off x="10181774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2F64D89-2197-440D-AA10-1865CC8C974C}"/>
              </a:ext>
            </a:extLst>
          </p:cNvPr>
          <p:cNvSpPr/>
          <p:nvPr/>
        </p:nvSpPr>
        <p:spPr>
          <a:xfrm>
            <a:off x="3933379" y="2740337"/>
            <a:ext cx="7182840" cy="8983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61E8E0A-5308-4B97-A308-1E80349C0068}"/>
              </a:ext>
            </a:extLst>
          </p:cNvPr>
          <p:cNvSpPr/>
          <p:nvPr/>
        </p:nvSpPr>
        <p:spPr>
          <a:xfrm>
            <a:off x="5008697" y="3121333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C5D3279-1E7F-491B-B160-6542F6DE8AA9}"/>
              </a:ext>
            </a:extLst>
          </p:cNvPr>
          <p:cNvSpPr/>
          <p:nvPr/>
        </p:nvSpPr>
        <p:spPr>
          <a:xfrm>
            <a:off x="4408624" y="3055161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C72023F-DAB5-4BFA-B39C-FC7016AC7B2B}"/>
              </a:ext>
            </a:extLst>
          </p:cNvPr>
          <p:cNvSpPr/>
          <p:nvPr/>
        </p:nvSpPr>
        <p:spPr>
          <a:xfrm>
            <a:off x="6348213" y="3095266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5563F20-72DE-4464-ABA1-DABF93413972}"/>
              </a:ext>
            </a:extLst>
          </p:cNvPr>
          <p:cNvSpPr/>
          <p:nvPr/>
        </p:nvSpPr>
        <p:spPr>
          <a:xfrm>
            <a:off x="5748140" y="3029094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6E19BBC-C8D9-4F1C-AA6B-D886DCC48603}"/>
              </a:ext>
            </a:extLst>
          </p:cNvPr>
          <p:cNvSpPr/>
          <p:nvPr/>
        </p:nvSpPr>
        <p:spPr>
          <a:xfrm>
            <a:off x="7670179" y="3045127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6D89B0C-1762-40E9-BA60-699556E4E85B}"/>
              </a:ext>
            </a:extLst>
          </p:cNvPr>
          <p:cNvSpPr/>
          <p:nvPr/>
        </p:nvSpPr>
        <p:spPr>
          <a:xfrm>
            <a:off x="7070106" y="2978955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0822629-32C1-4C9E-B8ED-0E7ED2C7E6F4}"/>
              </a:ext>
            </a:extLst>
          </p:cNvPr>
          <p:cNvSpPr/>
          <p:nvPr/>
        </p:nvSpPr>
        <p:spPr>
          <a:xfrm>
            <a:off x="9047041" y="3069199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1072FF1-DE81-43A7-BD8F-28F12743852A}"/>
              </a:ext>
            </a:extLst>
          </p:cNvPr>
          <p:cNvSpPr/>
          <p:nvPr/>
        </p:nvSpPr>
        <p:spPr>
          <a:xfrm>
            <a:off x="8446968" y="3003027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B49BDE0-F684-4629-AE88-8DFF917CBF02}"/>
              </a:ext>
            </a:extLst>
          </p:cNvPr>
          <p:cNvSpPr/>
          <p:nvPr/>
        </p:nvSpPr>
        <p:spPr>
          <a:xfrm>
            <a:off x="10381666" y="3085232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7A0E5F5-38DB-404A-B99D-B33E97527DF6}"/>
              </a:ext>
            </a:extLst>
          </p:cNvPr>
          <p:cNvSpPr/>
          <p:nvPr/>
        </p:nvSpPr>
        <p:spPr>
          <a:xfrm>
            <a:off x="9781593" y="3019060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74A34DB-A742-499A-8525-DCFA2FCCAAF9}"/>
              </a:ext>
            </a:extLst>
          </p:cNvPr>
          <p:cNvCxnSpPr>
            <a:cxnSpLocks/>
          </p:cNvCxnSpPr>
          <p:nvPr/>
        </p:nvCxnSpPr>
        <p:spPr>
          <a:xfrm flipV="1">
            <a:off x="4737613" y="2824800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4C80743-E0B2-4C48-820A-7DEFE729D454}"/>
              </a:ext>
            </a:extLst>
          </p:cNvPr>
          <p:cNvCxnSpPr>
            <a:cxnSpLocks/>
          </p:cNvCxnSpPr>
          <p:nvPr/>
        </p:nvCxnSpPr>
        <p:spPr>
          <a:xfrm flipV="1">
            <a:off x="6053065" y="279873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CC4368B-C168-4FED-9457-059ACAB065D3}"/>
              </a:ext>
            </a:extLst>
          </p:cNvPr>
          <p:cNvCxnSpPr>
            <a:cxnSpLocks/>
          </p:cNvCxnSpPr>
          <p:nvPr/>
        </p:nvCxnSpPr>
        <p:spPr>
          <a:xfrm flipV="1">
            <a:off x="7380548" y="279873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861C8A-82BB-46AF-87DE-017C9C3615F1}"/>
              </a:ext>
            </a:extLst>
          </p:cNvPr>
          <p:cNvCxnSpPr>
            <a:cxnSpLocks/>
          </p:cNvCxnSpPr>
          <p:nvPr/>
        </p:nvCxnSpPr>
        <p:spPr>
          <a:xfrm flipV="1">
            <a:off x="8756159" y="2814766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854C321-92B5-41CE-86D5-14D996ECBD27}"/>
              </a:ext>
            </a:extLst>
          </p:cNvPr>
          <p:cNvCxnSpPr>
            <a:cxnSpLocks/>
          </p:cNvCxnSpPr>
          <p:nvPr/>
        </p:nvCxnSpPr>
        <p:spPr>
          <a:xfrm flipV="1">
            <a:off x="10083644" y="2814766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072142E-AFD5-4654-85FC-BE1864F14022}"/>
              </a:ext>
            </a:extLst>
          </p:cNvPr>
          <p:cNvCxnSpPr>
            <a:cxnSpLocks/>
          </p:cNvCxnSpPr>
          <p:nvPr/>
        </p:nvCxnSpPr>
        <p:spPr>
          <a:xfrm flipV="1">
            <a:off x="2268597" y="2921819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C5F1D0B-C4A9-4536-9298-BEA9FF49FBFC}"/>
                  </a:ext>
                </a:extLst>
              </p:cNvPr>
              <p:cNvSpPr txBox="1"/>
              <p:nvPr/>
            </p:nvSpPr>
            <p:spPr>
              <a:xfrm>
                <a:off x="2070049" y="2569752"/>
                <a:ext cx="3970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de-CH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C5F1D0B-C4A9-4536-9298-BEA9FF49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49" y="2569752"/>
                <a:ext cx="397096" cy="402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1A04F42-6F03-42AA-A738-D038A0BFDF7F}"/>
              </a:ext>
            </a:extLst>
          </p:cNvPr>
          <p:cNvCxnSpPr>
            <a:cxnSpLocks/>
          </p:cNvCxnSpPr>
          <p:nvPr/>
        </p:nvCxnSpPr>
        <p:spPr>
          <a:xfrm>
            <a:off x="2694706" y="2915527"/>
            <a:ext cx="0" cy="713938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FE891E6-4332-4E0E-815B-7EDAD67E373F}"/>
                  </a:ext>
                </a:extLst>
              </p:cNvPr>
              <p:cNvSpPr txBox="1"/>
              <p:nvPr/>
            </p:nvSpPr>
            <p:spPr>
              <a:xfrm>
                <a:off x="2486797" y="2538871"/>
                <a:ext cx="415819" cy="40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rgbClr val="F292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F292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F292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de-CH" dirty="0">
                  <a:solidFill>
                    <a:srgbClr val="F29200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FE891E6-4332-4E0E-815B-7EDAD67E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97" y="2538871"/>
                <a:ext cx="41581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85B7B1-8AD3-4767-B156-D809231710A0}"/>
              </a:ext>
            </a:extLst>
          </p:cNvPr>
          <p:cNvCxnSpPr>
            <a:cxnSpLocks/>
          </p:cNvCxnSpPr>
          <p:nvPr/>
        </p:nvCxnSpPr>
        <p:spPr>
          <a:xfrm flipH="1">
            <a:off x="3239399" y="2915527"/>
            <a:ext cx="8390" cy="7231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2238804-C090-4765-B733-980B2184DDED}"/>
              </a:ext>
            </a:extLst>
          </p:cNvPr>
          <p:cNvCxnSpPr>
            <a:cxnSpLocks/>
          </p:cNvCxnSpPr>
          <p:nvPr/>
        </p:nvCxnSpPr>
        <p:spPr>
          <a:xfrm flipH="1">
            <a:off x="5474444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2A13E03-FBAC-411D-A0C9-C97DF9164FA4}"/>
              </a:ext>
            </a:extLst>
          </p:cNvPr>
          <p:cNvCxnSpPr>
            <a:cxnSpLocks/>
          </p:cNvCxnSpPr>
          <p:nvPr/>
        </p:nvCxnSpPr>
        <p:spPr>
          <a:xfrm flipH="1">
            <a:off x="6799750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9765C0F-C845-45E8-98D3-AE7204FD34DD}"/>
              </a:ext>
            </a:extLst>
          </p:cNvPr>
          <p:cNvCxnSpPr>
            <a:cxnSpLocks/>
          </p:cNvCxnSpPr>
          <p:nvPr/>
        </p:nvCxnSpPr>
        <p:spPr>
          <a:xfrm flipH="1">
            <a:off x="8147688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C3F38BF-B6ED-479F-A343-74B59B11C118}"/>
              </a:ext>
            </a:extLst>
          </p:cNvPr>
          <p:cNvCxnSpPr>
            <a:cxnSpLocks/>
          </p:cNvCxnSpPr>
          <p:nvPr/>
        </p:nvCxnSpPr>
        <p:spPr>
          <a:xfrm flipH="1">
            <a:off x="9465775" y="2740337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9C255F4-16EF-4FA6-BA54-6312FB25F7EA}"/>
              </a:ext>
            </a:extLst>
          </p:cNvPr>
          <p:cNvSpPr txBox="1"/>
          <p:nvPr/>
        </p:nvSpPr>
        <p:spPr>
          <a:xfrm>
            <a:off x="2796903" y="30366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10DDAD0-9429-43E1-AE86-9536975A18F6}"/>
                  </a:ext>
                </a:extLst>
              </p:cNvPr>
              <p:cNvSpPr txBox="1"/>
              <p:nvPr/>
            </p:nvSpPr>
            <p:spPr>
              <a:xfrm>
                <a:off x="3060376" y="2538871"/>
                <a:ext cx="40209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10DDAD0-9429-43E1-AE86-9536975A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376" y="2538871"/>
                <a:ext cx="402097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hteck 44">
            <a:extLst>
              <a:ext uri="{FF2B5EF4-FFF2-40B4-BE49-F238E27FC236}">
                <a16:creationId xmlns:a16="http://schemas.microsoft.com/office/drawing/2014/main" id="{F214BBBC-FBF9-47A5-8872-C2ADE367E4B9}"/>
              </a:ext>
            </a:extLst>
          </p:cNvPr>
          <p:cNvSpPr/>
          <p:nvPr/>
        </p:nvSpPr>
        <p:spPr>
          <a:xfrm>
            <a:off x="2321622" y="30627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2EC0E69-D22B-49B4-9651-88603EF0E816}"/>
                  </a:ext>
                </a:extLst>
              </p:cNvPr>
              <p:cNvSpPr txBox="1"/>
              <p:nvPr/>
            </p:nvSpPr>
            <p:spPr>
              <a:xfrm>
                <a:off x="2715848" y="5034422"/>
                <a:ext cx="1585408" cy="729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2EC0E69-D22B-49B4-9651-88603EF0E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48" y="5034422"/>
                <a:ext cx="1585408" cy="7292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E97A627-322F-4504-87C4-30E079C91A68}"/>
                  </a:ext>
                </a:extLst>
              </p:cNvPr>
              <p:cNvSpPr/>
              <p:nvPr/>
            </p:nvSpPr>
            <p:spPr>
              <a:xfrm>
                <a:off x="10719136" y="2633695"/>
                <a:ext cx="455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E97A627-322F-4504-87C4-30E079C91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136" y="2633695"/>
                <a:ext cx="4551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F575047-0FC1-4A2B-A9EA-9ACE65A6A9F4}"/>
                  </a:ext>
                </a:extLst>
              </p:cNvPr>
              <p:cNvSpPr txBox="1"/>
              <p:nvPr/>
            </p:nvSpPr>
            <p:spPr>
              <a:xfrm>
                <a:off x="332979" y="1185455"/>
                <a:ext cx="10438655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/>
                  <a:t>Fliesst eine elektrische Flussdichte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durch ungeladenes Material mit freien Ladungsträger, so werden Ladungsträger im Material getrennt wodurch sich ein Gegenfeld aufbaut.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F575047-0FC1-4A2B-A9EA-9ACE65A6A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9" y="1185455"/>
                <a:ext cx="10438655" cy="679930"/>
              </a:xfrm>
              <a:prstGeom prst="rect">
                <a:avLst/>
              </a:prstGeom>
              <a:blipFill>
                <a:blip r:embed="rId7"/>
                <a:stretch>
                  <a:fillRect l="-526" b="-1339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B0D4D8D7-C517-4015-8496-3B8B323DEBB0}"/>
              </a:ext>
            </a:extLst>
          </p:cNvPr>
          <p:cNvSpPr txBox="1"/>
          <p:nvPr/>
        </p:nvSpPr>
        <p:spPr>
          <a:xfrm>
            <a:off x="404987" y="4570266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resultierende Feld, beschreiben wir als elektrisches Feld.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98F7322-A077-45E0-A619-DABE7C26D9D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2758264" y="5661249"/>
            <a:ext cx="648072" cy="3397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28D3D1F-8591-442A-BB3D-ADF166ADBD6F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036857" y="5656709"/>
            <a:ext cx="719625" cy="3442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0FA37E3-03BA-4809-B42F-62AA4AEFD189}"/>
              </a:ext>
            </a:extLst>
          </p:cNvPr>
          <p:cNvSpPr txBox="1"/>
          <p:nvPr/>
        </p:nvSpPr>
        <p:spPr>
          <a:xfrm>
            <a:off x="2219751" y="6000949"/>
            <a:ext cx="10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Im Vakuum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D31F788-3169-4FA8-B476-BDE1E67FF9C2}"/>
              </a:ext>
            </a:extLst>
          </p:cNvPr>
          <p:cNvSpPr txBox="1"/>
          <p:nvPr/>
        </p:nvSpPr>
        <p:spPr>
          <a:xfrm>
            <a:off x="3978064" y="6000949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Materialabhängig</a:t>
            </a:r>
          </a:p>
        </p:txBody>
      </p:sp>
    </p:spTree>
    <p:extLst>
      <p:ext uri="{BB962C8B-B14F-4D97-AF65-F5344CB8AC3E}">
        <p14:creationId xmlns:p14="http://schemas.microsoft.com/office/powerpoint/2010/main" val="3983774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4 0.01805 0.00221 0.0118 0.00377 0.01967 C 0.00391 0.02037 0.00417 0.0213 0.00443 0.02199 C 0.00456 0.02361 0.0043 0.02523 0.00469 0.02662 C 0.00508 0.02778 0.00573 0.02824 0.00638 0.02893 C 0.00768 0.03055 0.00964 0.03125 0.01094 0.03194 C 0.01537 0.03125 0.01524 0.03102 0.0198 0.03194 C 0.02019 0.03194 0.02045 0.03241 0.02084 0.03264 C 0.02149 0.03287 0.02214 0.03287 0.02279 0.0331 C 0.02318 0.03356 0.02397 0.03356 0.0241 0.03426 C 0.02475 0.03704 0.02462 0.04028 0.02514 0.04305 C 0.02527 0.04398 0.02553 0.04467 0.02579 0.04537 C 0.02579 0.0456 0.02579 0.05208 0.02644 0.05417 C 0.0267 0.05509 0.02709 0.05579 0.02735 0.05648 C 0.02761 0.05764 0.02774 0.05903 0.028 0.05995 C 0.02878 0.06227 0.02957 0.0625 0.03061 0.06366 C 0.03074 0.06412 0.03087 0.06481 0.031 0.06528 C 0.03113 0.06597 0.03113 0.0669 0.03126 0.06759 C 0.03152 0.06852 0.03178 0.06921 0.03204 0.06991 C 0.031 0.07037 0.0297 0.06991 0.02905 0.07106 C 0.02865 0.07199 0.03061 0.07245 0.03061 0.07268 L 0.03061 0.07245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0.00324 L -0.0004 0.00347 C -0.00144 0.00278 -0.00248 0.00231 -0.00339 0.00185 C -0.00456 0.00139 -0.00561 0.00023 -0.00678 0.00023 C -0.00821 3.7037E-7 -0.00964 0.00093 -0.01095 0.00139 C -0.01212 0.00069 -0.01342 0.00069 -0.01433 -0.00093 C -0.01459 -0.00139 -0.01472 -0.00208 -0.01498 -0.00278 C -0.01616 -0.00648 -0.01511 -0.0037 -0.01629 -0.00857 C -0.01668 -0.01019 -0.0172 -0.01157 -0.01759 -0.01319 C -0.0185 -0.01713 -0.01798 -0.01528 -0.01889 -0.01852 C -0.01902 -0.02222 -0.01902 -0.02593 -0.01928 -0.02963 C -0.01928 -0.03056 -0.01941 -0.03125 -0.01954 -0.03194 C -0.01993 -0.03357 -0.02046 -0.03519 -0.02085 -0.03681 C -0.02111 -0.0375 -0.02137 -0.03819 -0.0215 -0.03912 L -0.02215 -0.04329 C -0.02215 -0.04468 -0.02241 -0.04653 -0.02189 -0.04792 C -0.02163 -0.04861 -0.02059 -0.04722 -0.02059 -0.04699 L -0.02059 -0.04722 L -0.02215 -0.04792 L -0.0215 -0.04954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1 0.00195 0.00834 0.00208 0.00903 C 0.00403 0.01806 0.00221 0.01181 0.00377 0.01968 C 0.0039 0.02037 0.00416 0.0213 0.00442 0.02199 C 0.00456 0.02361 0.00429 0.02524 0.00469 0.02662 C 0.00508 0.02778 0.00573 0.02824 0.00638 0.02894 C 0.00768 0.03056 0.00964 0.03125 0.01094 0.03195 C 0.01537 0.03125 0.01524 0.03102 0.0198 0.03195 C 0.02019 0.03195 0.02045 0.03241 0.02084 0.03264 C 0.02149 0.03287 0.02214 0.03287 0.02279 0.03311 C 0.02318 0.03357 0.02396 0.03357 0.02409 0.03426 C 0.02475 0.03704 0.02462 0.04028 0.02514 0.04306 C 0.02527 0.04399 0.02553 0.04468 0.02579 0.04537 C 0.02579 0.04561 0.02579 0.05209 0.02644 0.05417 C 0.0267 0.0551 0.02709 0.05579 0.02735 0.05649 C 0.02761 0.05764 0.02774 0.05903 0.028 0.05996 C 0.02878 0.06227 0.02956 0.0625 0.03061 0.06366 C 0.03074 0.06412 0.03087 0.06482 0.031 0.06528 C 0.03113 0.06598 0.03113 0.0669 0.03126 0.0676 C 0.03152 0.06852 0.03178 0.06922 0.03204 0.06991 C 0.031 0.07037 0.0297 0.06991 0.02904 0.07107 C 0.02865 0.07199 0.03061 0.07246 0.03061 0.07269 L 0.03061 0.07246 " pathEditMode="relative" rAng="0" ptsTypes="AAA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5 0.00138 -0.0056 0.00023 -0.00677 0.00023 C -0.0082 4.07407E-6 -0.00964 0.00092 -0.01094 0.00138 C -0.01211 0.00069 -0.01341 0.00069 -0.01432 -0.00093 C -0.01458 -0.00139 -0.01472 -0.00209 -0.01498 -0.00278 C -0.01615 -0.00649 -0.01511 -0.00371 -0.01628 -0.00857 C -0.01667 -0.01019 -0.01719 -0.01158 -0.01758 -0.0132 C -0.01849 -0.01713 -0.01797 -0.01528 -0.01888 -0.01852 C -0.01901 -0.02223 -0.01901 -0.02593 -0.01927 -0.02963 C -0.01927 -0.03056 -0.0194 -0.03125 -0.01953 -0.03195 C -0.01993 -0.03357 -0.02045 -0.03519 -0.02084 -0.03681 C -0.0211 -0.0375 -0.02136 -0.0382 -0.02149 -0.03912 L -0.02214 -0.04329 C -0.02214 -0.04468 -0.0224 -0.04653 -0.02188 -0.04792 C -0.02162 -0.04862 -0.02058 -0.04723 -0.02058 -0.04699 L -0.02058 -0.04723 L -0.02214 -0.04792 L -0.02149 -0.04954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6 0.00104 0.00578 0.00143 0.00741 C 0.00157 0.0081 0.00196 0.00833 0.00209 0.00903 C 0.00404 0.01805 0.00222 0.0118 0.00378 0.01967 C 0.00391 0.02037 0.00417 0.02129 0.00443 0.02199 C 0.00456 0.02361 0.0043 0.02523 0.00469 0.02662 C 0.00508 0.02778 0.00573 0.02824 0.00638 0.02893 C 0.00769 0.03055 0.00964 0.03125 0.01094 0.03194 C 0.01537 0.03125 0.01524 0.03102 0.0198 0.03194 C 0.02019 0.03194 0.02045 0.03241 0.02084 0.03264 C 0.02149 0.03287 0.02215 0.03287 0.0228 0.0331 C 0.02319 0.03356 0.02397 0.03356 0.0241 0.03426 C 0.02475 0.03703 0.02462 0.04028 0.02514 0.04305 C 0.02527 0.04398 0.02553 0.04467 0.02579 0.04537 C 0.02579 0.0456 0.02579 0.05208 0.02644 0.05416 C 0.02671 0.05509 0.0271 0.05578 0.02736 0.05648 C 0.02762 0.05764 0.02775 0.05903 0.02801 0.05995 C 0.02879 0.06227 0.02957 0.0625 0.03061 0.06366 C 0.03074 0.06412 0.03087 0.06481 0.031 0.06528 C 0.03113 0.06597 0.03113 0.0669 0.03126 0.06759 C 0.03152 0.06852 0.03179 0.06921 0.03205 0.06991 C 0.031 0.07037 0.0297 0.06991 0.02905 0.07106 C 0.02866 0.07199 0.03061 0.07245 0.03061 0.07268 L 0.03061 0.07245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1 -0.00339 0.00185 C -0.00456 0.00139 -0.0056 0.00023 -0.00677 0.00023 C -0.00821 1.48148E-6 -0.00964 0.00092 -0.01094 0.00139 C -0.01211 0.00069 -0.01342 0.00069 -0.01433 -0.00093 C -0.01459 -0.00139 -0.01472 -0.00208 -0.01498 -0.00278 C -0.01615 -0.00648 -0.01511 -0.00371 -0.01628 -0.00857 C -0.01667 -0.01019 -0.01719 -0.01158 -0.01758 -0.0132 C -0.0185 -0.01713 -0.01798 -0.01528 -0.01889 -0.01852 C -0.01902 -0.02222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1 -0.02058 -0.04722 -0.02058 -0.04699 L -0.02058 -0.04722 L -0.02214 -0.04792 L -0.02149 -0.04954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3 0.01806 0.00221 0.01181 0.00377 0.01968 C 0.0039 0.02037 0.00417 0.0213 0.00443 0.02199 C 0.00456 0.02361 0.0043 0.02523 0.00469 0.02662 C 0.00508 0.02778 0.00573 0.02824 0.00638 0.02894 C 0.00768 0.03056 0.00964 0.03125 0.01094 0.03194 C 0.01537 0.03125 0.01524 0.03102 0.0198 0.03194 C 0.02019 0.03194 0.02045 0.03241 0.02084 0.03264 C 0.02149 0.03287 0.02214 0.03287 0.02279 0.0331 C 0.02318 0.03356 0.02396 0.03356 0.02409 0.03426 C 0.02475 0.03704 0.02462 0.04028 0.02514 0.04306 C 0.02527 0.04398 0.02553 0.04468 0.02579 0.04537 C 0.02579 0.0456 0.02579 0.05208 0.02644 0.05417 C 0.0267 0.05509 0.02709 0.05579 0.02735 0.05648 C 0.02761 0.05764 0.02774 0.05903 0.028 0.05995 C 0.02878 0.06227 0.02957 0.0625 0.03061 0.06366 C 0.03074 0.06412 0.03087 0.06481 0.031 0.06528 C 0.03113 0.06597 0.03113 0.0669 0.03126 0.06759 C 0.03152 0.06852 0.03178 0.06921 0.03204 0.06991 C 0.031 0.07037 0.0297 0.06991 0.02904 0.07106 C 0.02865 0.07199 0.03061 0.07245 0.03061 0.07269 L 0.03061 0.07245 " pathEditMode="relative" rAng="0" ptsTypes="AAAAAAAAAAAAAAAAAAAAA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2 -0.00338 0.00185 C -0.00455 0.00139 -0.0056 0.00023 -0.00677 0.00023 C -0.0082 -7.40741E-7 -0.00963 0.00093 -0.01094 0.00139 C -0.01211 0.0007 -0.01341 0.0007 -0.01432 -0.00093 C -0.01458 -0.00139 -0.01471 -0.00208 -0.01498 -0.00278 C -0.01615 -0.00648 -0.01511 -0.0037 -0.01628 -0.00856 C -0.01667 -0.01018 -0.01719 -0.01157 -0.01758 -0.01319 C -0.01849 -0.01713 -0.01797 -0.01528 -0.01888 -0.01852 C -0.01901 -0.02222 -0.01901 -0.02593 -0.01927 -0.02963 C -0.01927 -0.03055 -0.0194 -0.03125 -0.01953 -0.03194 C -0.01992 -0.03356 -0.02045 -0.03518 -0.02084 -0.0368 C -0.0211 -0.0375 -0.02136 -0.03819 -0.02149 -0.03912 L -0.02214 -0.04329 C -0.02214 -0.04468 -0.0224 -0.04653 -0.02188 -0.04792 C -0.02162 -0.04861 -0.02058 -0.04722 -0.02058 -0.04699 L -0.02058 -0.04722 L -0.02214 -0.04792 L -0.02149 -0.04954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278 L 0.00053 0.00301 C 0.00079 0.00417 0.00105 0.00579 0.00144 0.00741 C 0.00157 0.00811 0.00196 0.00834 0.00209 0.00903 C 0.00404 0.01806 0.00222 0.01181 0.00378 0.01968 C 0.00391 0.02038 0.00417 0.0213 0.00443 0.022 C 0.00456 0.02362 0.0043 0.02524 0.00469 0.02663 C 0.00508 0.02778 0.00574 0.02825 0.00639 0.02894 C 0.00769 0.03056 0.00964 0.03125 0.01095 0.03195 C 0.01538 0.03125 0.01525 0.03102 0.0198 0.03195 C 0.02019 0.03195 0.02046 0.03241 0.02085 0.03264 C 0.0215 0.03288 0.02215 0.03288 0.0228 0.03311 C 0.02319 0.03357 0.02397 0.03357 0.0241 0.03426 C 0.02475 0.03704 0.02462 0.04028 0.02514 0.04306 C 0.02528 0.04399 0.02554 0.04468 0.0258 0.04538 C 0.0258 0.04561 0.0258 0.05209 0.02645 0.05417 C 0.02671 0.0551 0.0271 0.05579 0.02736 0.05649 C 0.02762 0.05764 0.02775 0.05903 0.02801 0.05996 C 0.02879 0.06227 0.02957 0.0625 0.03062 0.06366 C 0.03075 0.06413 0.03088 0.06482 0.03101 0.06528 C 0.03114 0.06598 0.03114 0.0669 0.03127 0.0676 C 0.03153 0.06852 0.03179 0.06922 0.03205 0.06991 C 0.03101 0.07038 0.0297 0.06991 0.02905 0.07107 C 0.02866 0.072 0.03062 0.07246 0.03062 0.07269 L 0.03062 0.07246 " pathEditMode="relative" rAng="0" ptsTypes="AAAAAAAAAAAAAAAAAAAAA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6 0.00138 -0.0056 0.00023 -0.00677 0.00023 C -0.0082 4.44444E-6 -0.00964 0.00092 -0.01094 0.00138 C -0.01211 0.00069 -0.01341 0.00069 -0.01433 -0.00093 C -0.01459 -0.00139 -0.01472 -0.00209 -0.01498 -0.00278 C -0.01615 -0.00649 -0.01511 -0.00371 -0.01628 -0.00857 C -0.01667 -0.01019 -0.01719 -0.01158 -0.01758 -0.0132 C -0.01849 -0.01713 -0.01797 -0.01528 -0.01888 -0.01852 C -0.01902 -0.02223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2 -0.02058 -0.04723 -0.02058 -0.047 L -0.02058 -0.04723 L -0.02214 -0.04792 L -0.02149 -0.04954 " pathEditMode="relative" rAng="0" ptsTypes="AAAAAAAAAAAAAAAAAA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0D4B549-A604-480B-982A-690C6DAEACB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65D83AE7-8CB6-4A8E-800C-4142635AF384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8F882FC-5CCC-4B5D-8D63-45F0B2B71D6D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F624AF27-A6D7-4361-9916-E2B7C6EF61C1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BE6E1FED-C21F-4EEA-93F7-14B983C99BF1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137B26ED-5F6A-4BF7-9CA4-F4BC3DF89D28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25512192-DDBD-42DF-BDC5-C3931C3C0ADB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eth_praesentation_16zu9_de</Template>
  <TotalTime>0</TotalTime>
  <Words>2294</Words>
  <Application>Microsoft Office PowerPoint</Application>
  <PresentationFormat>Benutzerdefiniert</PresentationFormat>
  <Paragraphs>787</Paragraphs>
  <Slides>65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65</vt:i4>
      </vt:variant>
    </vt:vector>
  </HeadingPairs>
  <TitlesOfParts>
    <vt:vector size="77" baseType="lpstr">
      <vt:lpstr>Arial</vt:lpstr>
      <vt:lpstr>Cambria Math</vt:lpstr>
      <vt:lpstr>ETH Light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PVK – Netzwerke und Schaltungen 1</vt:lpstr>
      <vt:lpstr>Elektrostatik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Kapazität C </vt:lpstr>
      <vt:lpstr>PowerPoint-Präsentation</vt:lpstr>
      <vt:lpstr>Kondensator mit mehreren Dielektrika</vt:lpstr>
      <vt:lpstr>PowerPoint-Präsentation</vt:lpstr>
      <vt:lpstr>PowerPoint-Präsentation</vt:lpstr>
      <vt:lpstr>Elektrisches Strömungsfeld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Stromleitungsmech-anismen</vt:lpstr>
      <vt:lpstr>Stromleitung in Flüssigkeiten</vt:lpstr>
      <vt:lpstr>PowerPoint-Präsentation</vt:lpstr>
      <vt:lpstr>1. Faraday’sche Gesetz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Netzwerke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Reale Quellen</vt:lpstr>
      <vt:lpstr>Reale Quellen</vt:lpstr>
      <vt:lpstr>Reale Quellen</vt:lpstr>
      <vt:lpstr>Reale Quellen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1</dc:title>
  <dc:subject/>
  <dc:creator>René Zurbrügg</dc:creator>
  <cp:keywords/>
  <dc:description/>
  <cp:lastModifiedBy>g1o7u9du1c@student.ethz.ch</cp:lastModifiedBy>
  <cp:revision>430</cp:revision>
  <cp:lastPrinted>2013-06-08T11:22:51Z</cp:lastPrinted>
  <dcterms:created xsi:type="dcterms:W3CDTF">2018-09-18T13:39:10Z</dcterms:created>
  <dcterms:modified xsi:type="dcterms:W3CDTF">2019-12-06T08:02:13Z</dcterms:modified>
  <cp:category/>
</cp:coreProperties>
</file>