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65"/>
  </p:notesMasterIdLst>
  <p:handoutMasterIdLst>
    <p:handoutMasterId r:id="rId66"/>
  </p:handoutMasterIdLst>
  <p:sldIdLst>
    <p:sldId id="284" r:id="rId9"/>
    <p:sldId id="257" r:id="rId10"/>
    <p:sldId id="578" r:id="rId11"/>
    <p:sldId id="575" r:id="rId12"/>
    <p:sldId id="576" r:id="rId13"/>
    <p:sldId id="574" r:id="rId14"/>
    <p:sldId id="580" r:id="rId15"/>
    <p:sldId id="573" r:id="rId16"/>
    <p:sldId id="584" r:id="rId17"/>
    <p:sldId id="582" r:id="rId18"/>
    <p:sldId id="583" r:id="rId19"/>
    <p:sldId id="581" r:id="rId20"/>
    <p:sldId id="585" r:id="rId21"/>
    <p:sldId id="577" r:id="rId22"/>
    <p:sldId id="587" r:id="rId23"/>
    <p:sldId id="586" r:id="rId24"/>
    <p:sldId id="589" r:id="rId25"/>
    <p:sldId id="590" r:id="rId26"/>
    <p:sldId id="599" r:id="rId27"/>
    <p:sldId id="602" r:id="rId28"/>
    <p:sldId id="601" r:id="rId29"/>
    <p:sldId id="600" r:id="rId30"/>
    <p:sldId id="588" r:id="rId31"/>
    <p:sldId id="568" r:id="rId32"/>
    <p:sldId id="384" r:id="rId33"/>
    <p:sldId id="386" r:id="rId34"/>
    <p:sldId id="380" r:id="rId35"/>
    <p:sldId id="591" r:id="rId36"/>
    <p:sldId id="398" r:id="rId37"/>
    <p:sldId id="399" r:id="rId38"/>
    <p:sldId id="400" r:id="rId39"/>
    <p:sldId id="572" r:id="rId40"/>
    <p:sldId id="603" r:id="rId41"/>
    <p:sldId id="285" r:id="rId42"/>
    <p:sldId id="459" r:id="rId43"/>
    <p:sldId id="592" r:id="rId44"/>
    <p:sldId id="436" r:id="rId45"/>
    <p:sldId id="593" r:id="rId46"/>
    <p:sldId id="438" r:id="rId47"/>
    <p:sldId id="450" r:id="rId48"/>
    <p:sldId id="451" r:id="rId49"/>
    <p:sldId id="452" r:id="rId50"/>
    <p:sldId id="453" r:id="rId51"/>
    <p:sldId id="441" r:id="rId52"/>
    <p:sldId id="454" r:id="rId53"/>
    <p:sldId id="443" r:id="rId54"/>
    <p:sldId id="594" r:id="rId55"/>
    <p:sldId id="420" r:id="rId56"/>
    <p:sldId id="598" r:id="rId57"/>
    <p:sldId id="411" r:id="rId58"/>
    <p:sldId id="422" r:id="rId59"/>
    <p:sldId id="425" r:id="rId60"/>
    <p:sldId id="426" r:id="rId61"/>
    <p:sldId id="430" r:id="rId62"/>
    <p:sldId id="428" r:id="rId63"/>
    <p:sldId id="604" r:id="rId6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00"/>
    <a:srgbClr val="A27B00"/>
    <a:srgbClr val="679E2A"/>
    <a:srgbClr val="B2B2B2"/>
    <a:srgbClr val="FFC000"/>
    <a:srgbClr val="000000"/>
    <a:srgbClr val="E9A080"/>
    <a:srgbClr val="A6A6A6"/>
    <a:srgbClr val="80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>
        <p:scale>
          <a:sx n="87" d="100"/>
          <a:sy n="87" d="100"/>
        </p:scale>
        <p:origin x="48" y="885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commentAuthors" Target="commentAuthor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f5b3b8cf1a4cfe4" providerId="LiveId" clId="{69034178-9152-436E-8824-A41B3CC146FD}"/>
    <pc:docChg chg="undo redo custSel addSld delSld modSld sldOrd">
      <pc:chgData name="" userId="2f5b3b8cf1a4cfe4" providerId="LiveId" clId="{69034178-9152-436E-8824-A41B3CC146FD}" dt="2019-01-01T15:42:11.212" v="8149" actId="1076"/>
      <pc:docMkLst>
        <pc:docMk/>
      </pc:docMkLst>
      <pc:sldChg chg="del">
        <pc:chgData name="" userId="2f5b3b8cf1a4cfe4" providerId="LiveId" clId="{69034178-9152-436E-8824-A41B3CC146FD}" dt="2019-01-01T11:12:51.299" v="63" actId="2696"/>
        <pc:sldMkLst>
          <pc:docMk/>
          <pc:sldMk cId="949551710" sldId="256"/>
        </pc:sldMkLst>
      </pc:sldChg>
      <pc:sldChg chg="del">
        <pc:chgData name="" userId="2f5b3b8cf1a4cfe4" providerId="LiveId" clId="{69034178-9152-436E-8824-A41B3CC146FD}" dt="2019-01-01T11:12:47.467" v="47" actId="2696"/>
        <pc:sldMkLst>
          <pc:docMk/>
          <pc:sldMk cId="3104443964" sldId="260"/>
        </pc:sldMkLst>
      </pc:sldChg>
      <pc:sldChg chg="del">
        <pc:chgData name="" userId="2f5b3b8cf1a4cfe4" providerId="LiveId" clId="{69034178-9152-436E-8824-A41B3CC146FD}" dt="2019-01-01T12:39:23.549" v="4029" actId="2696"/>
        <pc:sldMkLst>
          <pc:docMk/>
          <pc:sldMk cId="2462074867" sldId="261"/>
        </pc:sldMkLst>
      </pc:sldChg>
      <pc:sldChg chg="del">
        <pc:chgData name="" userId="2f5b3b8cf1a4cfe4" providerId="LiveId" clId="{69034178-9152-436E-8824-A41B3CC146FD}" dt="2019-01-01T11:12:46.245" v="45" actId="2696"/>
        <pc:sldMkLst>
          <pc:docMk/>
          <pc:sldMk cId="3768920919" sldId="265"/>
        </pc:sldMkLst>
      </pc:sldChg>
      <pc:sldChg chg="del">
        <pc:chgData name="" userId="2f5b3b8cf1a4cfe4" providerId="LiveId" clId="{69034178-9152-436E-8824-A41B3CC146FD}" dt="2019-01-01T11:12:51.299" v="62" actId="2696"/>
        <pc:sldMkLst>
          <pc:docMk/>
          <pc:sldMk cId="552818090" sldId="269"/>
        </pc:sldMkLst>
      </pc:sldChg>
      <pc:sldChg chg="del">
        <pc:chgData name="" userId="2f5b3b8cf1a4cfe4" providerId="LiveId" clId="{69034178-9152-436E-8824-A41B3CC146FD}" dt="2019-01-01T11:12:45.263" v="42" actId="2696"/>
        <pc:sldMkLst>
          <pc:docMk/>
          <pc:sldMk cId="1907767424" sldId="281"/>
        </pc:sldMkLst>
      </pc:sldChg>
      <pc:sldChg chg="del">
        <pc:chgData name="" userId="2f5b3b8cf1a4cfe4" providerId="LiveId" clId="{69034178-9152-436E-8824-A41B3CC146FD}" dt="2019-01-01T11:12:42.031" v="22" actId="2696"/>
        <pc:sldMkLst>
          <pc:docMk/>
          <pc:sldMk cId="775559559" sldId="282"/>
        </pc:sldMkLst>
      </pc:sldChg>
      <pc:sldChg chg="del">
        <pc:chgData name="" userId="2f5b3b8cf1a4cfe4" providerId="LiveId" clId="{69034178-9152-436E-8824-A41B3CC146FD}" dt="2019-01-01T11:12:43.432" v="35" actId="2696"/>
        <pc:sldMkLst>
          <pc:docMk/>
          <pc:sldMk cId="2863648626" sldId="283"/>
        </pc:sldMkLst>
      </pc:sldChg>
      <pc:sldChg chg="modSp">
        <pc:chgData name="" userId="2f5b3b8cf1a4cfe4" providerId="LiveId" clId="{69034178-9152-436E-8824-A41B3CC146FD}" dt="2019-01-01T14:06:01.666" v="5601" actId="27636"/>
        <pc:sldMkLst>
          <pc:docMk/>
          <pc:sldMk cId="561422977" sldId="284"/>
        </pc:sldMkLst>
        <pc:spChg chg="mod">
          <ac:chgData name="" userId="2f5b3b8cf1a4cfe4" providerId="LiveId" clId="{69034178-9152-436E-8824-A41B3CC146FD}" dt="2019-01-01T14:06:01.666" v="5601" actId="27636"/>
          <ac:spMkLst>
            <pc:docMk/>
            <pc:sldMk cId="561422977" sldId="284"/>
            <ac:spMk id="4" creationId="{6EC3ED19-F6D7-4CBF-84DB-E73A5CA48A9D}"/>
          </ac:spMkLst>
        </pc:spChg>
      </pc:sldChg>
      <pc:sldChg chg="del">
        <pc:chgData name="" userId="2f5b3b8cf1a4cfe4" providerId="LiveId" clId="{69034178-9152-436E-8824-A41B3CC146FD}" dt="2019-01-01T11:12:46.500" v="46" actId="2696"/>
        <pc:sldMkLst>
          <pc:docMk/>
          <pc:sldMk cId="3543291024" sldId="333"/>
        </pc:sldMkLst>
      </pc:sldChg>
      <pc:sldChg chg="del">
        <pc:chgData name="" userId="2f5b3b8cf1a4cfe4" providerId="LiveId" clId="{69034178-9152-436E-8824-A41B3CC146FD}" dt="2019-01-01T11:12:45.246" v="41" actId="2696"/>
        <pc:sldMkLst>
          <pc:docMk/>
          <pc:sldMk cId="1268183041" sldId="346"/>
        </pc:sldMkLst>
      </pc:sldChg>
      <pc:sldChg chg="del">
        <pc:chgData name="" userId="2f5b3b8cf1a4cfe4" providerId="LiveId" clId="{69034178-9152-436E-8824-A41B3CC146FD}" dt="2019-01-01T11:12:43.415" v="32" actId="2696"/>
        <pc:sldMkLst>
          <pc:docMk/>
          <pc:sldMk cId="3542160534" sldId="354"/>
        </pc:sldMkLst>
      </pc:sldChg>
      <pc:sldChg chg="del">
        <pc:chgData name="" userId="2f5b3b8cf1a4cfe4" providerId="LiveId" clId="{69034178-9152-436E-8824-A41B3CC146FD}" dt="2019-01-01T11:12:42.763" v="30" actId="2696"/>
        <pc:sldMkLst>
          <pc:docMk/>
          <pc:sldMk cId="4074788171" sldId="358"/>
        </pc:sldMkLst>
      </pc:sldChg>
      <pc:sldChg chg="del">
        <pc:chgData name="" userId="2f5b3b8cf1a4cfe4" providerId="LiveId" clId="{69034178-9152-436E-8824-A41B3CC146FD}" dt="2019-01-01T11:12:43.361" v="31" actId="2696"/>
        <pc:sldMkLst>
          <pc:docMk/>
          <pc:sldMk cId="1394829258" sldId="359"/>
        </pc:sldMkLst>
      </pc:sldChg>
      <pc:sldChg chg="addSp delSp modSp add ord delAnim">
        <pc:chgData name="" userId="2f5b3b8cf1a4cfe4" providerId="LiveId" clId="{69034178-9152-436E-8824-A41B3CC146FD}" dt="2019-01-01T13:54:04.413" v="5070"/>
        <pc:sldMkLst>
          <pc:docMk/>
          <pc:sldMk cId="1792312097" sldId="380"/>
        </pc:sldMkLst>
        <pc:spChg chg="mod">
          <ac:chgData name="" userId="2f5b3b8cf1a4cfe4" providerId="LiveId" clId="{69034178-9152-436E-8824-A41B3CC146FD}" dt="2019-01-01T13:45:33.181" v="4979" actId="1076"/>
          <ac:spMkLst>
            <pc:docMk/>
            <pc:sldMk cId="1792312097" sldId="380"/>
            <ac:spMk id="3" creationId="{3727261A-CED5-43B8-9348-405079CD7111}"/>
          </ac:spMkLst>
        </pc:spChg>
        <pc:spChg chg="add mod">
          <ac:chgData name="" userId="2f5b3b8cf1a4cfe4" providerId="LiveId" clId="{69034178-9152-436E-8824-A41B3CC146FD}" dt="2019-01-01T13:53:54.530" v="5068" actId="1076"/>
          <ac:spMkLst>
            <pc:docMk/>
            <pc:sldMk cId="1792312097" sldId="380"/>
            <ac:spMk id="7" creationId="{0262E337-B40B-4DED-B133-0401EA43F6AE}"/>
          </ac:spMkLst>
        </pc:spChg>
        <pc:spChg chg="del">
          <ac:chgData name="" userId="2f5b3b8cf1a4cfe4" providerId="LiveId" clId="{69034178-9152-436E-8824-A41B3CC146FD}" dt="2019-01-01T13:45:10.441" v="4973" actId="478"/>
          <ac:spMkLst>
            <pc:docMk/>
            <pc:sldMk cId="1792312097" sldId="380"/>
            <ac:spMk id="8" creationId="{94EFAEE4-4550-4F0D-B5F4-E32458315C08}"/>
          </ac:spMkLst>
        </pc:spChg>
        <pc:spChg chg="mod">
          <ac:chgData name="" userId="2f5b3b8cf1a4cfe4" providerId="LiveId" clId="{69034178-9152-436E-8824-A41B3CC146FD}" dt="2019-01-01T13:53:02.928" v="4986" actId="207"/>
          <ac:spMkLst>
            <pc:docMk/>
            <pc:sldMk cId="1792312097" sldId="380"/>
            <ac:spMk id="11" creationId="{C4588A6B-33F2-4FBF-B237-B5F452C7360E}"/>
          </ac:spMkLst>
        </pc:spChg>
        <pc:spChg chg="mod">
          <ac:chgData name="" userId="2f5b3b8cf1a4cfe4" providerId="LiveId" clId="{69034178-9152-436E-8824-A41B3CC146FD}" dt="2019-01-01T13:45:18.059" v="4976" actId="20577"/>
          <ac:spMkLst>
            <pc:docMk/>
            <pc:sldMk cId="1792312097" sldId="380"/>
            <ac:spMk id="12" creationId="{06378264-B7E5-40B2-8AE7-38E1CDD83CFD}"/>
          </ac:spMkLst>
        </pc:spChg>
        <pc:spChg chg="del">
          <ac:chgData name="" userId="2f5b3b8cf1a4cfe4" providerId="LiveId" clId="{69034178-9152-436E-8824-A41B3CC146FD}" dt="2019-01-01T13:45:38.654" v="4981" actId="478"/>
          <ac:spMkLst>
            <pc:docMk/>
            <pc:sldMk cId="1792312097" sldId="380"/>
            <ac:spMk id="13" creationId="{55427DB1-1444-4827-A1DB-6DDF9A338029}"/>
          </ac:spMkLst>
        </pc:spChg>
        <pc:spChg chg="del">
          <ac:chgData name="" userId="2f5b3b8cf1a4cfe4" providerId="LiveId" clId="{69034178-9152-436E-8824-A41B3CC146FD}" dt="2019-01-01T13:45:40.445" v="4982" actId="478"/>
          <ac:spMkLst>
            <pc:docMk/>
            <pc:sldMk cId="1792312097" sldId="380"/>
            <ac:spMk id="14" creationId="{9D73F8C6-3F2C-424C-98DF-8C765EDCC4C0}"/>
          </ac:spMkLst>
        </pc:spChg>
        <pc:cxnChg chg="add mod">
          <ac:chgData name="" userId="2f5b3b8cf1a4cfe4" providerId="LiveId" clId="{69034178-9152-436E-8824-A41B3CC146FD}" dt="2019-01-01T13:54:01.882" v="5069" actId="14100"/>
          <ac:cxnSpMkLst>
            <pc:docMk/>
            <pc:sldMk cId="1792312097" sldId="380"/>
            <ac:cxnSpMk id="10" creationId="{8C37273D-DCBC-4DEC-A792-9BCC7BADA10F}"/>
          </ac:cxnSpMkLst>
        </pc:cxnChg>
      </pc:sldChg>
      <pc:sldChg chg="add">
        <pc:chgData name="" userId="2f5b3b8cf1a4cfe4" providerId="LiveId" clId="{69034178-9152-436E-8824-A41B3CC146FD}" dt="2019-01-01T13:43:34.273" v="4966"/>
        <pc:sldMkLst>
          <pc:docMk/>
          <pc:sldMk cId="3935818918" sldId="384"/>
        </pc:sldMkLst>
      </pc:sldChg>
      <pc:sldChg chg="addSp delSp modSp add">
        <pc:chgData name="" userId="2f5b3b8cf1a4cfe4" providerId="LiveId" clId="{69034178-9152-436E-8824-A41B3CC146FD}" dt="2019-01-01T13:44:32.492" v="4971" actId="478"/>
        <pc:sldMkLst>
          <pc:docMk/>
          <pc:sldMk cId="223930186" sldId="386"/>
        </pc:sldMkLst>
        <pc:spChg chg="add del">
          <ac:chgData name="" userId="2f5b3b8cf1a4cfe4" providerId="LiveId" clId="{69034178-9152-436E-8824-A41B3CC146FD}" dt="2019-01-01T13:44:32.492" v="4971" actId="478"/>
          <ac:spMkLst>
            <pc:docMk/>
            <pc:sldMk cId="223930186" sldId="386"/>
            <ac:spMk id="29" creationId="{FCE68B7D-CAA6-4502-B643-4078614369C4}"/>
          </ac:spMkLst>
        </pc:spChg>
        <pc:spChg chg="mod">
          <ac:chgData name="" userId="2f5b3b8cf1a4cfe4" providerId="LiveId" clId="{69034178-9152-436E-8824-A41B3CC146FD}" dt="2019-01-01T13:44:32.025" v="4970" actId="14100"/>
          <ac:spMkLst>
            <pc:docMk/>
            <pc:sldMk cId="223930186" sldId="386"/>
            <ac:spMk id="30" creationId="{89808CB6-C601-42E4-86AF-B9C023ABA98D}"/>
          </ac:spMkLst>
        </pc:spChg>
      </pc:sldChg>
      <pc:sldChg chg="add">
        <pc:chgData name="" userId="2f5b3b8cf1a4cfe4" providerId="LiveId" clId="{69034178-9152-436E-8824-A41B3CC146FD}" dt="2019-01-01T14:03:16.444" v="5569"/>
        <pc:sldMkLst>
          <pc:docMk/>
          <pc:sldMk cId="2152860073" sldId="398"/>
        </pc:sldMkLst>
      </pc:sldChg>
      <pc:sldChg chg="add">
        <pc:chgData name="" userId="2f5b3b8cf1a4cfe4" providerId="LiveId" clId="{69034178-9152-436E-8824-A41B3CC146FD}" dt="2019-01-01T14:03:16.444" v="5569"/>
        <pc:sldMkLst>
          <pc:docMk/>
          <pc:sldMk cId="835918711" sldId="399"/>
        </pc:sldMkLst>
      </pc:sldChg>
      <pc:sldChg chg="add">
        <pc:chgData name="" userId="2f5b3b8cf1a4cfe4" providerId="LiveId" clId="{69034178-9152-436E-8824-A41B3CC146FD}" dt="2019-01-01T14:04:40.264" v="5571"/>
        <pc:sldMkLst>
          <pc:docMk/>
          <pc:sldMk cId="4290878805" sldId="400"/>
        </pc:sldMkLst>
      </pc:sldChg>
      <pc:sldChg chg="add del">
        <pc:chgData name="" userId="2f5b3b8cf1a4cfe4" providerId="LiveId" clId="{69034178-9152-436E-8824-A41B3CC146FD}" dt="2019-01-01T14:39:35.901" v="7415" actId="2696"/>
        <pc:sldMkLst>
          <pc:docMk/>
          <pc:sldMk cId="860443012" sldId="410"/>
        </pc:sldMkLst>
      </pc:sldChg>
      <pc:sldChg chg="add del">
        <pc:chgData name="" userId="2f5b3b8cf1a4cfe4" providerId="LiveId" clId="{69034178-9152-436E-8824-A41B3CC146FD}" dt="2019-01-01T14:42:40.991" v="7491" actId="2696"/>
        <pc:sldMkLst>
          <pc:docMk/>
          <pc:sldMk cId="10221528" sldId="411"/>
        </pc:sldMkLst>
      </pc:sldChg>
      <pc:sldChg chg="modSp add">
        <pc:chgData name="" userId="2f5b3b8cf1a4cfe4" providerId="LiveId" clId="{69034178-9152-436E-8824-A41B3CC146FD}" dt="2019-01-01T14:43:45.426" v="7503" actId="1035"/>
        <pc:sldMkLst>
          <pc:docMk/>
          <pc:sldMk cId="3384863354" sldId="411"/>
        </pc:sldMkLst>
        <pc:spChg chg="mod">
          <ac:chgData name="" userId="2f5b3b8cf1a4cfe4" providerId="LiveId" clId="{69034178-9152-436E-8824-A41B3CC146FD}" dt="2019-01-01T14:43:45.426" v="7503" actId="1035"/>
          <ac:spMkLst>
            <pc:docMk/>
            <pc:sldMk cId="3384863354" sldId="411"/>
            <ac:spMk id="16" creationId="{ECFEB34A-6EB9-4607-B525-5BFEF76BEEFF}"/>
          </ac:spMkLst>
        </pc:spChg>
        <pc:spChg chg="mod">
          <ac:chgData name="" userId="2f5b3b8cf1a4cfe4" providerId="LiveId" clId="{69034178-9152-436E-8824-A41B3CC146FD}" dt="2019-01-01T14:43:45.426" v="7503" actId="1035"/>
          <ac:spMkLst>
            <pc:docMk/>
            <pc:sldMk cId="3384863354" sldId="411"/>
            <ac:spMk id="17" creationId="{9F0BFA17-4998-49EB-A0D4-F33F20E5386E}"/>
          </ac:spMkLst>
        </pc:spChg>
        <pc:picChg chg="mod">
          <ac:chgData name="" userId="2f5b3b8cf1a4cfe4" providerId="LiveId" clId="{69034178-9152-436E-8824-A41B3CC146FD}" dt="2019-01-01T14:43:45.426" v="7503" actId="1035"/>
          <ac:picMkLst>
            <pc:docMk/>
            <pc:sldMk cId="3384863354" sldId="411"/>
            <ac:picMk id="8" creationId="{A6221575-E65C-4DBC-9233-47E773A7A17E}"/>
          </ac:picMkLst>
        </pc:picChg>
      </pc:sldChg>
      <pc:sldChg chg="add">
        <pc:chgData name="" userId="2f5b3b8cf1a4cfe4" providerId="LiveId" clId="{69034178-9152-436E-8824-A41B3CC146FD}" dt="2019-01-01T14:42:35.184" v="7489"/>
        <pc:sldMkLst>
          <pc:docMk/>
          <pc:sldMk cId="2255945983" sldId="420"/>
        </pc:sldMkLst>
      </pc:sldChg>
      <pc:sldChg chg="add">
        <pc:chgData name="" userId="2f5b3b8cf1a4cfe4" providerId="LiveId" clId="{69034178-9152-436E-8824-A41B3CC146FD}" dt="2019-01-01T14:46:23.056" v="7504"/>
        <pc:sldMkLst>
          <pc:docMk/>
          <pc:sldMk cId="1548673957" sldId="422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2068745433" sldId="425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1164933508" sldId="426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3581653598" sldId="428"/>
        </pc:sldMkLst>
      </pc:sldChg>
      <pc:sldChg chg="add">
        <pc:chgData name="" userId="2f5b3b8cf1a4cfe4" providerId="LiveId" clId="{69034178-9152-436E-8824-A41B3CC146FD}" dt="2019-01-01T14:48:25.221" v="7506"/>
        <pc:sldMkLst>
          <pc:docMk/>
          <pc:sldMk cId="2414128395" sldId="430"/>
        </pc:sldMkLst>
      </pc:sldChg>
      <pc:sldChg chg="add">
        <pc:chgData name="" userId="2f5b3b8cf1a4cfe4" providerId="LiveId" clId="{69034178-9152-436E-8824-A41B3CC146FD}" dt="2019-01-01T14:14:25.420" v="5944"/>
        <pc:sldMkLst>
          <pc:docMk/>
          <pc:sldMk cId="1750744545" sldId="436"/>
        </pc:sldMkLst>
      </pc:sldChg>
      <pc:sldChg chg="addSp delSp modSp add delAnim modAnim">
        <pc:chgData name="" userId="2f5b3b8cf1a4cfe4" providerId="LiveId" clId="{69034178-9152-436E-8824-A41B3CC146FD}" dt="2019-01-01T14:31:11.821" v="7158" actId="20577"/>
        <pc:sldMkLst>
          <pc:docMk/>
          <pc:sldMk cId="3922940837" sldId="438"/>
        </pc:sldMkLst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4" creationId="{DEA472C0-2649-4D69-857F-C7CCCB1FC320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5" creationId="{6E311939-4FA5-49E3-A6CC-716E27AFBF63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6" creationId="{9876F205-7F0F-42A2-AAF0-9C5F5E3977E5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25" creationId="{8E8142A0-A396-405B-BF8E-6D435B29382D}"/>
          </ac:spMkLst>
        </pc:spChg>
        <pc:spChg chg="add mod">
          <ac:chgData name="" userId="2f5b3b8cf1a4cfe4" providerId="LiveId" clId="{69034178-9152-436E-8824-A41B3CC146FD}" dt="2019-01-01T14:27:22.002" v="6869" actId="20577"/>
          <ac:spMkLst>
            <pc:docMk/>
            <pc:sldMk cId="3922940837" sldId="438"/>
            <ac:spMk id="27" creationId="{B71042FB-1DDA-4534-8587-5D4CB4E47549}"/>
          </ac:spMkLst>
        </pc:spChg>
        <pc:spChg chg="add del mod">
          <ac:chgData name="" userId="2f5b3b8cf1a4cfe4" providerId="LiveId" clId="{69034178-9152-436E-8824-A41B3CC146FD}" dt="2019-01-01T14:27:24.476" v="6870" actId="478"/>
          <ac:spMkLst>
            <pc:docMk/>
            <pc:sldMk cId="3922940837" sldId="438"/>
            <ac:spMk id="28" creationId="{3BD02323-756E-4314-8B39-499BEFEC337C}"/>
          </ac:spMkLst>
        </pc:spChg>
        <pc:spChg chg="add del mod">
          <ac:chgData name="" userId="2f5b3b8cf1a4cfe4" providerId="LiveId" clId="{69034178-9152-436E-8824-A41B3CC146FD}" dt="2019-01-01T14:27:25.799" v="6871" actId="478"/>
          <ac:spMkLst>
            <pc:docMk/>
            <pc:sldMk cId="3922940837" sldId="438"/>
            <ac:spMk id="29" creationId="{276DD361-F7C6-4850-ACDF-0A0962BACE39}"/>
          </ac:spMkLst>
        </pc:spChg>
        <pc:spChg chg="add mod">
          <ac:chgData name="" userId="2f5b3b8cf1a4cfe4" providerId="LiveId" clId="{69034178-9152-436E-8824-A41B3CC146FD}" dt="2019-01-01T14:29:29.798" v="7030" actId="20577"/>
          <ac:spMkLst>
            <pc:docMk/>
            <pc:sldMk cId="3922940837" sldId="438"/>
            <ac:spMk id="31" creationId="{725A32D1-F506-4CB6-9130-BE14ADC6D6A3}"/>
          </ac:spMkLst>
        </pc:spChg>
        <pc:spChg chg="add mod">
          <ac:chgData name="" userId="2f5b3b8cf1a4cfe4" providerId="LiveId" clId="{69034178-9152-436E-8824-A41B3CC146FD}" dt="2019-01-01T14:30:30.567" v="7068" actId="20577"/>
          <ac:spMkLst>
            <pc:docMk/>
            <pc:sldMk cId="3922940837" sldId="438"/>
            <ac:spMk id="33" creationId="{9BC33B4A-37A9-44F9-97B5-BB27C013D21D}"/>
          </ac:spMkLst>
        </pc:spChg>
        <pc:spChg chg="add del mod">
          <ac:chgData name="" userId="2f5b3b8cf1a4cfe4" providerId="LiveId" clId="{69034178-9152-436E-8824-A41B3CC146FD}" dt="2019-01-01T14:27:26.559" v="6872" actId="478"/>
          <ac:spMkLst>
            <pc:docMk/>
            <pc:sldMk cId="3922940837" sldId="438"/>
            <ac:spMk id="38" creationId="{EADB2427-0DED-4060-A504-A7BF15EB99E3}"/>
          </ac:spMkLst>
        </pc:spChg>
        <pc:spChg chg="del">
          <ac:chgData name="" userId="2f5b3b8cf1a4cfe4" providerId="LiveId" clId="{69034178-9152-436E-8824-A41B3CC146FD}" dt="2019-01-01T14:22:06.476" v="6173" actId="478"/>
          <ac:spMkLst>
            <pc:docMk/>
            <pc:sldMk cId="3922940837" sldId="438"/>
            <ac:spMk id="40" creationId="{D3955D5B-F206-416D-8E93-B448646F6496}"/>
          </ac:spMkLst>
        </pc:spChg>
        <pc:spChg chg="add mod">
          <ac:chgData name="" userId="2f5b3b8cf1a4cfe4" providerId="LiveId" clId="{69034178-9152-436E-8824-A41B3CC146FD}" dt="2019-01-01T14:31:11.821" v="7158" actId="20577"/>
          <ac:spMkLst>
            <pc:docMk/>
            <pc:sldMk cId="3922940837" sldId="438"/>
            <ac:spMk id="42" creationId="{A229AD83-6A0D-4164-BF66-F7815BDA3466}"/>
          </ac:spMkLst>
        </pc:spChg>
        <pc:spChg chg="add mod">
          <ac:chgData name="" userId="2f5b3b8cf1a4cfe4" providerId="LiveId" clId="{69034178-9152-436E-8824-A41B3CC146FD}" dt="2019-01-01T14:30:45.198" v="7072" actId="1076"/>
          <ac:spMkLst>
            <pc:docMk/>
            <pc:sldMk cId="3922940837" sldId="438"/>
            <ac:spMk id="46" creationId="{E1E5BF69-D9D8-491D-BAA2-6243744C8933}"/>
          </ac:spMkLst>
        </pc:spChg>
        <pc:grpChg chg="del">
          <ac:chgData name="" userId="2f5b3b8cf1a4cfe4" providerId="LiveId" clId="{69034178-9152-436E-8824-A41B3CC146FD}" dt="2019-01-01T14:22:06.476" v="6173" actId="478"/>
          <ac:grpSpMkLst>
            <pc:docMk/>
            <pc:sldMk cId="3922940837" sldId="438"/>
            <ac:grpSpMk id="47" creationId="{8ADCA1AF-3101-4D28-BBD3-313B19B88ABB}"/>
          </ac:grpSpMkLst>
        </pc:grpChg>
        <pc:picChg chg="add del">
          <ac:chgData name="" userId="2f5b3b8cf1a4cfe4" providerId="LiveId" clId="{69034178-9152-436E-8824-A41B3CC146FD}" dt="2019-01-01T14:26:46.463" v="6735"/>
          <ac:picMkLst>
            <pc:docMk/>
            <pc:sldMk cId="3922940837" sldId="438"/>
            <ac:picMk id="30" creationId="{85A8F3DB-51AA-4AC0-AF73-53C416D5920E}"/>
          </ac:picMkLst>
        </pc:picChg>
        <pc:cxnChg chg="del mod">
          <ac:chgData name="" userId="2f5b3b8cf1a4cfe4" providerId="LiveId" clId="{69034178-9152-436E-8824-A41B3CC146FD}" dt="2019-01-01T14:22:06.476" v="6173" actId="478"/>
          <ac:cxnSpMkLst>
            <pc:docMk/>
            <pc:sldMk cId="3922940837" sldId="438"/>
            <ac:cxnSpMk id="14" creationId="{9EECC882-CDFF-4791-872C-53B085A2DF83}"/>
          </ac:cxnSpMkLst>
        </pc:cxnChg>
        <pc:cxnChg chg="mod">
          <ac:chgData name="" userId="2f5b3b8cf1a4cfe4" providerId="LiveId" clId="{69034178-9152-436E-8824-A41B3CC146FD}" dt="2019-01-01T14:22:06.476" v="6173" actId="478"/>
          <ac:cxnSpMkLst>
            <pc:docMk/>
            <pc:sldMk cId="3922940837" sldId="438"/>
            <ac:cxnSpMk id="32" creationId="{FA8AAF8D-8F8B-494D-8F58-4C6D944373B3}"/>
          </ac:cxnSpMkLst>
        </pc:cxnChg>
        <pc:cxnChg chg="add mod">
          <ac:chgData name="" userId="2f5b3b8cf1a4cfe4" providerId="LiveId" clId="{69034178-9152-436E-8824-A41B3CC146FD}" dt="2019-01-01T14:30:45.198" v="7072" actId="1076"/>
          <ac:cxnSpMkLst>
            <pc:docMk/>
            <pc:sldMk cId="3922940837" sldId="438"/>
            <ac:cxnSpMk id="36" creationId="{4E3AB140-64BB-4103-8A61-610B4FBEDDF1}"/>
          </ac:cxnSpMkLst>
        </pc:cxnChg>
      </pc:sldChg>
      <pc:sldChg chg="modSp add">
        <pc:chgData name="" userId="2f5b3b8cf1a4cfe4" providerId="LiveId" clId="{69034178-9152-436E-8824-A41B3CC146FD}" dt="2019-01-01T14:32:26.262" v="7164" actId="113"/>
        <pc:sldMkLst>
          <pc:docMk/>
          <pc:sldMk cId="1052563585" sldId="441"/>
        </pc:sldMkLst>
        <pc:spChg chg="mod">
          <ac:chgData name="" userId="2f5b3b8cf1a4cfe4" providerId="LiveId" clId="{69034178-9152-436E-8824-A41B3CC146FD}" dt="2019-01-01T14:32:26.262" v="7164" actId="113"/>
          <ac:spMkLst>
            <pc:docMk/>
            <pc:sldMk cId="1052563585" sldId="441"/>
            <ac:spMk id="8" creationId="{43E5C0A8-73AA-4A53-B1E6-46C38EFA4CE1}"/>
          </ac:spMkLst>
        </pc:spChg>
      </pc:sldChg>
      <pc:sldChg chg="addSp delSp modSp add delAnim">
        <pc:chgData name="" userId="2f5b3b8cf1a4cfe4" providerId="LiveId" clId="{69034178-9152-436E-8824-A41B3CC146FD}" dt="2019-01-01T14:33:53.115" v="7224" actId="1076"/>
        <pc:sldMkLst>
          <pc:docMk/>
          <pc:sldMk cId="267710714" sldId="443"/>
        </pc:sldMkLst>
        <pc:spChg chg="add mod">
          <ac:chgData name="" userId="2f5b3b8cf1a4cfe4" providerId="LiveId" clId="{69034178-9152-436E-8824-A41B3CC146FD}" dt="2019-01-01T14:33:53.115" v="7224" actId="1076"/>
          <ac:spMkLst>
            <pc:docMk/>
            <pc:sldMk cId="267710714" sldId="443"/>
            <ac:spMk id="7" creationId="{2CF1EFCF-FAC9-4E08-8BCD-DFC3F200F266}"/>
          </ac:spMkLst>
        </pc:spChg>
        <pc:spChg chg="del">
          <ac:chgData name="" userId="2f5b3b8cf1a4cfe4" providerId="LiveId" clId="{69034178-9152-436E-8824-A41B3CC146FD}" dt="2019-01-01T14:33:11.862" v="7177" actId="478"/>
          <ac:spMkLst>
            <pc:docMk/>
            <pc:sldMk cId="267710714" sldId="443"/>
            <ac:spMk id="8" creationId="{E81642B2-1313-435D-B9A8-D51F501AEFEA}"/>
          </ac:spMkLst>
        </pc:spChg>
        <pc:spChg chg="del">
          <ac:chgData name="" userId="2f5b3b8cf1a4cfe4" providerId="LiveId" clId="{69034178-9152-436E-8824-A41B3CC146FD}" dt="2019-01-01T14:33:11.862" v="7177" actId="478"/>
          <ac:spMkLst>
            <pc:docMk/>
            <pc:sldMk cId="267710714" sldId="443"/>
            <ac:spMk id="10" creationId="{14A650AA-080A-4D6C-97E1-6C99432134C6}"/>
          </ac:spMkLst>
        </pc:spChg>
        <pc:spChg chg="del">
          <ac:chgData name="" userId="2f5b3b8cf1a4cfe4" providerId="LiveId" clId="{69034178-9152-436E-8824-A41B3CC146FD}" dt="2019-01-01T14:33:13.117" v="7178" actId="478"/>
          <ac:spMkLst>
            <pc:docMk/>
            <pc:sldMk cId="267710714" sldId="443"/>
            <ac:spMk id="13" creationId="{10D7AB02-1FFD-4FF5-B835-7DE441CE295B}"/>
          </ac:spMkLst>
        </pc:spChg>
        <pc:spChg chg="del">
          <ac:chgData name="" userId="2f5b3b8cf1a4cfe4" providerId="LiveId" clId="{69034178-9152-436E-8824-A41B3CC146FD}" dt="2019-01-01T14:32:52.873" v="7168" actId="478"/>
          <ac:spMkLst>
            <pc:docMk/>
            <pc:sldMk cId="267710714" sldId="443"/>
            <ac:spMk id="25" creationId="{F92D80D3-3B5A-43B3-8BBC-518BD31759E3}"/>
          </ac:spMkLst>
        </pc:spChg>
        <pc:spChg chg="mod">
          <ac:chgData name="" userId="2f5b3b8cf1a4cfe4" providerId="LiveId" clId="{69034178-9152-436E-8824-A41B3CC146FD}" dt="2019-01-01T14:33:05.211" v="7176" actId="6549"/>
          <ac:spMkLst>
            <pc:docMk/>
            <pc:sldMk cId="267710714" sldId="443"/>
            <ac:spMk id="54" creationId="{1E6AB82E-1F09-41E9-B2BF-E71FE3284B08}"/>
          </ac:spMkLst>
        </pc:spChg>
        <pc:grpChg chg="del">
          <ac:chgData name="" userId="2f5b3b8cf1a4cfe4" providerId="LiveId" clId="{69034178-9152-436E-8824-A41B3CC146FD}" dt="2019-01-01T14:33:11.862" v="7177" actId="478"/>
          <ac:grpSpMkLst>
            <pc:docMk/>
            <pc:sldMk cId="267710714" sldId="443"/>
            <ac:grpSpMk id="23" creationId="{041BF08C-A50E-4648-859D-8A46E64C27A0}"/>
          </ac:grpSpMkLst>
        </pc:grpChg>
        <pc:cxnChg chg="add mod">
          <ac:chgData name="" userId="2f5b3b8cf1a4cfe4" providerId="LiveId" clId="{69034178-9152-436E-8824-A41B3CC146FD}" dt="2019-01-01T14:33:50.379" v="7223" actId="11529"/>
          <ac:cxnSpMkLst>
            <pc:docMk/>
            <pc:sldMk cId="267710714" sldId="443"/>
            <ac:cxnSpMk id="14" creationId="{663807A7-87F3-40AC-AA4B-7C693686DCDB}"/>
          </ac:cxnSpMkLst>
        </pc:cxnChg>
        <pc:cxnChg chg="del">
          <ac:chgData name="" userId="2f5b3b8cf1a4cfe4" providerId="LiveId" clId="{69034178-9152-436E-8824-A41B3CC146FD}" dt="2019-01-01T14:33:11.862" v="7177" actId="478"/>
          <ac:cxnSpMkLst>
            <pc:docMk/>
            <pc:sldMk cId="267710714" sldId="443"/>
            <ac:cxnSpMk id="15" creationId="{76EBE377-3AA2-4488-B612-5A4BE62419B6}"/>
          </ac:cxnSpMkLst>
        </pc:cxnChg>
      </pc:sldChg>
      <pc:sldChg chg="add">
        <pc:chgData name="" userId="2f5b3b8cf1a4cfe4" providerId="LiveId" clId="{69034178-9152-436E-8824-A41B3CC146FD}" dt="2019-01-01T14:31:56.093" v="7159"/>
        <pc:sldMkLst>
          <pc:docMk/>
          <pc:sldMk cId="4008405692" sldId="450"/>
        </pc:sldMkLst>
      </pc:sldChg>
      <pc:sldChg chg="add">
        <pc:chgData name="" userId="2f5b3b8cf1a4cfe4" providerId="LiveId" clId="{69034178-9152-436E-8824-A41B3CC146FD}" dt="2019-01-01T14:31:56.093" v="7159"/>
        <pc:sldMkLst>
          <pc:docMk/>
          <pc:sldMk cId="2988106516" sldId="451"/>
        </pc:sldMkLst>
      </pc:sldChg>
      <pc:sldChg chg="add">
        <pc:chgData name="" userId="2f5b3b8cf1a4cfe4" providerId="LiveId" clId="{69034178-9152-436E-8824-A41B3CC146FD}" dt="2019-01-01T14:31:56.093" v="7159"/>
        <pc:sldMkLst>
          <pc:docMk/>
          <pc:sldMk cId="2622066129" sldId="452"/>
        </pc:sldMkLst>
      </pc:sldChg>
      <pc:sldChg chg="add">
        <pc:chgData name="" userId="2f5b3b8cf1a4cfe4" providerId="LiveId" clId="{69034178-9152-436E-8824-A41B3CC146FD}" dt="2019-01-01T14:31:56.093" v="7159"/>
        <pc:sldMkLst>
          <pc:docMk/>
          <pc:sldMk cId="614301164" sldId="453"/>
        </pc:sldMkLst>
      </pc:sldChg>
      <pc:sldChg chg="modSp add">
        <pc:chgData name="" userId="2f5b3b8cf1a4cfe4" providerId="LiveId" clId="{69034178-9152-436E-8824-A41B3CC146FD}" dt="2019-01-01T14:32:34.991" v="7167" actId="113"/>
        <pc:sldMkLst>
          <pc:docMk/>
          <pc:sldMk cId="4036112487" sldId="454"/>
        </pc:sldMkLst>
        <pc:spChg chg="mod">
          <ac:chgData name="" userId="2f5b3b8cf1a4cfe4" providerId="LiveId" clId="{69034178-9152-436E-8824-A41B3CC146FD}" dt="2019-01-01T14:32:34.991" v="7167" actId="113"/>
          <ac:spMkLst>
            <pc:docMk/>
            <pc:sldMk cId="4036112487" sldId="454"/>
            <ac:spMk id="9" creationId="{B2286057-2858-4B25-92EF-939DD6373DF8}"/>
          </ac:spMkLst>
        </pc:spChg>
      </pc:sldChg>
      <pc:sldChg chg="add">
        <pc:chgData name="" userId="2f5b3b8cf1a4cfe4" providerId="LiveId" clId="{69034178-9152-436E-8824-A41B3CC146FD}" dt="2019-01-01T14:06:24.324" v="5610"/>
        <pc:sldMkLst>
          <pc:docMk/>
          <pc:sldMk cId="4285400514" sldId="459"/>
        </pc:sldMkLst>
      </pc:sldChg>
      <pc:sldChg chg="add del">
        <pc:chgData name="" userId="2f5b3b8cf1a4cfe4" providerId="LiveId" clId="{69034178-9152-436E-8824-A41B3CC146FD}" dt="2019-01-01T14:42:37.860" v="7490" actId="2696"/>
        <pc:sldMkLst>
          <pc:docMk/>
          <pc:sldMk cId="1939391398" sldId="462"/>
        </pc:sldMkLst>
      </pc:sldChg>
      <pc:sldChg chg="del">
        <pc:chgData name="" userId="2f5b3b8cf1a4cfe4" providerId="LiveId" clId="{69034178-9152-436E-8824-A41B3CC146FD}" dt="2019-01-01T11:12:48.140" v="48" actId="2696"/>
        <pc:sldMkLst>
          <pc:docMk/>
          <pc:sldMk cId="2479399288" sldId="491"/>
        </pc:sldMkLst>
      </pc:sldChg>
      <pc:sldChg chg="del">
        <pc:chgData name="" userId="2f5b3b8cf1a4cfe4" providerId="LiveId" clId="{69034178-9152-436E-8824-A41B3CC146FD}" dt="2019-01-01T11:12:51.181" v="60" actId="2696"/>
        <pc:sldMkLst>
          <pc:docMk/>
          <pc:sldMk cId="4263112252" sldId="498"/>
        </pc:sldMkLst>
      </pc:sldChg>
      <pc:sldChg chg="del">
        <pc:chgData name="" userId="2f5b3b8cf1a4cfe4" providerId="LiveId" clId="{69034178-9152-436E-8824-A41B3CC146FD}" dt="2019-01-01T11:12:50.424" v="57" actId="2696"/>
        <pc:sldMkLst>
          <pc:docMk/>
          <pc:sldMk cId="3152189422" sldId="499"/>
        </pc:sldMkLst>
      </pc:sldChg>
      <pc:sldChg chg="del">
        <pc:chgData name="" userId="2f5b3b8cf1a4cfe4" providerId="LiveId" clId="{69034178-9152-436E-8824-A41B3CC146FD}" dt="2019-01-01T11:12:50.298" v="56" actId="2696"/>
        <pc:sldMkLst>
          <pc:docMk/>
          <pc:sldMk cId="738207918" sldId="500"/>
        </pc:sldMkLst>
      </pc:sldChg>
      <pc:sldChg chg="del">
        <pc:chgData name="" userId="2f5b3b8cf1a4cfe4" providerId="LiveId" clId="{69034178-9152-436E-8824-A41B3CC146FD}" dt="2019-01-01T11:12:49.963" v="55" actId="2696"/>
        <pc:sldMkLst>
          <pc:docMk/>
          <pc:sldMk cId="3983774086" sldId="501"/>
        </pc:sldMkLst>
      </pc:sldChg>
      <pc:sldChg chg="del">
        <pc:chgData name="" userId="2f5b3b8cf1a4cfe4" providerId="LiveId" clId="{69034178-9152-436E-8824-A41B3CC146FD}" dt="2019-01-01T11:12:49.699" v="54" actId="2696"/>
        <pc:sldMkLst>
          <pc:docMk/>
          <pc:sldMk cId="2026851821" sldId="502"/>
        </pc:sldMkLst>
      </pc:sldChg>
      <pc:sldChg chg="del">
        <pc:chgData name="" userId="2f5b3b8cf1a4cfe4" providerId="LiveId" clId="{69034178-9152-436E-8824-A41B3CC146FD}" dt="2019-01-01T11:12:49.642" v="52" actId="2696"/>
        <pc:sldMkLst>
          <pc:docMk/>
          <pc:sldMk cId="2923291994" sldId="503"/>
        </pc:sldMkLst>
      </pc:sldChg>
      <pc:sldChg chg="del">
        <pc:chgData name="" userId="2f5b3b8cf1a4cfe4" providerId="LiveId" clId="{69034178-9152-436E-8824-A41B3CC146FD}" dt="2019-01-01T11:12:49.015" v="51" actId="2696"/>
        <pc:sldMkLst>
          <pc:docMk/>
          <pc:sldMk cId="441826811" sldId="504"/>
        </pc:sldMkLst>
      </pc:sldChg>
      <pc:sldChg chg="del">
        <pc:chgData name="" userId="2f5b3b8cf1a4cfe4" providerId="LiveId" clId="{69034178-9152-436E-8824-A41B3CC146FD}" dt="2019-01-01T11:12:48.717" v="50" actId="2696"/>
        <pc:sldMkLst>
          <pc:docMk/>
          <pc:sldMk cId="368256645" sldId="505"/>
        </pc:sldMkLst>
      </pc:sldChg>
      <pc:sldChg chg="del">
        <pc:chgData name="" userId="2f5b3b8cf1a4cfe4" providerId="LiveId" clId="{69034178-9152-436E-8824-A41B3CC146FD}" dt="2019-01-01T11:12:45.263" v="43" actId="2696"/>
        <pc:sldMkLst>
          <pc:docMk/>
          <pc:sldMk cId="3309467738" sldId="507"/>
        </pc:sldMkLst>
      </pc:sldChg>
      <pc:sldChg chg="del">
        <pc:chgData name="" userId="2f5b3b8cf1a4cfe4" providerId="LiveId" clId="{69034178-9152-436E-8824-A41B3CC146FD}" dt="2019-01-01T14:06:26.385" v="5611" actId="2696"/>
        <pc:sldMkLst>
          <pc:docMk/>
          <pc:sldMk cId="1597547696" sldId="508"/>
        </pc:sldMkLst>
      </pc:sldChg>
      <pc:sldChg chg="addSp modSp del">
        <pc:chgData name="" userId="2f5b3b8cf1a4cfe4" providerId="LiveId" clId="{69034178-9152-436E-8824-A41B3CC146FD}" dt="2019-01-01T14:15:39.139" v="5946" actId="2696"/>
        <pc:sldMkLst>
          <pc:docMk/>
          <pc:sldMk cId="3309197511" sldId="509"/>
        </pc:sldMkLst>
        <pc:spChg chg="add mod">
          <ac:chgData name="" userId="2f5b3b8cf1a4cfe4" providerId="LiveId" clId="{69034178-9152-436E-8824-A41B3CC146FD}" dt="2019-01-01T14:09:59.637" v="5702" actId="1036"/>
          <ac:spMkLst>
            <pc:docMk/>
            <pc:sldMk cId="3309197511" sldId="509"/>
            <ac:spMk id="2" creationId="{AD422C65-755C-4254-BB4B-168052F3F7AD}"/>
          </ac:spMkLst>
        </pc:spChg>
        <pc:spChg chg="add mod">
          <ac:chgData name="" userId="2f5b3b8cf1a4cfe4" providerId="LiveId" clId="{69034178-9152-436E-8824-A41B3CC146FD}" dt="2019-01-01T14:09:55.513" v="5700" actId="208"/>
          <ac:spMkLst>
            <pc:docMk/>
            <pc:sldMk cId="3309197511" sldId="509"/>
            <ac:spMk id="3" creationId="{F9AD698C-65E4-4373-9907-C73D0ACB805C}"/>
          </ac:spMkLst>
        </pc:spChg>
        <pc:spChg chg="add mod">
          <ac:chgData name="" userId="2f5b3b8cf1a4cfe4" providerId="LiveId" clId="{69034178-9152-436E-8824-A41B3CC146FD}" dt="2019-01-01T14:08:55.713" v="5635" actId="20577"/>
          <ac:spMkLst>
            <pc:docMk/>
            <pc:sldMk cId="3309197511" sldId="509"/>
            <ac:spMk id="7" creationId="{18F75B55-D92F-4E74-9A50-D3BC1A0C6DA0}"/>
          </ac:spMkLst>
        </pc:spChg>
        <pc:spChg chg="add mod">
          <ac:chgData name="" userId="2f5b3b8cf1a4cfe4" providerId="LiveId" clId="{69034178-9152-436E-8824-A41B3CC146FD}" dt="2019-01-01T14:10:08.570" v="5708" actId="20577"/>
          <ac:spMkLst>
            <pc:docMk/>
            <pc:sldMk cId="3309197511" sldId="509"/>
            <ac:spMk id="8" creationId="{D9A3819B-058A-4931-8C68-296A450C67C7}"/>
          </ac:spMkLst>
        </pc:spChg>
        <pc:spChg chg="add mod">
          <ac:chgData name="" userId="2f5b3b8cf1a4cfe4" providerId="LiveId" clId="{69034178-9152-436E-8824-A41B3CC146FD}" dt="2019-01-01T14:12:18.070" v="5808" actId="20577"/>
          <ac:spMkLst>
            <pc:docMk/>
            <pc:sldMk cId="3309197511" sldId="509"/>
            <ac:spMk id="9" creationId="{EE5BC58E-2F79-4368-8509-B357E33FA7F2}"/>
          </ac:spMkLst>
        </pc:spChg>
        <pc:spChg chg="add mod">
          <ac:chgData name="" userId="2f5b3b8cf1a4cfe4" providerId="LiveId" clId="{69034178-9152-436E-8824-A41B3CC146FD}" dt="2019-01-01T14:11:11.467" v="5798" actId="20577"/>
          <ac:spMkLst>
            <pc:docMk/>
            <pc:sldMk cId="3309197511" sldId="509"/>
            <ac:spMk id="10" creationId="{248A0598-608A-4230-B7EC-1841422A1FB9}"/>
          </ac:spMkLst>
        </pc:spChg>
        <pc:spChg chg="add mod">
          <ac:chgData name="" userId="2f5b3b8cf1a4cfe4" providerId="LiveId" clId="{69034178-9152-436E-8824-A41B3CC146FD}" dt="2019-01-01T14:11:27.681" v="5801" actId="1076"/>
          <ac:spMkLst>
            <pc:docMk/>
            <pc:sldMk cId="3309197511" sldId="509"/>
            <ac:spMk id="11" creationId="{FF037B0D-1547-4641-AD2E-D524B1AA8C87}"/>
          </ac:spMkLst>
        </pc:spChg>
        <pc:spChg chg="add mod">
          <ac:chgData name="" userId="2f5b3b8cf1a4cfe4" providerId="LiveId" clId="{69034178-9152-436E-8824-A41B3CC146FD}" dt="2019-01-01T14:11:35.226" v="5804" actId="20577"/>
          <ac:spMkLst>
            <pc:docMk/>
            <pc:sldMk cId="3309197511" sldId="509"/>
            <ac:spMk id="12" creationId="{58BCABB1-47BE-400D-9D71-C2386DD368D9}"/>
          </ac:spMkLst>
        </pc:spChg>
        <pc:spChg chg="add mod">
          <ac:chgData name="" userId="2f5b3b8cf1a4cfe4" providerId="LiveId" clId="{69034178-9152-436E-8824-A41B3CC146FD}" dt="2019-01-01T14:11:43.038" v="5806" actId="1076"/>
          <ac:spMkLst>
            <pc:docMk/>
            <pc:sldMk cId="3309197511" sldId="509"/>
            <ac:spMk id="13" creationId="{2D8B53C7-E956-4A6B-BA9D-590CEB4F8733}"/>
          </ac:spMkLst>
        </pc:spChg>
      </pc:sldChg>
      <pc:sldChg chg="del">
        <pc:chgData name="" userId="2f5b3b8cf1a4cfe4" providerId="LiveId" clId="{69034178-9152-436E-8824-A41B3CC146FD}" dt="2019-01-01T14:14:26.677" v="5945" actId="2696"/>
        <pc:sldMkLst>
          <pc:docMk/>
          <pc:sldMk cId="3901262684" sldId="510"/>
        </pc:sldMkLst>
      </pc:sldChg>
      <pc:sldChg chg="del">
        <pc:chgData name="" userId="2f5b3b8cf1a4cfe4" providerId="LiveId" clId="{69034178-9152-436E-8824-A41B3CC146FD}" dt="2019-01-01T14:31:58.582" v="7160" actId="2696"/>
        <pc:sldMkLst>
          <pc:docMk/>
          <pc:sldMk cId="3747138210" sldId="511"/>
        </pc:sldMkLst>
      </pc:sldChg>
      <pc:sldChg chg="del">
        <pc:chgData name="" userId="2f5b3b8cf1a4cfe4" providerId="LiveId" clId="{69034178-9152-436E-8824-A41B3CC146FD}" dt="2019-01-01T11:12:50.866" v="59" actId="2696"/>
        <pc:sldMkLst>
          <pc:docMk/>
          <pc:sldMk cId="1003997808" sldId="512"/>
        </pc:sldMkLst>
      </pc:sldChg>
      <pc:sldChg chg="del">
        <pc:chgData name="" userId="2f5b3b8cf1a4cfe4" providerId="LiveId" clId="{69034178-9152-436E-8824-A41B3CC146FD}" dt="2019-01-01T11:12:50.615" v="58" actId="2696"/>
        <pc:sldMkLst>
          <pc:docMk/>
          <pc:sldMk cId="1533135334" sldId="513"/>
        </pc:sldMkLst>
      </pc:sldChg>
      <pc:sldChg chg="del">
        <pc:chgData name="" userId="2f5b3b8cf1a4cfe4" providerId="LiveId" clId="{69034178-9152-436E-8824-A41B3CC146FD}" dt="2019-01-01T11:12:49.697" v="53" actId="2696"/>
        <pc:sldMkLst>
          <pc:docMk/>
          <pc:sldMk cId="4163205054" sldId="514"/>
        </pc:sldMkLst>
      </pc:sldChg>
      <pc:sldChg chg="del">
        <pc:chgData name="" userId="2f5b3b8cf1a4cfe4" providerId="LiveId" clId="{69034178-9152-436E-8824-A41B3CC146FD}" dt="2019-01-01T11:12:48.647" v="49" actId="2696"/>
        <pc:sldMkLst>
          <pc:docMk/>
          <pc:sldMk cId="3800904533" sldId="515"/>
        </pc:sldMkLst>
      </pc:sldChg>
      <pc:sldChg chg="del">
        <pc:chgData name="" userId="2f5b3b8cf1a4cfe4" providerId="LiveId" clId="{69034178-9152-436E-8824-A41B3CC146FD}" dt="2019-01-01T11:12:45.680" v="44" actId="2696"/>
        <pc:sldMkLst>
          <pc:docMk/>
          <pc:sldMk cId="1695836" sldId="516"/>
        </pc:sldMkLst>
      </pc:sldChg>
      <pc:sldChg chg="del">
        <pc:chgData name="" userId="2f5b3b8cf1a4cfe4" providerId="LiveId" clId="{69034178-9152-436E-8824-A41B3CC146FD}" dt="2019-01-01T11:12:51.299" v="61" actId="2696"/>
        <pc:sldMkLst>
          <pc:docMk/>
          <pc:sldMk cId="1782791873" sldId="517"/>
        </pc:sldMkLst>
      </pc:sldChg>
      <pc:sldChg chg="del">
        <pc:chgData name="" userId="2f5b3b8cf1a4cfe4" providerId="LiveId" clId="{69034178-9152-436E-8824-A41B3CC146FD}" dt="2019-01-01T11:12:44.981" v="40" actId="2696"/>
        <pc:sldMkLst>
          <pc:docMk/>
          <pc:sldMk cId="2777136245" sldId="520"/>
        </pc:sldMkLst>
      </pc:sldChg>
      <pc:sldChg chg="del">
        <pc:chgData name="" userId="2f5b3b8cf1a4cfe4" providerId="LiveId" clId="{69034178-9152-436E-8824-A41B3CC146FD}" dt="2019-01-01T11:12:44.866" v="39" actId="2696"/>
        <pc:sldMkLst>
          <pc:docMk/>
          <pc:sldMk cId="3927449187" sldId="521"/>
        </pc:sldMkLst>
      </pc:sldChg>
      <pc:sldChg chg="del">
        <pc:chgData name="" userId="2f5b3b8cf1a4cfe4" providerId="LiveId" clId="{69034178-9152-436E-8824-A41B3CC146FD}" dt="2019-01-01T11:12:44.510" v="38" actId="2696"/>
        <pc:sldMkLst>
          <pc:docMk/>
          <pc:sldMk cId="2849177802" sldId="522"/>
        </pc:sldMkLst>
      </pc:sldChg>
      <pc:sldChg chg="del">
        <pc:chgData name="" userId="2f5b3b8cf1a4cfe4" providerId="LiveId" clId="{69034178-9152-436E-8824-A41B3CC146FD}" dt="2019-01-01T11:12:44.047" v="37" actId="2696"/>
        <pc:sldMkLst>
          <pc:docMk/>
          <pc:sldMk cId="2851809143" sldId="524"/>
        </pc:sldMkLst>
      </pc:sldChg>
      <pc:sldChg chg="del">
        <pc:chgData name="" userId="2f5b3b8cf1a4cfe4" providerId="LiveId" clId="{69034178-9152-436E-8824-A41B3CC146FD}" dt="2019-01-01T11:12:43.718" v="36" actId="2696"/>
        <pc:sldMkLst>
          <pc:docMk/>
          <pc:sldMk cId="1832816452" sldId="525"/>
        </pc:sldMkLst>
      </pc:sldChg>
      <pc:sldChg chg="del">
        <pc:chgData name="" userId="2f5b3b8cf1a4cfe4" providerId="LiveId" clId="{69034178-9152-436E-8824-A41B3CC146FD}" dt="2019-01-01T11:12:43.431" v="34" actId="2696"/>
        <pc:sldMkLst>
          <pc:docMk/>
          <pc:sldMk cId="918875950" sldId="528"/>
        </pc:sldMkLst>
      </pc:sldChg>
      <pc:sldChg chg="del">
        <pc:chgData name="" userId="2f5b3b8cf1a4cfe4" providerId="LiveId" clId="{69034178-9152-436E-8824-A41B3CC146FD}" dt="2019-01-01T11:12:43.415" v="33" actId="2696"/>
        <pc:sldMkLst>
          <pc:docMk/>
          <pc:sldMk cId="3334585072" sldId="529"/>
        </pc:sldMkLst>
      </pc:sldChg>
      <pc:sldChg chg="del">
        <pc:chgData name="" userId="2f5b3b8cf1a4cfe4" providerId="LiveId" clId="{69034178-9152-436E-8824-A41B3CC146FD}" dt="2019-01-01T11:12:42.328" v="28" actId="2696"/>
        <pc:sldMkLst>
          <pc:docMk/>
          <pc:sldMk cId="1356220395" sldId="530"/>
        </pc:sldMkLst>
      </pc:sldChg>
      <pc:sldChg chg="del">
        <pc:chgData name="" userId="2f5b3b8cf1a4cfe4" providerId="LiveId" clId="{69034178-9152-436E-8824-A41B3CC146FD}" dt="2019-01-01T11:12:42.312" v="27" actId="2696"/>
        <pc:sldMkLst>
          <pc:docMk/>
          <pc:sldMk cId="1240206278" sldId="531"/>
        </pc:sldMkLst>
      </pc:sldChg>
      <pc:sldChg chg="del">
        <pc:chgData name="" userId="2f5b3b8cf1a4cfe4" providerId="LiveId" clId="{69034178-9152-436E-8824-A41B3CC146FD}" dt="2019-01-01T11:12:42.328" v="29" actId="2696"/>
        <pc:sldMkLst>
          <pc:docMk/>
          <pc:sldMk cId="3271550209" sldId="532"/>
        </pc:sldMkLst>
      </pc:sldChg>
      <pc:sldChg chg="del">
        <pc:chgData name="" userId="2f5b3b8cf1a4cfe4" providerId="LiveId" clId="{69034178-9152-436E-8824-A41B3CC146FD}" dt="2019-01-01T11:12:42.261" v="26" actId="2696"/>
        <pc:sldMkLst>
          <pc:docMk/>
          <pc:sldMk cId="393783288" sldId="533"/>
        </pc:sldMkLst>
      </pc:sldChg>
      <pc:sldChg chg="del">
        <pc:chgData name="" userId="2f5b3b8cf1a4cfe4" providerId="LiveId" clId="{69034178-9152-436E-8824-A41B3CC146FD}" dt="2019-01-01T11:12:42.154" v="25" actId="2696"/>
        <pc:sldMkLst>
          <pc:docMk/>
          <pc:sldMk cId="620841050" sldId="535"/>
        </pc:sldMkLst>
      </pc:sldChg>
      <pc:sldChg chg="del">
        <pc:chgData name="" userId="2f5b3b8cf1a4cfe4" providerId="LiveId" clId="{69034178-9152-436E-8824-A41B3CC146FD}" dt="2019-01-01T11:12:42.098" v="24" actId="2696"/>
        <pc:sldMkLst>
          <pc:docMk/>
          <pc:sldMk cId="2806856243" sldId="537"/>
        </pc:sldMkLst>
      </pc:sldChg>
      <pc:sldChg chg="del">
        <pc:chgData name="" userId="2f5b3b8cf1a4cfe4" providerId="LiveId" clId="{69034178-9152-436E-8824-A41B3CC146FD}" dt="2019-01-01T11:12:42.067" v="23" actId="2696"/>
        <pc:sldMkLst>
          <pc:docMk/>
          <pc:sldMk cId="2133736912" sldId="538"/>
        </pc:sldMkLst>
      </pc:sldChg>
      <pc:sldChg chg="del">
        <pc:chgData name="" userId="2f5b3b8cf1a4cfe4" providerId="LiveId" clId="{69034178-9152-436E-8824-A41B3CC146FD}" dt="2019-01-01T11:12:41.997" v="21" actId="2696"/>
        <pc:sldMkLst>
          <pc:docMk/>
          <pc:sldMk cId="393546587" sldId="539"/>
        </pc:sldMkLst>
      </pc:sldChg>
      <pc:sldChg chg="del">
        <pc:chgData name="" userId="2f5b3b8cf1a4cfe4" providerId="LiveId" clId="{69034178-9152-436E-8824-A41B3CC146FD}" dt="2019-01-01T11:12:41.662" v="20" actId="2696"/>
        <pc:sldMkLst>
          <pc:docMk/>
          <pc:sldMk cId="534964765" sldId="540"/>
        </pc:sldMkLst>
      </pc:sldChg>
      <pc:sldChg chg="del">
        <pc:chgData name="" userId="2f5b3b8cf1a4cfe4" providerId="LiveId" clId="{69034178-9152-436E-8824-A41B3CC146FD}" dt="2019-01-01T11:12:40.913" v="16" actId="2696"/>
        <pc:sldMkLst>
          <pc:docMk/>
          <pc:sldMk cId="3360164253" sldId="541"/>
        </pc:sldMkLst>
      </pc:sldChg>
      <pc:sldChg chg="del">
        <pc:chgData name="" userId="2f5b3b8cf1a4cfe4" providerId="LiveId" clId="{69034178-9152-436E-8824-A41B3CC146FD}" dt="2019-01-01T11:12:40.895" v="15" actId="2696"/>
        <pc:sldMkLst>
          <pc:docMk/>
          <pc:sldMk cId="1157803362" sldId="542"/>
        </pc:sldMkLst>
      </pc:sldChg>
      <pc:sldChg chg="del">
        <pc:chgData name="" userId="2f5b3b8cf1a4cfe4" providerId="LiveId" clId="{69034178-9152-436E-8824-A41B3CC146FD}" dt="2019-01-01T11:12:40.863" v="14" actId="2696"/>
        <pc:sldMkLst>
          <pc:docMk/>
          <pc:sldMk cId="457592956" sldId="543"/>
        </pc:sldMkLst>
      </pc:sldChg>
      <pc:sldChg chg="del">
        <pc:chgData name="" userId="2f5b3b8cf1a4cfe4" providerId="LiveId" clId="{69034178-9152-436E-8824-A41B3CC146FD}" dt="2019-01-01T11:12:40.578" v="13" actId="2696"/>
        <pc:sldMkLst>
          <pc:docMk/>
          <pc:sldMk cId="3021291253" sldId="544"/>
        </pc:sldMkLst>
      </pc:sldChg>
      <pc:sldChg chg="del">
        <pc:chgData name="" userId="2f5b3b8cf1a4cfe4" providerId="LiveId" clId="{69034178-9152-436E-8824-A41B3CC146FD}" dt="2019-01-01T11:12:39.768" v="12" actId="2696"/>
        <pc:sldMkLst>
          <pc:docMk/>
          <pc:sldMk cId="1501140136" sldId="545"/>
        </pc:sldMkLst>
      </pc:sldChg>
      <pc:sldChg chg="del">
        <pc:chgData name="" userId="2f5b3b8cf1a4cfe4" providerId="LiveId" clId="{69034178-9152-436E-8824-A41B3CC146FD}" dt="2019-01-01T11:12:38.728" v="8" actId="2696"/>
        <pc:sldMkLst>
          <pc:docMk/>
          <pc:sldMk cId="997561741" sldId="546"/>
        </pc:sldMkLst>
      </pc:sldChg>
      <pc:sldChg chg="del">
        <pc:chgData name="" userId="2f5b3b8cf1a4cfe4" providerId="LiveId" clId="{69034178-9152-436E-8824-A41B3CC146FD}" dt="2019-01-01T11:12:38.711" v="7" actId="2696"/>
        <pc:sldMkLst>
          <pc:docMk/>
          <pc:sldMk cId="3978628462" sldId="547"/>
        </pc:sldMkLst>
      </pc:sldChg>
      <pc:sldChg chg="del">
        <pc:chgData name="" userId="2f5b3b8cf1a4cfe4" providerId="LiveId" clId="{69034178-9152-436E-8824-A41B3CC146FD}" dt="2019-01-01T11:12:38.612" v="6" actId="2696"/>
        <pc:sldMkLst>
          <pc:docMk/>
          <pc:sldMk cId="2936805406" sldId="548"/>
        </pc:sldMkLst>
      </pc:sldChg>
      <pc:sldChg chg="del">
        <pc:chgData name="" userId="2f5b3b8cf1a4cfe4" providerId="LiveId" clId="{69034178-9152-436E-8824-A41B3CC146FD}" dt="2019-01-01T11:12:38.462" v="5" actId="2696"/>
        <pc:sldMkLst>
          <pc:docMk/>
          <pc:sldMk cId="1140408784" sldId="549"/>
        </pc:sldMkLst>
      </pc:sldChg>
      <pc:sldChg chg="del">
        <pc:chgData name="" userId="2f5b3b8cf1a4cfe4" providerId="LiveId" clId="{69034178-9152-436E-8824-A41B3CC146FD}" dt="2019-01-01T11:12:38.020" v="4" actId="2696"/>
        <pc:sldMkLst>
          <pc:docMk/>
          <pc:sldMk cId="1874653444" sldId="550"/>
        </pc:sldMkLst>
      </pc:sldChg>
      <pc:sldChg chg="del">
        <pc:chgData name="" userId="2f5b3b8cf1a4cfe4" providerId="LiveId" clId="{69034178-9152-436E-8824-A41B3CC146FD}" dt="2019-01-01T11:12:37.494" v="3" actId="2696"/>
        <pc:sldMkLst>
          <pc:docMk/>
          <pc:sldMk cId="224978714" sldId="555"/>
        </pc:sldMkLst>
      </pc:sldChg>
      <pc:sldChg chg="del">
        <pc:chgData name="" userId="2f5b3b8cf1a4cfe4" providerId="LiveId" clId="{69034178-9152-436E-8824-A41B3CC146FD}" dt="2019-01-01T11:12:40.944" v="19" actId="2696"/>
        <pc:sldMkLst>
          <pc:docMk/>
          <pc:sldMk cId="479851913" sldId="556"/>
        </pc:sldMkLst>
      </pc:sldChg>
      <pc:sldChg chg="del">
        <pc:chgData name="" userId="2f5b3b8cf1a4cfe4" providerId="LiveId" clId="{69034178-9152-436E-8824-A41B3CC146FD}" dt="2019-01-01T11:12:40.944" v="18" actId="2696"/>
        <pc:sldMkLst>
          <pc:docMk/>
          <pc:sldMk cId="115797511" sldId="557"/>
        </pc:sldMkLst>
      </pc:sldChg>
      <pc:sldChg chg="del">
        <pc:chgData name="" userId="2f5b3b8cf1a4cfe4" providerId="LiveId" clId="{69034178-9152-436E-8824-A41B3CC146FD}" dt="2019-01-01T11:12:40.930" v="17" actId="2696"/>
        <pc:sldMkLst>
          <pc:docMk/>
          <pc:sldMk cId="2174567228" sldId="558"/>
        </pc:sldMkLst>
      </pc:sldChg>
      <pc:sldChg chg="del">
        <pc:chgData name="" userId="2f5b3b8cf1a4cfe4" providerId="LiveId" clId="{69034178-9152-436E-8824-A41B3CC146FD}" dt="2019-01-01T11:12:38.997" v="11" actId="2696"/>
        <pc:sldMkLst>
          <pc:docMk/>
          <pc:sldMk cId="2263030741" sldId="560"/>
        </pc:sldMkLst>
      </pc:sldChg>
      <pc:sldChg chg="del">
        <pc:chgData name="" userId="2f5b3b8cf1a4cfe4" providerId="LiveId" clId="{69034178-9152-436E-8824-A41B3CC146FD}" dt="2019-01-01T11:12:38.744" v="9" actId="2696"/>
        <pc:sldMkLst>
          <pc:docMk/>
          <pc:sldMk cId="2759478924" sldId="562"/>
        </pc:sldMkLst>
      </pc:sldChg>
      <pc:sldChg chg="del">
        <pc:chgData name="" userId="2f5b3b8cf1a4cfe4" providerId="LiveId" clId="{69034178-9152-436E-8824-A41B3CC146FD}" dt="2019-01-01T11:12:38.746" v="10" actId="2696"/>
        <pc:sldMkLst>
          <pc:docMk/>
          <pc:sldMk cId="3385013702" sldId="563"/>
        </pc:sldMkLst>
      </pc:sldChg>
      <pc:sldChg chg="del">
        <pc:chgData name="" userId="2f5b3b8cf1a4cfe4" providerId="LiveId" clId="{69034178-9152-436E-8824-A41B3CC146FD}" dt="2019-01-01T11:12:37.445" v="1" actId="2696"/>
        <pc:sldMkLst>
          <pc:docMk/>
          <pc:sldMk cId="3609935903" sldId="565"/>
        </pc:sldMkLst>
      </pc:sldChg>
      <pc:sldChg chg="del">
        <pc:chgData name="" userId="2f5b3b8cf1a4cfe4" providerId="LiveId" clId="{69034178-9152-436E-8824-A41B3CC146FD}" dt="2019-01-01T11:12:37.478" v="2" actId="2696"/>
        <pc:sldMkLst>
          <pc:docMk/>
          <pc:sldMk cId="2472244860" sldId="566"/>
        </pc:sldMkLst>
      </pc:sldChg>
      <pc:sldChg chg="addSp modSp modAnim">
        <pc:chgData name="" userId="2f5b3b8cf1a4cfe4" providerId="LiveId" clId="{69034178-9152-436E-8824-A41B3CC146FD}" dt="2019-01-01T13:42:01.313" v="4965" actId="20577"/>
        <pc:sldMkLst>
          <pc:docMk/>
          <pc:sldMk cId="953170670" sldId="568"/>
        </pc:sldMkLst>
        <pc:spChg chg="add mod">
          <ac:chgData name="" userId="2f5b3b8cf1a4cfe4" providerId="LiveId" clId="{69034178-9152-436E-8824-A41B3CC146FD}" dt="2019-01-01T13:42:01.313" v="4965" actId="20577"/>
          <ac:spMkLst>
            <pc:docMk/>
            <pc:sldMk cId="953170670" sldId="568"/>
            <ac:spMk id="7" creationId="{C6E04F6D-3FCA-4FA3-A4CD-6EE7A628F146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8" creationId="{4E4B7C6A-B4CB-4BEF-9A9A-DF7BA067D173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9" creationId="{E6C25565-E39F-4E3F-A0D4-E7EFCBAE336F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0" creationId="{D5B467A2-D88E-4ABE-8E18-954021521053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2" creationId="{5CA49C94-E32F-427A-9F94-67A56FDDCAC8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3" creationId="{E26227C1-8C2E-45B0-A4B4-2B0DC714AABE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14" creationId="{6E724184-6A33-4D97-918C-FD5C356B8EC3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1" creationId="{0F40BD70-D55A-43D4-A06C-1E6D4ADA5738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2" creationId="{13EF52A8-7F8C-4A85-8D86-AB53257159C1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7" creationId="{CF3E3246-91AB-4496-9BB3-2984AC80D22D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8" creationId="{2AE77B3D-7FCE-4036-A1AC-1B5F4CFA757D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29" creationId="{AB86444A-B8E0-431F-B01D-105958039850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31" creationId="{0549AB33-B361-46D8-AC81-A8AD8C63A9ED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33" creationId="{E0FCBC50-3E5D-4F1E-87C4-429EA0988FA2}"/>
          </ac:spMkLst>
        </pc:spChg>
        <pc:spChg chg="add">
          <ac:chgData name="" userId="2f5b3b8cf1a4cfe4" providerId="LiveId" clId="{69034178-9152-436E-8824-A41B3CC146FD}" dt="2019-01-01T13:41:53.842" v="4948"/>
          <ac:spMkLst>
            <pc:docMk/>
            <pc:sldMk cId="953170670" sldId="568"/>
            <ac:spMk id="34" creationId="{5667D8A6-43D4-4E9D-8FA6-817D6C62A36C}"/>
          </ac:spMkLst>
        </pc:sp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1" creationId="{7420DCC4-063B-44BE-8071-323789BB267E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5" creationId="{0D412AFF-163B-4691-A616-81FE22563621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6" creationId="{8CBBD378-0201-43E3-9F86-FD3CC287ADD0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7" creationId="{69CBCEB6-210D-43E6-A926-A34C11A08F78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8" creationId="{D6019BA3-FE42-4E8E-AF36-09C404555ECC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19" creationId="{A3FCAA28-31E1-4D58-87BB-51B8FCAD07C6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0" creationId="{382EB5AC-CD67-4CF3-A91B-3F0C5A4D5BD4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3" creationId="{52DF406E-98D5-4CDF-B5EA-5952A339FB28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4" creationId="{BE8C9E2B-723A-4C81-A7FD-DE5EFA773879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5" creationId="{2807C96B-419E-428A-A427-495463F1F86F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26" creationId="{0F3C5E48-514B-4587-9D9A-24D91E6834D3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30" creationId="{165A9B53-BB4E-4CD4-8CF0-84E02A051AC7}"/>
          </ac:cxnSpMkLst>
        </pc:cxnChg>
        <pc:cxnChg chg="add">
          <ac:chgData name="" userId="2f5b3b8cf1a4cfe4" providerId="LiveId" clId="{69034178-9152-436E-8824-A41B3CC146FD}" dt="2019-01-01T13:41:53.842" v="4948"/>
          <ac:cxnSpMkLst>
            <pc:docMk/>
            <pc:sldMk cId="953170670" sldId="568"/>
            <ac:cxnSpMk id="32" creationId="{92EFABB0-67D1-403B-8134-B8CF3928319C}"/>
          </ac:cxnSpMkLst>
        </pc:cxnChg>
      </pc:sldChg>
      <pc:sldChg chg="del">
        <pc:chgData name="" userId="2f5b3b8cf1a4cfe4" providerId="LiveId" clId="{69034178-9152-436E-8824-A41B3CC146FD}" dt="2019-01-01T13:43:37.206" v="4967" actId="2696"/>
        <pc:sldMkLst>
          <pc:docMk/>
          <pc:sldMk cId="2637017675" sldId="569"/>
        </pc:sldMkLst>
      </pc:sldChg>
      <pc:sldChg chg="del">
        <pc:chgData name="" userId="2f5b3b8cf1a4cfe4" providerId="LiveId" clId="{69034178-9152-436E-8824-A41B3CC146FD}" dt="2019-01-01T14:03:18.019" v="5570" actId="2696"/>
        <pc:sldMkLst>
          <pc:docMk/>
          <pc:sldMk cId="3030382099" sldId="570"/>
        </pc:sldMkLst>
      </pc:sldChg>
      <pc:sldChg chg="del">
        <pc:chgData name="" userId="2f5b3b8cf1a4cfe4" providerId="LiveId" clId="{69034178-9152-436E-8824-A41B3CC146FD}" dt="2019-01-01T14:04:41.423" v="5572" actId="2696"/>
        <pc:sldMkLst>
          <pc:docMk/>
          <pc:sldMk cId="873522869" sldId="571"/>
        </pc:sldMkLst>
      </pc:sldChg>
      <pc:sldChg chg="addSp modSp">
        <pc:chgData name="" userId="2f5b3b8cf1a4cfe4" providerId="LiveId" clId="{69034178-9152-436E-8824-A41B3CC146FD}" dt="2019-01-01T15:41:21.186" v="8114" actId="1076"/>
        <pc:sldMkLst>
          <pc:docMk/>
          <pc:sldMk cId="2154190426" sldId="572"/>
        </pc:sldMkLst>
        <pc:spChg chg="add mod">
          <ac:chgData name="" userId="2f5b3b8cf1a4cfe4" providerId="LiveId" clId="{69034178-9152-436E-8824-A41B3CC146FD}" dt="2019-01-01T14:06:13.374" v="5609" actId="20577"/>
          <ac:spMkLst>
            <pc:docMk/>
            <pc:sldMk cId="2154190426" sldId="572"/>
            <ac:spMk id="7" creationId="{893A833B-67B8-49D7-B5E9-54D9BA34EA5F}"/>
          </ac:spMkLst>
        </pc:spChg>
        <pc:picChg chg="add mod">
          <ac:chgData name="" userId="2f5b3b8cf1a4cfe4" providerId="LiveId" clId="{69034178-9152-436E-8824-A41B3CC146FD}" dt="2019-01-01T15:41:21.186" v="8114" actId="1076"/>
          <ac:picMkLst>
            <pc:docMk/>
            <pc:sldMk cId="2154190426" sldId="572"/>
            <ac:picMk id="2" creationId="{12B613CD-C7B1-420C-B817-5341BE1CD2AB}"/>
          </ac:picMkLst>
        </pc:picChg>
      </pc:sldChg>
      <pc:sldChg chg="delSp">
        <pc:chgData name="" userId="2f5b3b8cf1a4cfe4" providerId="LiveId" clId="{69034178-9152-436E-8824-A41B3CC146FD}" dt="2019-01-01T11:12:24.840" v="0" actId="478"/>
        <pc:sldMkLst>
          <pc:docMk/>
          <pc:sldMk cId="2318480564" sldId="573"/>
        </pc:sldMkLst>
        <pc:graphicFrameChg chg="del">
          <ac:chgData name="" userId="2f5b3b8cf1a4cfe4" providerId="LiveId" clId="{69034178-9152-436E-8824-A41B3CC146FD}" dt="2019-01-01T11:12:24.840" v="0" actId="478"/>
          <ac:graphicFrameMkLst>
            <pc:docMk/>
            <pc:sldMk cId="2318480564" sldId="573"/>
            <ac:graphicFrameMk id="4" creationId="{A6B2CD46-B57E-485F-B928-BDFA0D740126}"/>
          </ac:graphicFrameMkLst>
        </pc:graphicFrameChg>
      </pc:sldChg>
      <pc:sldChg chg="addSp delSp modSp ord">
        <pc:chgData name="" userId="2f5b3b8cf1a4cfe4" providerId="LiveId" clId="{69034178-9152-436E-8824-A41B3CC146FD}" dt="2019-01-01T15:23:37.499" v="8109"/>
        <pc:sldMkLst>
          <pc:docMk/>
          <pc:sldMk cId="4065527704" sldId="574"/>
        </pc:sldMkLst>
        <pc:spChg chg="mod">
          <ac:chgData name="" userId="2f5b3b8cf1a4cfe4" providerId="LiveId" clId="{69034178-9152-436E-8824-A41B3CC146FD}" dt="2019-01-01T13:31:57.520" v="4442" actId="14100"/>
          <ac:spMkLst>
            <pc:docMk/>
            <pc:sldMk cId="4065527704" sldId="574"/>
            <ac:spMk id="2" creationId="{00000000-0000-0000-0000-000000000000}"/>
          </ac:spMkLst>
        </pc:spChg>
        <pc:spChg chg="add mod">
          <ac:chgData name="" userId="2f5b3b8cf1a4cfe4" providerId="LiveId" clId="{69034178-9152-436E-8824-A41B3CC146FD}" dt="2019-01-01T13:31:33.756" v="4415" actId="1035"/>
          <ac:spMkLst>
            <pc:docMk/>
            <pc:sldMk cId="4065527704" sldId="574"/>
            <ac:spMk id="3" creationId="{8EC4B364-025E-4912-B2C9-9D0E05F3C2B4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6" creationId="{210EFEB8-1F42-4B4F-9C81-8D7FD8A4F9E6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7" creationId="{C7F2D05A-6B72-4C5A-85E7-2FBD3B3EBA8A}"/>
          </ac:spMkLst>
        </pc:spChg>
        <pc:spChg chg="add del mod">
          <ac:chgData name="" userId="2f5b3b8cf1a4cfe4" providerId="LiveId" clId="{69034178-9152-436E-8824-A41B3CC146FD}" dt="2019-01-01T13:30:30.718" v="4295" actId="478"/>
          <ac:spMkLst>
            <pc:docMk/>
            <pc:sldMk cId="4065527704" sldId="574"/>
            <ac:spMk id="8" creationId="{6268A2DB-E642-4D36-B04A-4D49CBB41B68}"/>
          </ac:spMkLst>
        </pc:spChg>
        <pc:spChg chg="add del mod">
          <ac:chgData name="" userId="2f5b3b8cf1a4cfe4" providerId="LiveId" clId="{69034178-9152-436E-8824-A41B3CC146FD}" dt="2019-01-01T13:30:30.718" v="4297"/>
          <ac:spMkLst>
            <pc:docMk/>
            <pc:sldMk cId="4065527704" sldId="574"/>
            <ac:spMk id="9" creationId="{CE1A5E35-AA5E-431A-90ED-452E677E75C8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10" creationId="{4DB8A134-1A05-4C7D-B8F1-2AA85BEBB911}"/>
          </ac:spMkLst>
        </pc:spChg>
        <pc:spChg chg="add del">
          <ac:chgData name="" userId="2f5b3b8cf1a4cfe4" providerId="LiveId" clId="{69034178-9152-436E-8824-A41B3CC146FD}" dt="2019-01-01T13:27:47.751" v="4072" actId="478"/>
          <ac:spMkLst>
            <pc:docMk/>
            <pc:sldMk cId="4065527704" sldId="574"/>
            <ac:spMk id="12" creationId="{F6A0DCBA-5B96-4A82-9883-26EF41083EF9}"/>
          </ac:spMkLst>
        </pc:spChg>
        <pc:spChg chg="add mod">
          <ac:chgData name="" userId="2f5b3b8cf1a4cfe4" providerId="LiveId" clId="{69034178-9152-436E-8824-A41B3CC146FD}" dt="2019-01-01T13:31:26.726" v="4414" actId="1035"/>
          <ac:spMkLst>
            <pc:docMk/>
            <pc:sldMk cId="4065527704" sldId="574"/>
            <ac:spMk id="19" creationId="{4700144C-7F33-4540-AD2D-99A1B1250BA0}"/>
          </ac:spMkLst>
        </pc:spChg>
      </pc:sldChg>
      <pc:sldChg chg="addSp delSp modSp modAnim">
        <pc:chgData name="" userId="2f5b3b8cf1a4cfe4" providerId="LiveId" clId="{69034178-9152-436E-8824-A41B3CC146FD}" dt="2019-01-01T12:37:39.700" v="4026" actId="1076"/>
        <pc:sldMkLst>
          <pc:docMk/>
          <pc:sldMk cId="3954086629" sldId="575"/>
        </pc:sldMkLst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" creationId="{178790FE-8B46-42A3-98A7-4185EFEB370C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8" creationId="{4D38F14C-CA09-4E1A-9701-E0502365024D}"/>
          </ac:spMkLst>
        </pc:spChg>
        <pc:spChg chg="mod">
          <ac:chgData name="" userId="2f5b3b8cf1a4cfe4" providerId="LiveId" clId="{69034178-9152-436E-8824-A41B3CC146FD}" dt="2019-01-01T12:37:30.663" v="4023" actId="1076"/>
          <ac:spMkLst>
            <pc:docMk/>
            <pc:sldMk cId="3954086629" sldId="575"/>
            <ac:spMk id="15" creationId="{2AEF2EED-F397-406D-ACF4-B7A60A8785B2}"/>
          </ac:spMkLst>
        </pc:spChg>
        <pc:spChg chg="del">
          <ac:chgData name="" userId="2f5b3b8cf1a4cfe4" providerId="LiveId" clId="{69034178-9152-436E-8824-A41B3CC146FD}" dt="2019-01-01T12:35:01.779" v="3942" actId="478"/>
          <ac:spMkLst>
            <pc:docMk/>
            <pc:sldMk cId="3954086629" sldId="575"/>
            <ac:spMk id="16" creationId="{3F819716-F135-44E3-B274-DD53DBCA5190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17" creationId="{2D0CAEE4-3253-4493-9314-8D63E14913EC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18" creationId="{DE0A9811-E042-47F9-A20F-5518EC06B3EA}"/>
          </ac:spMkLst>
        </pc:spChg>
        <pc:spChg chg="del topLvl">
          <ac:chgData name="" userId="2f5b3b8cf1a4cfe4" providerId="LiveId" clId="{69034178-9152-436E-8824-A41B3CC146FD}" dt="2019-01-01T12:35:27.223" v="3986" actId="478"/>
          <ac:spMkLst>
            <pc:docMk/>
            <pc:sldMk cId="3954086629" sldId="575"/>
            <ac:spMk id="19" creationId="{02795647-A4C2-4A0D-8C07-C22AD45CCAA5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57" creationId="{5519E079-7D2C-4DC5-A984-21C781E7D64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0" creationId="{D1F6E38F-019C-49B6-83FA-49E0B7006FFB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1" creationId="{E17B0F2D-478C-4D67-92A1-34FF6CC01D6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2" creationId="{F987350E-E9C9-4162-884C-9681AF93EBB9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3" creationId="{5624AC3E-88A1-49A4-B1B8-D3E2E8DB1768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4" creationId="{53B779CD-1063-49AF-9D65-6ED043F6461A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5" creationId="{74D3EACC-455A-437B-85EE-1027D9D8C152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6" creationId="{195B6C87-22B6-4EA9-8AAB-86CD547750E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7" creationId="{CC6DC6DB-0D5F-45B4-AFED-9BB186A46613}"/>
          </ac:spMkLst>
        </pc:spChg>
        <pc:spChg chg="mod">
          <ac:chgData name="" userId="2f5b3b8cf1a4cfe4" providerId="LiveId" clId="{69034178-9152-436E-8824-A41B3CC146FD}" dt="2019-01-01T12:36:07.208" v="4019" actId="1038"/>
          <ac:spMkLst>
            <pc:docMk/>
            <pc:sldMk cId="3954086629" sldId="575"/>
            <ac:spMk id="68" creationId="{C85E0246-A0D7-48FA-89B5-80B9DF2AA19C}"/>
          </ac:spMkLst>
        </pc:spChg>
        <pc:grpChg chg="del">
          <ac:chgData name="" userId="2f5b3b8cf1a4cfe4" providerId="LiveId" clId="{69034178-9152-436E-8824-A41B3CC146FD}" dt="2019-01-01T12:35:00.378" v="3941" actId="478"/>
          <ac:grpSpMkLst>
            <pc:docMk/>
            <pc:sldMk cId="3954086629" sldId="575"/>
            <ac:grpSpMk id="20" creationId="{636B6A67-60E8-4A27-824F-796225FF74A2}"/>
          </ac:grpSpMkLst>
        </pc:grpChg>
        <pc:grpChg chg="add del mod">
          <ac:chgData name="" userId="2f5b3b8cf1a4cfe4" providerId="LiveId" clId="{69034178-9152-436E-8824-A41B3CC146FD}" dt="2019-01-01T12:35:27.223" v="3986" actId="478"/>
          <ac:grpSpMkLst>
            <pc:docMk/>
            <pc:sldMk cId="3954086629" sldId="575"/>
            <ac:grpSpMk id="70" creationId="{50FC4621-7BA5-41E0-B247-DAEBB6EAD302}"/>
          </ac:grpSpMkLst>
        </pc:grpChg>
        <pc:cxnChg chg="del mod">
          <ac:chgData name="" userId="2f5b3b8cf1a4cfe4" providerId="LiveId" clId="{69034178-9152-436E-8824-A41B3CC146FD}" dt="2019-01-01T12:34:59.750" v="3940" actId="478"/>
          <ac:cxnSpMkLst>
            <pc:docMk/>
            <pc:sldMk cId="3954086629" sldId="575"/>
            <ac:cxnSpMk id="11" creationId="{27453291-232F-4B90-84E1-0F560B32EFBB}"/>
          </ac:cxnSpMkLst>
        </pc:cxnChg>
        <pc:cxnChg chg="mod topLvl">
          <ac:chgData name="" userId="2f5b3b8cf1a4cfe4" providerId="LiveId" clId="{69034178-9152-436E-8824-A41B3CC146FD}" dt="2019-01-01T12:37:39.700" v="4026" actId="1076"/>
          <ac:cxnSpMkLst>
            <pc:docMk/>
            <pc:sldMk cId="3954086629" sldId="575"/>
            <ac:cxnSpMk id="38" creationId="{82997CE1-85CC-44A5-BA73-A02801D259BC}"/>
          </ac:cxnSpMkLst>
        </pc:cxnChg>
      </pc:sldChg>
      <pc:sldChg chg="modSp">
        <pc:chgData name="" userId="2f5b3b8cf1a4cfe4" providerId="LiveId" clId="{69034178-9152-436E-8824-A41B3CC146FD}" dt="2019-01-01T12:38:15.641" v="4027" actId="20577"/>
        <pc:sldMkLst>
          <pc:docMk/>
          <pc:sldMk cId="3918346086" sldId="576"/>
        </pc:sldMkLst>
        <pc:spChg chg="mod">
          <ac:chgData name="" userId="2f5b3b8cf1a4cfe4" providerId="LiveId" clId="{69034178-9152-436E-8824-A41B3CC146FD}" dt="2019-01-01T12:38:15.641" v="4027" actId="20577"/>
          <ac:spMkLst>
            <pc:docMk/>
            <pc:sldMk cId="3918346086" sldId="576"/>
            <ac:spMk id="2" creationId="{00000000-0000-0000-0000-000000000000}"/>
          </ac:spMkLst>
        </pc:spChg>
      </pc:sldChg>
      <pc:sldChg chg="addSp delSp modSp">
        <pc:chgData name="" userId="2f5b3b8cf1a4cfe4" providerId="LiveId" clId="{69034178-9152-436E-8824-A41B3CC146FD}" dt="2019-01-01T13:35:48.383" v="4798" actId="790"/>
        <pc:sldMkLst>
          <pc:docMk/>
          <pc:sldMk cId="3958590832" sldId="577"/>
        </pc:sldMkLst>
        <pc:spChg chg="mod">
          <ac:chgData name="" userId="2f5b3b8cf1a4cfe4" providerId="LiveId" clId="{69034178-9152-436E-8824-A41B3CC146FD}" dt="2019-01-01T13:35:48.383" v="4798" actId="790"/>
          <ac:spMkLst>
            <pc:docMk/>
            <pc:sldMk cId="3958590832" sldId="577"/>
            <ac:spMk id="5" creationId="{55BD0C8D-38CA-4F57-9320-C25995849404}"/>
          </ac:spMkLst>
        </pc:spChg>
        <pc:spChg chg="add mod">
          <ac:chgData name="" userId="2f5b3b8cf1a4cfe4" providerId="LiveId" clId="{69034178-9152-436E-8824-A41B3CC146FD}" dt="2019-01-01T12:15:27.332" v="3280" actId="1076"/>
          <ac:spMkLst>
            <pc:docMk/>
            <pc:sldMk cId="3958590832" sldId="577"/>
            <ac:spMk id="10" creationId="{8C8C2608-2B7F-42ED-849B-CF5E60000E22}"/>
          </ac:spMkLst>
        </pc:spChg>
        <pc:spChg chg="add mod">
          <ac:chgData name="" userId="2f5b3b8cf1a4cfe4" providerId="LiveId" clId="{69034178-9152-436E-8824-A41B3CC146FD}" dt="2019-01-01T12:16:42.013" v="3302" actId="1582"/>
          <ac:spMkLst>
            <pc:docMk/>
            <pc:sldMk cId="3958590832" sldId="577"/>
            <ac:spMk id="15" creationId="{EB5B26CA-EAB6-4E59-812E-246AA2769245}"/>
          </ac:spMkLst>
        </pc:spChg>
        <pc:spChg chg="add mod">
          <ac:chgData name="" userId="2f5b3b8cf1a4cfe4" providerId="LiveId" clId="{69034178-9152-436E-8824-A41B3CC146FD}" dt="2019-01-01T12:15:33.240" v="3281" actId="1076"/>
          <ac:spMkLst>
            <pc:docMk/>
            <pc:sldMk cId="3958590832" sldId="577"/>
            <ac:spMk id="59" creationId="{4BEEB155-5472-4371-8B5D-BBFA7A8F29A9}"/>
          </ac:spMkLst>
        </pc:spChg>
        <pc:spChg chg="add mod">
          <ac:chgData name="" userId="2f5b3b8cf1a4cfe4" providerId="LiveId" clId="{69034178-9152-436E-8824-A41B3CC146FD}" dt="2019-01-01T12:15:33.240" v="3281" actId="1076"/>
          <ac:spMkLst>
            <pc:docMk/>
            <pc:sldMk cId="3958590832" sldId="577"/>
            <ac:spMk id="61" creationId="{217FF7A1-4182-4A0C-A33C-2776708C3349}"/>
          </ac:spMkLst>
        </pc:spChg>
        <pc:cxnChg chg="add mod">
          <ac:chgData name="" userId="2f5b3b8cf1a4cfe4" providerId="LiveId" clId="{69034178-9152-436E-8824-A41B3CC146FD}" dt="2019-01-01T12:15:33.240" v="3281" actId="1076"/>
          <ac:cxnSpMkLst>
            <pc:docMk/>
            <pc:sldMk cId="3958590832" sldId="577"/>
            <ac:cxnSpMk id="57" creationId="{58728707-E717-4302-9333-694AC3F35E11}"/>
          </ac:cxnSpMkLst>
        </pc:cxnChg>
        <pc:cxnChg chg="add mod">
          <ac:chgData name="" userId="2f5b3b8cf1a4cfe4" providerId="LiveId" clId="{69034178-9152-436E-8824-A41B3CC146FD}" dt="2019-01-01T12:15:33.240" v="3281" actId="1076"/>
          <ac:cxnSpMkLst>
            <pc:docMk/>
            <pc:sldMk cId="3958590832" sldId="577"/>
            <ac:cxnSpMk id="60" creationId="{F058D167-34D4-4871-9D0D-090AC5343A8E}"/>
          </ac:cxnSpMkLst>
        </pc:cxnChg>
        <pc:cxnChg chg="add del mod">
          <ac:chgData name="" userId="2f5b3b8cf1a4cfe4" providerId="LiveId" clId="{69034178-9152-436E-8824-A41B3CC146FD}" dt="2019-01-01T12:15:59.663" v="3288" actId="478"/>
          <ac:cxnSpMkLst>
            <pc:docMk/>
            <pc:sldMk cId="3958590832" sldId="577"/>
            <ac:cxnSpMk id="62" creationId="{C5C36D21-9BA0-4AB9-AD7A-402224175E86}"/>
          </ac:cxnSpMkLst>
        </pc:cxnChg>
        <pc:cxnChg chg="add mod">
          <ac:chgData name="" userId="2f5b3b8cf1a4cfe4" providerId="LiveId" clId="{69034178-9152-436E-8824-A41B3CC146FD}" dt="2019-01-01T12:16:17.099" v="3294" actId="1076"/>
          <ac:cxnSpMkLst>
            <pc:docMk/>
            <pc:sldMk cId="3958590832" sldId="577"/>
            <ac:cxnSpMk id="63" creationId="{C5CCF4D6-0BEC-4A0B-AD88-20DBF799D2F1}"/>
          </ac:cxnSpMkLst>
        </pc:cxnChg>
        <pc:cxnChg chg="add mod">
          <ac:chgData name="" userId="2f5b3b8cf1a4cfe4" providerId="LiveId" clId="{69034178-9152-436E-8824-A41B3CC146FD}" dt="2019-01-01T12:15:57.053" v="3286" actId="14100"/>
          <ac:cxnSpMkLst>
            <pc:docMk/>
            <pc:sldMk cId="3958590832" sldId="577"/>
            <ac:cxnSpMk id="69" creationId="{F70DDADD-C2C8-4BCB-87F4-B6DFA47A94A5}"/>
          </ac:cxnSpMkLst>
        </pc:cxnChg>
        <pc:cxnChg chg="add mod">
          <ac:chgData name="" userId="2f5b3b8cf1a4cfe4" providerId="LiveId" clId="{69034178-9152-436E-8824-A41B3CC146FD}" dt="2019-01-01T12:16:22.778" v="3298" actId="1035"/>
          <ac:cxnSpMkLst>
            <pc:docMk/>
            <pc:sldMk cId="3958590832" sldId="577"/>
            <ac:cxnSpMk id="70" creationId="{D2EA6602-ECEC-4E5F-BE1D-0E0FEFE9C49E}"/>
          </ac:cxnSpMkLst>
        </pc:cxnChg>
        <pc:cxnChg chg="add mod">
          <ac:chgData name="" userId="2f5b3b8cf1a4cfe4" providerId="LiveId" clId="{69034178-9152-436E-8824-A41B3CC146FD}" dt="2019-01-01T12:16:14.270" v="3293" actId="1076"/>
          <ac:cxnSpMkLst>
            <pc:docMk/>
            <pc:sldMk cId="3958590832" sldId="577"/>
            <ac:cxnSpMk id="73" creationId="{BFFBC165-B397-47C1-AF2B-17D319FC09B1}"/>
          </ac:cxnSpMkLst>
        </pc:cxnChg>
      </pc:sldChg>
      <pc:sldChg chg="modSp del">
        <pc:chgData name="" userId="2f5b3b8cf1a4cfe4" providerId="LiveId" clId="{69034178-9152-436E-8824-A41B3CC146FD}" dt="2019-01-01T12:33:44.611" v="3938" actId="2696"/>
        <pc:sldMkLst>
          <pc:docMk/>
          <pc:sldMk cId="723640917" sldId="579"/>
        </pc:sldMkLst>
        <pc:spChg chg="mod">
          <ac:chgData name="" userId="2f5b3b8cf1a4cfe4" providerId="LiveId" clId="{69034178-9152-436E-8824-A41B3CC146FD}" dt="2019-01-01T12:13:11.794" v="3160" actId="790"/>
          <ac:spMkLst>
            <pc:docMk/>
            <pc:sldMk cId="723640917" sldId="579"/>
            <ac:spMk id="2" creationId="{00000000-0000-0000-0000-000000000000}"/>
          </ac:spMkLst>
        </pc:spChg>
      </pc:sldChg>
      <pc:sldChg chg="del">
        <pc:chgData name="" userId="2f5b3b8cf1a4cfe4" providerId="LiveId" clId="{69034178-9152-436E-8824-A41B3CC146FD}" dt="2019-01-01T11:13:31.730" v="64" actId="2696"/>
        <pc:sldMkLst>
          <pc:docMk/>
          <pc:sldMk cId="2364082719" sldId="580"/>
        </pc:sldMkLst>
      </pc:sldChg>
      <pc:sldChg chg="addSp delSp modSp add ord">
        <pc:chgData name="" userId="2f5b3b8cf1a4cfe4" providerId="LiveId" clId="{69034178-9152-436E-8824-A41B3CC146FD}" dt="2019-01-01T12:38:35.361" v="4028"/>
        <pc:sldMkLst>
          <pc:docMk/>
          <pc:sldMk cId="3177114971" sldId="580"/>
        </pc:sldMkLst>
        <pc:spChg chg="mod">
          <ac:chgData name="" userId="2f5b3b8cf1a4cfe4" providerId="LiveId" clId="{69034178-9152-436E-8824-A41B3CC146FD}" dt="2019-01-01T11:25:11.133" v="1018" actId="1038"/>
          <ac:spMkLst>
            <pc:docMk/>
            <pc:sldMk cId="3177114971" sldId="580"/>
            <ac:spMk id="2" creationId="{B4F9BB76-DCC0-46ED-A130-01D72D789CAA}"/>
          </ac:spMkLst>
        </pc:spChg>
        <pc:spChg chg="del">
          <ac:chgData name="" userId="2f5b3b8cf1a4cfe4" providerId="LiveId" clId="{69034178-9152-436E-8824-A41B3CC146FD}" dt="2019-01-01T11:13:41.935" v="71" actId="478"/>
          <ac:spMkLst>
            <pc:docMk/>
            <pc:sldMk cId="3177114971" sldId="580"/>
            <ac:spMk id="3" creationId="{25BC0B33-AD1B-45D8-B510-203834AFFDC1}"/>
          </ac:spMkLst>
        </pc:spChg>
        <pc:spChg chg="add del mod">
          <ac:chgData name="" userId="2f5b3b8cf1a4cfe4" providerId="LiveId" clId="{69034178-9152-436E-8824-A41B3CC146FD}" dt="2019-01-01T11:14:04.925" v="129"/>
          <ac:spMkLst>
            <pc:docMk/>
            <pc:sldMk cId="3177114971" sldId="580"/>
            <ac:spMk id="7" creationId="{6275D799-D493-44A3-916E-F2EF7485C46D}"/>
          </ac:spMkLst>
        </pc:spChg>
        <pc:spChg chg="add del">
          <ac:chgData name="" userId="2f5b3b8cf1a4cfe4" providerId="LiveId" clId="{69034178-9152-436E-8824-A41B3CC146FD}" dt="2019-01-01T11:14:26.554" v="143"/>
          <ac:spMkLst>
            <pc:docMk/>
            <pc:sldMk cId="3177114971" sldId="580"/>
            <ac:spMk id="8" creationId="{41FE3121-C1EB-4E43-84C1-250DD5FF4A52}"/>
          </ac:spMkLst>
        </pc:spChg>
        <pc:spChg chg="add mod">
          <ac:chgData name="" userId="2f5b3b8cf1a4cfe4" providerId="LiveId" clId="{69034178-9152-436E-8824-A41B3CC146FD}" dt="2019-01-01T11:25:42.246" v="1113" actId="1076"/>
          <ac:spMkLst>
            <pc:docMk/>
            <pc:sldMk cId="3177114971" sldId="580"/>
            <ac:spMk id="9" creationId="{9EB49FAE-6A70-40C3-BA14-F22FF3400088}"/>
          </ac:spMkLst>
        </pc:spChg>
        <pc:spChg chg="add mod">
          <ac:chgData name="" userId="2f5b3b8cf1a4cfe4" providerId="LiveId" clId="{69034178-9152-436E-8824-A41B3CC146FD}" dt="2019-01-01T11:23:20.937" v="657" actId="164"/>
          <ac:spMkLst>
            <pc:docMk/>
            <pc:sldMk cId="3177114971" sldId="580"/>
            <ac:spMk id="41" creationId="{6EA7DDB1-8228-4111-B547-125EA7EE622F}"/>
          </ac:spMkLst>
        </pc:spChg>
        <pc:spChg chg="add mod">
          <ac:chgData name="" userId="2f5b3b8cf1a4cfe4" providerId="LiveId" clId="{69034178-9152-436E-8824-A41B3CC146FD}" dt="2019-01-01T11:50:47.951" v="1881" actId="207"/>
          <ac:spMkLst>
            <pc:docMk/>
            <pc:sldMk cId="3177114971" sldId="580"/>
            <ac:spMk id="92" creationId="{79A4CCFF-7E46-4BB9-94CC-0D2629C191C8}"/>
          </ac:spMkLst>
        </pc:spChg>
        <pc:spChg chg="add mod">
          <ac:chgData name="" userId="2f5b3b8cf1a4cfe4" providerId="LiveId" clId="{69034178-9152-436E-8824-A41B3CC146FD}" dt="2019-01-01T11:25:42.246" v="1113" actId="1076"/>
          <ac:spMkLst>
            <pc:docMk/>
            <pc:sldMk cId="3177114971" sldId="580"/>
            <ac:spMk id="93" creationId="{A6B52981-361E-41B2-BDC7-C18BAA76BFA0}"/>
          </ac:spMkLst>
        </pc:spChg>
        <pc:spChg chg="add mod">
          <ac:chgData name="" userId="2f5b3b8cf1a4cfe4" providerId="LiveId" clId="{69034178-9152-436E-8824-A41B3CC146FD}" dt="2019-01-01T11:25:35.527" v="1112" actId="20577"/>
          <ac:spMkLst>
            <pc:docMk/>
            <pc:sldMk cId="3177114971" sldId="580"/>
            <ac:spMk id="95" creationId="{18A335EB-87B7-4C9B-B627-5BD75FD6407C}"/>
          </ac:spMkLst>
        </pc:spChg>
        <pc:grpChg chg="add mod">
          <ac:chgData name="" userId="2f5b3b8cf1a4cfe4" providerId="LiveId" clId="{69034178-9152-436E-8824-A41B3CC146FD}" dt="2019-01-01T11:25:42.246" v="1113" actId="1076"/>
          <ac:grpSpMkLst>
            <pc:docMk/>
            <pc:sldMk cId="3177114971" sldId="580"/>
            <ac:grpSpMk id="94" creationId="{DCFF6B86-3CBE-4579-BD69-3C6415EA85D7}"/>
          </ac:grpSpMkLst>
        </pc:grp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0" creationId="{0BCE7536-0C49-49CD-9C61-C5F0BC5F17D2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1" creationId="{EF40771C-6F84-47DB-8D98-96D16661BAC1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2" creationId="{31F347AC-C848-486C-B5C7-B51125FADA88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3" creationId="{FA6EBCF1-E899-4ACA-BA5D-A863AD64078D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4" creationId="{E446EA89-C8B3-4650-ABC4-1EF75DD0B78C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5" creationId="{73304460-678D-4C6F-9238-E63C0E5B3CB0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6" creationId="{DBBA67B6-78D1-48E5-ADE0-1FADEC92C35B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7" creationId="{FD6CCB57-906E-44AA-9D76-EEB21300248E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8" creationId="{B2211ECB-E3A0-48FD-8931-8651F5BE7B70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19" creationId="{9415E968-A120-45D3-9BD5-1AD7963DF077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0" creationId="{25417DCC-82A0-4CD8-93BE-D34DA2EF36C0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1" creationId="{540B563A-8B34-41A5-AEA3-32F87C6DABCC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2" creationId="{5FD9F363-50F9-43D0-9F8B-4CA92F00DDDC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3" creationId="{01903A9E-6AD4-49AA-BFBC-133A0197CAD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4" creationId="{CE4ED200-94BD-48DD-AF83-1778EFDDE411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5" creationId="{E89199D1-2C53-48FE-AA0B-FE13200E602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6" creationId="{7F24A664-8BC7-4A77-A913-1CA363BA63A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7" creationId="{796EB10E-D913-4049-A57F-A1D8E74A50A7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8" creationId="{784B0574-A6EF-4529-A6D4-BE9AA78549F8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29" creationId="{D4073E7F-96D1-4430-8B8D-AAD62B323A2D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1" creationId="{27C5840D-2B1C-4B0D-8061-AAACEBAF4BCB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4" creationId="{56D940EE-9609-481C-B649-4A5A74FB70A3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5" creationId="{8D67CCC9-0CAF-4816-9184-4D0B00222C6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6" creationId="{91C3F618-AEF5-425D-9F8B-92EAB792778E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7" creationId="{EF72BFF9-F10F-4439-839E-4ACFB3A0361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8" creationId="{0B80A851-9D1B-4EDA-8443-B87961347B49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39" creationId="{3E406CF4-3AD6-4954-9601-070A680C2905}"/>
          </ac:cxnSpMkLst>
        </pc:cxnChg>
        <pc:cxnChg chg="add mod">
          <ac:chgData name="" userId="2f5b3b8cf1a4cfe4" providerId="LiveId" clId="{69034178-9152-436E-8824-A41B3CC146FD}" dt="2019-01-01T11:25:42.246" v="1113" actId="1076"/>
          <ac:cxnSpMkLst>
            <pc:docMk/>
            <pc:sldMk cId="3177114971" sldId="580"/>
            <ac:cxnSpMk id="40" creationId="{0388103F-C80F-4BCE-AEEC-D8E95DB0198F}"/>
          </ac:cxnSpMkLst>
        </pc:cxnChg>
        <pc:cxnChg chg="add del mod">
          <ac:chgData name="" userId="2f5b3b8cf1a4cfe4" providerId="LiveId" clId="{69034178-9152-436E-8824-A41B3CC146FD}" dt="2019-01-01T11:17:13.882" v="203" actId="478"/>
          <ac:cxnSpMkLst>
            <pc:docMk/>
            <pc:sldMk cId="3177114971" sldId="580"/>
            <ac:cxnSpMk id="42" creationId="{69842CD0-AFE3-4C3D-95F4-574E21309EAB}"/>
          </ac:cxnSpMkLst>
        </pc:cxnChg>
        <pc:cxnChg chg="add del mod">
          <ac:chgData name="" userId="2f5b3b8cf1a4cfe4" providerId="LiveId" clId="{69034178-9152-436E-8824-A41B3CC146FD}" dt="2019-01-01T11:17:15.258" v="204" actId="478"/>
          <ac:cxnSpMkLst>
            <pc:docMk/>
            <pc:sldMk cId="3177114971" sldId="580"/>
            <ac:cxnSpMk id="43" creationId="{F93D0554-EC17-4190-BBA6-75A0CEC0BF4C}"/>
          </ac:cxnSpMkLst>
        </pc:cxnChg>
        <pc:cxnChg chg="add del mod">
          <ac:chgData name="" userId="2f5b3b8cf1a4cfe4" providerId="LiveId" clId="{69034178-9152-436E-8824-A41B3CC146FD}" dt="2019-01-01T11:17:16.980" v="205" actId="478"/>
          <ac:cxnSpMkLst>
            <pc:docMk/>
            <pc:sldMk cId="3177114971" sldId="580"/>
            <ac:cxnSpMk id="44" creationId="{33C854FD-AA7A-4693-8751-6CFB02D850A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5" creationId="{AE9220BE-1CAA-4CF6-8B36-C263E458F216}"/>
          </ac:cxnSpMkLst>
        </pc:cxnChg>
        <pc:cxnChg chg="add del mod">
          <ac:chgData name="" userId="2f5b3b8cf1a4cfe4" providerId="LiveId" clId="{69034178-9152-436E-8824-A41B3CC146FD}" dt="2019-01-01T11:18:03.817" v="388" actId="478"/>
          <ac:cxnSpMkLst>
            <pc:docMk/>
            <pc:sldMk cId="3177114971" sldId="580"/>
            <ac:cxnSpMk id="46" creationId="{E1C5A4E7-970B-4388-BDD3-13546DEA0ED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7" creationId="{DD3DEE4A-9E09-4012-A0D0-DE180CD82B3F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8" creationId="{F710143D-EE98-42F8-828F-ADF8F9CF126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49" creationId="{B5B15B1A-D7A2-475C-98C1-1AA1313EB807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0" creationId="{E398E186-65C2-4E92-BEE7-F57A1948F770}"/>
          </ac:cxnSpMkLst>
        </pc:cxnChg>
        <pc:cxnChg chg="add del mod">
          <ac:chgData name="" userId="2f5b3b8cf1a4cfe4" providerId="LiveId" clId="{69034178-9152-436E-8824-A41B3CC146FD}" dt="2019-01-01T11:17:22.368" v="208" actId="478"/>
          <ac:cxnSpMkLst>
            <pc:docMk/>
            <pc:sldMk cId="3177114971" sldId="580"/>
            <ac:cxnSpMk id="51" creationId="{E9CC3597-F182-4F11-8359-313B5529A35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2" creationId="{DE174377-66EA-4F25-A4C8-9D215A47C24C}"/>
          </ac:cxnSpMkLst>
        </pc:cxnChg>
        <pc:cxnChg chg="add del mod">
          <ac:chgData name="" userId="2f5b3b8cf1a4cfe4" providerId="LiveId" clId="{69034178-9152-436E-8824-A41B3CC146FD}" dt="2019-01-01T11:17:11.469" v="202" actId="478"/>
          <ac:cxnSpMkLst>
            <pc:docMk/>
            <pc:sldMk cId="3177114971" sldId="580"/>
            <ac:cxnSpMk id="53" creationId="{DE387124-E9C5-4BA5-825E-A02ED877AA6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4" creationId="{FA3A2A7A-1CF7-4FEF-B30A-103B7B52D8E8}"/>
          </ac:cxnSpMkLst>
        </pc:cxnChg>
        <pc:cxnChg chg="add del mod">
          <ac:chgData name="" userId="2f5b3b8cf1a4cfe4" providerId="LiveId" clId="{69034178-9152-436E-8824-A41B3CC146FD}" dt="2019-01-01T11:17:18.502" v="206" actId="478"/>
          <ac:cxnSpMkLst>
            <pc:docMk/>
            <pc:sldMk cId="3177114971" sldId="580"/>
            <ac:cxnSpMk id="55" creationId="{803FB701-5825-455A-8A0E-5F940C223EAB}"/>
          </ac:cxnSpMkLst>
        </pc:cxnChg>
        <pc:cxnChg chg="add del mod">
          <ac:chgData name="" userId="2f5b3b8cf1a4cfe4" providerId="LiveId" clId="{69034178-9152-436E-8824-A41B3CC146FD}" dt="2019-01-01T11:17:20.580" v="207" actId="478"/>
          <ac:cxnSpMkLst>
            <pc:docMk/>
            <pc:sldMk cId="3177114971" sldId="580"/>
            <ac:cxnSpMk id="56" creationId="{295BFE65-9003-4991-9A35-E650EAFCACF2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57" creationId="{C27A4065-B68F-4AB1-A593-B413F9488D5D}"/>
          </ac:cxnSpMkLst>
        </pc:cxnChg>
        <pc:cxnChg chg="add del mod">
          <ac:chgData name="" userId="2f5b3b8cf1a4cfe4" providerId="LiveId" clId="{69034178-9152-436E-8824-A41B3CC146FD}" dt="2019-01-01T11:17:47.001" v="325" actId="478"/>
          <ac:cxnSpMkLst>
            <pc:docMk/>
            <pc:sldMk cId="3177114971" sldId="580"/>
            <ac:cxnSpMk id="58" creationId="{69D77B48-B541-4FCB-9BEA-B8552D8BAEA5}"/>
          </ac:cxnSpMkLst>
        </pc:cxnChg>
        <pc:cxnChg chg="add del mod">
          <ac:chgData name="" userId="2f5b3b8cf1a4cfe4" providerId="LiveId" clId="{69034178-9152-436E-8824-A41B3CC146FD}" dt="2019-01-01T11:17:48.012" v="326" actId="478"/>
          <ac:cxnSpMkLst>
            <pc:docMk/>
            <pc:sldMk cId="3177114971" sldId="580"/>
            <ac:cxnSpMk id="59" creationId="{91C32DC8-6131-4762-9EAB-669599E4C8DD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0" creationId="{98487A9D-B69C-4481-9AD7-9445A920AC8F}"/>
          </ac:cxnSpMkLst>
        </pc:cxnChg>
        <pc:cxnChg chg="add del mod">
          <ac:chgData name="" userId="2f5b3b8cf1a4cfe4" providerId="LiveId" clId="{69034178-9152-436E-8824-A41B3CC146FD}" dt="2019-01-01T11:17:09.911" v="201" actId="478"/>
          <ac:cxnSpMkLst>
            <pc:docMk/>
            <pc:sldMk cId="3177114971" sldId="580"/>
            <ac:cxnSpMk id="61" creationId="{99D79E11-A1AC-4C0A-8D27-D4CB43046B3B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2" creationId="{9E5D82A9-84F2-4529-B2DC-5ECFBA6A8EE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3" creationId="{3C6320ED-77B3-4FAF-9A46-B93ABAE50277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4" creationId="{E1BBD4B4-84E9-4057-9798-6BF56076CD5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5" creationId="{E3962221-C87B-4012-8D52-25715B18661E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6" creationId="{EED3DC7E-285B-4F28-B5C1-82BA6A5B067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7" creationId="{EABEFC43-F436-47F0-9558-E2F41F4F616C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8" creationId="{9678AC1F-4B29-42B9-8D75-BFFC8313AF2D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69" creationId="{51FE1E99-09CB-424D-ABA3-A4BAD8985C85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0" creationId="{FFD208FF-EBA5-4271-8D5F-90285F5C2433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1" creationId="{C86E0834-3707-4F30-B85B-5F717E95A9F6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2" creationId="{3B7CBFCC-D2B9-4A3A-8909-2EF0ED326E3A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3" creationId="{80F52C7C-EBD9-4CA4-B2F1-16C1D127FCD4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4" creationId="{96EBC240-BED8-47D5-BB5B-C1D98782A1AB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5" creationId="{CDA82F63-9760-4AA6-B609-EA7AA40C7485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6" creationId="{63DD564D-8292-4E7C-93AA-1BEF4DCE8DD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7" creationId="{E7AF0E77-FD56-4770-84EF-92DBBEC551E8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79" creationId="{AFF681B2-09FF-4202-BC70-3A966396FC81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80" creationId="{3E8A7966-9DCE-470A-BE92-AE5CFEBFFA29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81" creationId="{742353F3-70E4-4ED3-BAB0-936F7370D63F}"/>
          </ac:cxnSpMkLst>
        </pc:cxnChg>
        <pc:cxnChg chg="add del mod">
          <ac:chgData name="" userId="2f5b3b8cf1a4cfe4" providerId="LiveId" clId="{69034178-9152-436E-8824-A41B3CC146FD}" dt="2019-01-01T11:19:34.925" v="472" actId="478"/>
          <ac:cxnSpMkLst>
            <pc:docMk/>
            <pc:sldMk cId="3177114971" sldId="580"/>
            <ac:cxnSpMk id="82" creationId="{51960BE7-FCCF-4CDB-957D-40DC4B3460C1}"/>
          </ac:cxnSpMkLst>
        </pc:cxnChg>
        <pc:cxnChg chg="add del mod">
          <ac:chgData name="" userId="2f5b3b8cf1a4cfe4" providerId="LiveId" clId="{69034178-9152-436E-8824-A41B3CC146FD}" dt="2019-01-01T11:19:56.304" v="477" actId="478"/>
          <ac:cxnSpMkLst>
            <pc:docMk/>
            <pc:sldMk cId="3177114971" sldId="580"/>
            <ac:cxnSpMk id="84" creationId="{54CB7B7D-B39A-4348-BAAB-C77A0B3CDB0F}"/>
          </ac:cxnSpMkLst>
        </pc:cxnChg>
        <pc:cxnChg chg="add del mod">
          <ac:chgData name="" userId="2f5b3b8cf1a4cfe4" providerId="LiveId" clId="{69034178-9152-436E-8824-A41B3CC146FD}" dt="2019-01-01T11:23:36.478" v="662" actId="478"/>
          <ac:cxnSpMkLst>
            <pc:docMk/>
            <pc:sldMk cId="3177114971" sldId="580"/>
            <ac:cxnSpMk id="86" creationId="{FBA32E0D-440F-42AF-973E-A15960F09C20}"/>
          </ac:cxnSpMkLst>
        </pc:cxnChg>
        <pc:cxnChg chg="add mod">
          <ac:chgData name="" userId="2f5b3b8cf1a4cfe4" providerId="LiveId" clId="{69034178-9152-436E-8824-A41B3CC146FD}" dt="2019-01-01T11:23:20.937" v="657" actId="164"/>
          <ac:cxnSpMkLst>
            <pc:docMk/>
            <pc:sldMk cId="3177114971" sldId="580"/>
            <ac:cxnSpMk id="87" creationId="{47A87978-502E-4C21-90DD-C96D6DF90E1A}"/>
          </ac:cxnSpMkLst>
        </pc:cxnChg>
        <pc:cxnChg chg="add del mod">
          <ac:chgData name="" userId="2f5b3b8cf1a4cfe4" providerId="LiveId" clId="{69034178-9152-436E-8824-A41B3CC146FD}" dt="2019-01-01T11:23:33.517" v="660" actId="478"/>
          <ac:cxnSpMkLst>
            <pc:docMk/>
            <pc:sldMk cId="3177114971" sldId="580"/>
            <ac:cxnSpMk id="89" creationId="{AB103CE2-6D7A-41B7-996A-370AE847C141}"/>
          </ac:cxnSpMkLst>
        </pc:cxnChg>
      </pc:sldChg>
      <pc:sldChg chg="addSp delSp modSp add">
        <pc:chgData name="" userId="2f5b3b8cf1a4cfe4" providerId="LiveId" clId="{69034178-9152-436E-8824-A41B3CC146FD}" dt="2019-01-01T12:10:21.553" v="3087" actId="197"/>
        <pc:sldMkLst>
          <pc:docMk/>
          <pc:sldMk cId="1315294110" sldId="581"/>
        </pc:sldMkLst>
        <pc:spChg chg="mod">
          <ac:chgData name="" userId="2f5b3b8cf1a4cfe4" providerId="LiveId" clId="{69034178-9152-436E-8824-A41B3CC146FD}" dt="2019-01-01T11:52:45.248" v="1903" actId="1076"/>
          <ac:spMkLst>
            <pc:docMk/>
            <pc:sldMk cId="1315294110" sldId="581"/>
            <ac:spMk id="2" creationId="{B4F9BB76-DCC0-46ED-A130-01D72D789CAA}"/>
          </ac:spMkLst>
        </pc:spChg>
        <pc:spChg chg="add mod">
          <ac:chgData name="" userId="2f5b3b8cf1a4cfe4" providerId="LiveId" clId="{69034178-9152-436E-8824-A41B3CC146FD}" dt="2019-01-01T11:55:28.113" v="2123" actId="20577"/>
          <ac:spMkLst>
            <pc:docMk/>
            <pc:sldMk cId="1315294110" sldId="581"/>
            <ac:spMk id="3" creationId="{344512B4-5661-433E-AA49-AD56DDF8AA6B}"/>
          </ac:spMkLst>
        </pc:spChg>
        <pc:spChg chg="add del">
          <ac:chgData name="" userId="2f5b3b8cf1a4cfe4" providerId="LiveId" clId="{69034178-9152-436E-8824-A41B3CC146FD}" dt="2019-01-01T11:43:39.931" v="1747"/>
          <ac:spMkLst>
            <pc:docMk/>
            <pc:sldMk cId="1315294110" sldId="581"/>
            <ac:spMk id="7" creationId="{D29A7195-9E8A-4683-A237-8FB3C6322D6B}"/>
          </ac:spMkLst>
        </pc:spChg>
        <pc:spChg chg="add mod">
          <ac:chgData name="" userId="2f5b3b8cf1a4cfe4" providerId="LiveId" clId="{69034178-9152-436E-8824-A41B3CC146FD}" dt="2019-01-01T11:44:04.201" v="1755" actId="164"/>
          <ac:spMkLst>
            <pc:docMk/>
            <pc:sldMk cId="1315294110" sldId="581"/>
            <ac:spMk id="8" creationId="{8D6C91E5-4A48-49C1-B507-B2D7020D7771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30" creationId="{68AC7E4D-5D2D-4B0F-B10B-93E8FAC79D52}"/>
          </ac:spMkLst>
        </pc:spChg>
        <pc:spChg chg="mod topLvl">
          <ac:chgData name="" userId="2f5b3b8cf1a4cfe4" providerId="LiveId" clId="{69034178-9152-436E-8824-A41B3CC146FD}" dt="2019-01-01T11:55:44.637" v="2132" actId="1035"/>
          <ac:spMkLst>
            <pc:docMk/>
            <pc:sldMk cId="1315294110" sldId="581"/>
            <ac:spMk id="32" creationId="{85891670-1AC6-4F82-889A-E933F96BC5D3}"/>
          </ac:spMkLst>
        </pc:spChg>
        <pc:spChg chg="mod topLvl">
          <ac:chgData name="" userId="2f5b3b8cf1a4cfe4" providerId="LiveId" clId="{69034178-9152-436E-8824-A41B3CC146FD}" dt="2019-01-01T11:55:44.637" v="2132" actId="1035"/>
          <ac:spMkLst>
            <pc:docMk/>
            <pc:sldMk cId="1315294110" sldId="581"/>
            <ac:spMk id="40" creationId="{1A0E2BBC-277E-4EA9-82E8-CCA0E7A0C8B4}"/>
          </ac:spMkLst>
        </pc:spChg>
        <pc:spChg chg="mod topLvl">
          <ac:chgData name="" userId="2f5b3b8cf1a4cfe4" providerId="LiveId" clId="{69034178-9152-436E-8824-A41B3CC146FD}" dt="2019-01-01T11:55:44.637" v="2132" actId="1035"/>
          <ac:spMkLst>
            <pc:docMk/>
            <pc:sldMk cId="1315294110" sldId="581"/>
            <ac:spMk id="48" creationId="{959FCDB1-BD97-4006-B2CD-405D90F98984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55" creationId="{3D5A0DA8-5D24-48EA-BB55-EBCDA0E60AC1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56" creationId="{44613BE0-9DFB-417B-862F-A60EB5234020}"/>
          </ac:spMkLst>
        </pc:spChg>
        <pc:spChg chg="add mod">
          <ac:chgData name="" userId="2f5b3b8cf1a4cfe4" providerId="LiveId" clId="{69034178-9152-436E-8824-A41B3CC146FD}" dt="2019-01-01T11:55:49.199" v="2135" actId="1035"/>
          <ac:spMkLst>
            <pc:docMk/>
            <pc:sldMk cId="1315294110" sldId="581"/>
            <ac:spMk id="57" creationId="{B7D13ACF-6A03-46D2-8353-F85FA7B9C780}"/>
          </ac:spMkLst>
        </pc:spChg>
        <pc:spChg chg="add mod">
          <ac:chgData name="" userId="2f5b3b8cf1a4cfe4" providerId="LiveId" clId="{69034178-9152-436E-8824-A41B3CC146FD}" dt="2019-01-01T11:58:46.800" v="2673" actId="1076"/>
          <ac:spMkLst>
            <pc:docMk/>
            <pc:sldMk cId="1315294110" sldId="581"/>
            <ac:spMk id="96" creationId="{EF5F59F5-8CF3-45CD-B032-7457F8902315}"/>
          </ac:spMkLst>
        </pc:spChg>
        <pc:grpChg chg="add mod">
          <ac:chgData name="" userId="2f5b3b8cf1a4cfe4" providerId="LiveId" clId="{69034178-9152-436E-8824-A41B3CC146FD}" dt="2019-01-01T11:55:44.637" v="2132" actId="1035"/>
          <ac:grpSpMkLst>
            <pc:docMk/>
            <pc:sldMk cId="1315294110" sldId="581"/>
            <ac:grpSpMk id="29" creationId="{6EB4D607-88B1-4D38-BDCE-66C6C5E261C4}"/>
          </ac:grpSpMkLst>
        </pc:grpChg>
        <pc:grpChg chg="add del mod">
          <ac:chgData name="" userId="2f5b3b8cf1a4cfe4" providerId="LiveId" clId="{69034178-9152-436E-8824-A41B3CC146FD}" dt="2019-01-01T11:45:24.786" v="1791" actId="165"/>
          <ac:grpSpMkLst>
            <pc:docMk/>
            <pc:sldMk cId="1315294110" sldId="581"/>
            <ac:grpSpMk id="31" creationId="{05198277-1A16-4F0F-9264-2FCE422D611F}"/>
          </ac:grpSpMkLst>
        </pc:grpChg>
        <pc:grpChg chg="add del mod">
          <ac:chgData name="" userId="2f5b3b8cf1a4cfe4" providerId="LiveId" clId="{69034178-9152-436E-8824-A41B3CC146FD}" dt="2019-01-01T11:45:16.652" v="1790" actId="165"/>
          <ac:grpSpMkLst>
            <pc:docMk/>
            <pc:sldMk cId="1315294110" sldId="581"/>
            <ac:grpSpMk id="39" creationId="{180DF3BA-D973-48F6-B798-671DFD1D7B60}"/>
          </ac:grpSpMkLst>
        </pc:grpChg>
        <pc:grpChg chg="add del mod">
          <ac:chgData name="" userId="2f5b3b8cf1a4cfe4" providerId="LiveId" clId="{69034178-9152-436E-8824-A41B3CC146FD}" dt="2019-01-01T11:45:11.199" v="1789" actId="165"/>
          <ac:grpSpMkLst>
            <pc:docMk/>
            <pc:sldMk cId="1315294110" sldId="581"/>
            <ac:grpSpMk id="47" creationId="{D30FAF8E-989C-441A-B0D5-70BEAA2092F7}"/>
          </ac:grpSpMkLst>
        </pc:grp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9" creationId="{F4C13962-2F27-4EFE-BA8D-6DCAAEBCA186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0" creationId="{3C72C0F0-F1E0-4BCC-BDD5-AD5724DE0395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1" creationId="{8A10C60F-76BF-4010-A062-5D9B0B7AFAC4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2" creationId="{55EAB476-4A04-43F8-A6B2-7500B7B323BD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3" creationId="{0CDA5ABC-A86A-468A-883D-55033873D428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4" creationId="{E8E5A847-7C28-4C9D-8F5D-0D6781BD2043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5" creationId="{AD04FEE0-9204-4D93-A336-80262837F898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16" creationId="{1EA35547-7C93-421E-89A2-C417948C6DF3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17" creationId="{75BFACC2-7601-44A3-A0C4-B11E92899DE0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18" creationId="{8549774C-993D-46AA-8271-C371E6CFE484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19" creationId="{EF637317-A34F-4A8B-A3DD-791762C4213E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0" creationId="{04D2AFCA-0742-4C3E-81FD-6E0E80D4EC50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1" creationId="{F7C21FD5-EAF4-4A7A-BE00-6C9BED41256D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22" creationId="{96702BF2-2EA1-4078-8C67-FFF5DA3AA956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3" creationId="{23802AFD-CC04-4DAA-9BF7-CE20B1B66C4C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4" creationId="{EC31327C-2A5E-4B99-AE57-B71B34182AC0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5" creationId="{519A5A18-5DA9-4796-A767-EC9CF0DE2411}"/>
          </ac:cxnSpMkLst>
        </pc:cxnChg>
        <pc:cxnChg chg="add del mod">
          <ac:chgData name="" userId="2f5b3b8cf1a4cfe4" providerId="LiveId" clId="{69034178-9152-436E-8824-A41B3CC146FD}" dt="2019-01-01T11:43:56.052" v="1752" actId="478"/>
          <ac:cxnSpMkLst>
            <pc:docMk/>
            <pc:sldMk cId="1315294110" sldId="581"/>
            <ac:cxnSpMk id="26" creationId="{3DF120BE-7588-433C-9C5C-2C9DC1D3E43C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27" creationId="{065AD193-2D1D-49D3-A40E-5591E1C1E140}"/>
          </ac:cxnSpMkLst>
        </pc:cxnChg>
        <pc:cxnChg chg="add mod">
          <ac:chgData name="" userId="2f5b3b8cf1a4cfe4" providerId="LiveId" clId="{69034178-9152-436E-8824-A41B3CC146FD}" dt="2019-01-01T11:44:04.201" v="1755" actId="164"/>
          <ac:cxnSpMkLst>
            <pc:docMk/>
            <pc:sldMk cId="1315294110" sldId="581"/>
            <ac:cxnSpMk id="28" creationId="{E00E1121-B0C9-46C2-8480-C7293193E39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3" creationId="{4EA8AC34-15F7-4C45-AF27-3F9DAA954D0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4" creationId="{D678ABF3-AD43-44D0-9F3A-17110920DF48}"/>
          </ac:cxnSpMkLst>
        </pc:cxnChg>
        <pc:cxnChg chg="del mod topLvl">
          <ac:chgData name="" userId="2f5b3b8cf1a4cfe4" providerId="LiveId" clId="{69034178-9152-436E-8824-A41B3CC146FD}" dt="2019-01-01T11:46:24.149" v="1838" actId="478"/>
          <ac:cxnSpMkLst>
            <pc:docMk/>
            <pc:sldMk cId="1315294110" sldId="581"/>
            <ac:cxnSpMk id="35" creationId="{490D74A6-1DC2-44F5-B2D8-150ACF1D7FC0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6" creationId="{99958D71-F1E9-49C2-8BE5-C4AAA42381B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7" creationId="{8C0B27F4-D153-4F6D-8584-BF3A037F5707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38" creationId="{32BD81BF-791B-4BCC-9F99-52E80B594587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1" creationId="{E6985A8D-6ECF-47B7-BA33-B4DADA1D7E23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2" creationId="{C477D757-235B-410C-8C28-EEDFDD776150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3" creationId="{30A9EDEE-EF0A-4350-909B-F9589440CFAF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4" creationId="{68511080-E05C-4427-8036-0706C0725911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5" creationId="{408471D6-9A11-4786-A716-9AC609EC9001}"/>
          </ac:cxnSpMkLst>
        </pc:cxnChg>
        <pc:cxnChg chg="del mod topLvl">
          <ac:chgData name="" userId="2f5b3b8cf1a4cfe4" providerId="LiveId" clId="{69034178-9152-436E-8824-A41B3CC146FD}" dt="2019-01-01T11:46:46.125" v="1849" actId="478"/>
          <ac:cxnSpMkLst>
            <pc:docMk/>
            <pc:sldMk cId="1315294110" sldId="581"/>
            <ac:cxnSpMk id="46" creationId="{F182D5E7-37C5-498C-87AA-E31CFC77E11F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49" creationId="{160BB455-E403-47A8-90D4-32546D8BCACB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0" creationId="{3002984F-28A8-46AD-B793-8BA0E5DAA4C1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1" creationId="{687B5B0E-BDD3-4A53-A9D0-F26CFC531653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2" creationId="{B6CDA326-9B69-49F8-BA46-43D3EAAE111D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3" creationId="{08E8493E-8436-4517-8A20-1E2A4AE3DC04}"/>
          </ac:cxnSpMkLst>
        </pc:cxnChg>
        <pc:cxnChg chg="mod topLvl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54" creationId="{435D0ACF-73CF-4254-8019-46EF69115B4D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66" creationId="{A4769DB5-BA46-494E-A522-9CF46870CD62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68" creationId="{6D0EE478-A77C-4A9F-BDE6-F8888D8A37C9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69" creationId="{A03E314E-549A-4AEC-AFC5-4346543F4E8F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0" creationId="{185439DC-0A1F-49EA-B0D3-A02414068550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1" creationId="{03F33917-2D32-4D6E-9099-D09B628F953A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2" creationId="{941484BC-D4CF-4B6A-94D1-344C2967B0A4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3" creationId="{2C7CC710-62F4-443A-A65F-F0F5E6F6E951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4" creationId="{01F3F409-D905-4CE7-B7BC-B3E057F9748C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6" creationId="{3970AA6E-DA20-4CF6-9644-2F3D4F0CC4A5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7" creationId="{1F099B94-CA39-48E9-8BD4-0279A1C16807}"/>
          </ac:cxnSpMkLst>
        </pc:cxnChg>
        <pc:cxnChg chg="add del mod">
          <ac:chgData name="" userId="2f5b3b8cf1a4cfe4" providerId="LiveId" clId="{69034178-9152-436E-8824-A41B3CC146FD}" dt="2019-01-01T11:54:30.165" v="2104" actId="478"/>
          <ac:cxnSpMkLst>
            <pc:docMk/>
            <pc:sldMk cId="1315294110" sldId="581"/>
            <ac:cxnSpMk id="78" creationId="{DAD2396B-1D86-4B35-9504-82D897BC797B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79" creationId="{B76C0104-4B8C-48F0-A65E-5CC5FA805616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0" creationId="{BF7DEED8-A981-43B2-95D9-C8857C7503B6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1" creationId="{B4AF9BDF-AB0C-40B2-BA1F-62D8AA4570A3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2" creationId="{FCD4E60B-4147-44A6-9FDC-51CC7B6CA78F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3" creationId="{2A484622-D102-4091-B889-C1FE6292D4C5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4" creationId="{49FE5052-F12F-46D8-BD79-DBDF87A0729F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5" creationId="{6F22C5D4-3EAB-44EC-86DA-CAC66EADA496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6" creationId="{C08775B8-BA01-4E20-B5D9-57BFFB01337B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7" creationId="{285EA34D-DF57-41AC-9693-E583E30E2D5A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8" creationId="{E4537ECA-962B-47BB-931A-9DB587E69EA7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89" creationId="{F59BE193-1BEC-403B-9BBB-94BCC38B26E7}"/>
          </ac:cxnSpMkLst>
        </pc:cxnChg>
        <pc:cxnChg chg="add mod">
          <ac:chgData name="" userId="2f5b3b8cf1a4cfe4" providerId="LiveId" clId="{69034178-9152-436E-8824-A41B3CC146FD}" dt="2019-01-01T11:55:44.637" v="2132" actId="1035"/>
          <ac:cxnSpMkLst>
            <pc:docMk/>
            <pc:sldMk cId="1315294110" sldId="581"/>
            <ac:cxnSpMk id="90" creationId="{AA8BBB99-1FEC-4A21-B18B-88AADF2124AB}"/>
          </ac:cxnSpMkLst>
        </pc:cxnChg>
        <pc:cxnChg chg="add mod">
          <ac:chgData name="" userId="2f5b3b8cf1a4cfe4" providerId="LiveId" clId="{69034178-9152-436E-8824-A41B3CC146FD}" dt="2019-01-01T12:10:21.553" v="3087" actId="197"/>
          <ac:cxnSpMkLst>
            <pc:docMk/>
            <pc:sldMk cId="1315294110" sldId="581"/>
            <ac:cxnSpMk id="91" creationId="{65FAC6E9-5894-45FF-903C-29BBAF340DCC}"/>
          </ac:cxnSpMkLst>
        </pc:cxnChg>
        <pc:cxnChg chg="add del">
          <ac:chgData name="" userId="2f5b3b8cf1a4cfe4" providerId="LiveId" clId="{69034178-9152-436E-8824-A41B3CC146FD}" dt="2019-01-01T11:54:45.816" v="2109"/>
          <ac:cxnSpMkLst>
            <pc:docMk/>
            <pc:sldMk cId="1315294110" sldId="581"/>
            <ac:cxnSpMk id="93" creationId="{B2C3501E-CC8A-4D81-81D0-28BD76307384}"/>
          </ac:cxnSpMkLst>
        </pc:cxnChg>
        <pc:cxnChg chg="add mod">
          <ac:chgData name="" userId="2f5b3b8cf1a4cfe4" providerId="LiveId" clId="{69034178-9152-436E-8824-A41B3CC146FD}" dt="2019-01-01T12:10:21.553" v="3087" actId="197"/>
          <ac:cxnSpMkLst>
            <pc:docMk/>
            <pc:sldMk cId="1315294110" sldId="581"/>
            <ac:cxnSpMk id="94" creationId="{4AA0FE3E-D842-4C0E-ABFB-B2DE887188AE}"/>
          </ac:cxnSpMkLst>
        </pc:cxnChg>
        <pc:cxnChg chg="add mod">
          <ac:chgData name="" userId="2f5b3b8cf1a4cfe4" providerId="LiveId" clId="{69034178-9152-436E-8824-A41B3CC146FD}" dt="2019-01-01T12:10:21.553" v="3087" actId="197"/>
          <ac:cxnSpMkLst>
            <pc:docMk/>
            <pc:sldMk cId="1315294110" sldId="581"/>
            <ac:cxnSpMk id="95" creationId="{1682D8F5-0927-427C-9E31-02902704BE5A}"/>
          </ac:cxnSpMkLst>
        </pc:cxnChg>
      </pc:sldChg>
      <pc:sldChg chg="addSp delSp modSp add">
        <pc:chgData name="" userId="2f5b3b8cf1a4cfe4" providerId="LiveId" clId="{69034178-9152-436E-8824-A41B3CC146FD}" dt="2019-01-01T11:37:07.430" v="1468" actId="1076"/>
        <pc:sldMkLst>
          <pc:docMk/>
          <pc:sldMk cId="470531381" sldId="582"/>
        </pc:sldMkLst>
        <pc:spChg chg="mod">
          <ac:chgData name="" userId="2f5b3b8cf1a4cfe4" providerId="LiveId" clId="{69034178-9152-436E-8824-A41B3CC146FD}" dt="2019-01-01T11:28:53.692" v="1237" actId="20577"/>
          <ac:spMkLst>
            <pc:docMk/>
            <pc:sldMk cId="470531381" sldId="582"/>
            <ac:spMk id="2" creationId="{B4F9BB76-DCC0-46ED-A130-01D72D789CAA}"/>
          </ac:spMkLst>
        </pc:spChg>
        <pc:spChg chg="add del mod">
          <ac:chgData name="" userId="2f5b3b8cf1a4cfe4" providerId="LiveId" clId="{69034178-9152-436E-8824-A41B3CC146FD}" dt="2019-01-01T11:28:34.893" v="1202" actId="478"/>
          <ac:spMkLst>
            <pc:docMk/>
            <pc:sldMk cId="470531381" sldId="582"/>
            <ac:spMk id="3" creationId="{867695C9-6499-4DCD-8EA3-B9F4D6A345AF}"/>
          </ac:spMkLst>
        </pc:spChg>
        <pc:spChg chg="add del mod">
          <ac:chgData name="" userId="2f5b3b8cf1a4cfe4" providerId="LiveId" clId="{69034178-9152-436E-8824-A41B3CC146FD}" dt="2019-01-01T11:28:54.912" v="1239"/>
          <ac:spMkLst>
            <pc:docMk/>
            <pc:sldMk cId="470531381" sldId="582"/>
            <ac:spMk id="7" creationId="{9121B43A-E37A-46D5-81FF-1A005834EFB0}"/>
          </ac:spMkLst>
        </pc:spChg>
        <pc:spChg chg="add mod">
          <ac:chgData name="" userId="2f5b3b8cf1a4cfe4" providerId="LiveId" clId="{69034178-9152-436E-8824-A41B3CC146FD}" dt="2019-01-01T11:29:20.278" v="1331" actId="1076"/>
          <ac:spMkLst>
            <pc:docMk/>
            <pc:sldMk cId="470531381" sldId="582"/>
            <ac:spMk id="8" creationId="{1F0B8D69-87C2-4432-B94E-0FCAE88104E7}"/>
          </ac:spMkLst>
        </pc:spChg>
        <pc:spChg chg="del">
          <ac:chgData name="" userId="2f5b3b8cf1a4cfe4" providerId="LiveId" clId="{69034178-9152-436E-8824-A41B3CC146FD}" dt="2019-01-01T11:27:36.401" v="1153" actId="478"/>
          <ac:spMkLst>
            <pc:docMk/>
            <pc:sldMk cId="470531381" sldId="582"/>
            <ac:spMk id="9" creationId="{9EB49FAE-6A70-40C3-BA14-F22FF3400088}"/>
          </ac:spMkLst>
        </pc:spChg>
        <pc:spChg chg="add mod">
          <ac:chgData name="" userId="2f5b3b8cf1a4cfe4" providerId="LiveId" clId="{69034178-9152-436E-8824-A41B3CC146FD}" dt="2019-01-01T11:36:23.605" v="1450" actId="2085"/>
          <ac:spMkLst>
            <pc:docMk/>
            <pc:sldMk cId="470531381" sldId="582"/>
            <ac:spMk id="32" creationId="{B19D4107-3451-4C45-BE15-7BC85827D45F}"/>
          </ac:spMkLst>
        </pc:spChg>
        <pc:spChg chg="add mod ord">
          <ac:chgData name="" userId="2f5b3b8cf1a4cfe4" providerId="LiveId" clId="{69034178-9152-436E-8824-A41B3CC146FD}" dt="2019-01-01T11:36:05.896" v="1447" actId="167"/>
          <ac:spMkLst>
            <pc:docMk/>
            <pc:sldMk cId="470531381" sldId="582"/>
            <ac:spMk id="33" creationId="{D521D921-E67C-49FA-A18F-6DAF4B167E3C}"/>
          </ac:spMkLst>
        </pc:spChg>
        <pc:spChg chg="del">
          <ac:chgData name="" userId="2f5b3b8cf1a4cfe4" providerId="LiveId" clId="{69034178-9152-436E-8824-A41B3CC146FD}" dt="2019-01-01T11:27:36.401" v="1153" actId="478"/>
          <ac:spMkLst>
            <pc:docMk/>
            <pc:sldMk cId="470531381" sldId="582"/>
            <ac:spMk id="93" creationId="{A6B52981-361E-41B2-BDC7-C18BAA76BFA0}"/>
          </ac:spMkLst>
        </pc:spChg>
        <pc:spChg chg="del">
          <ac:chgData name="" userId="2f5b3b8cf1a4cfe4" providerId="LiveId" clId="{69034178-9152-436E-8824-A41B3CC146FD}" dt="2019-01-01T11:27:33.219" v="1152" actId="478"/>
          <ac:spMkLst>
            <pc:docMk/>
            <pc:sldMk cId="470531381" sldId="582"/>
            <ac:spMk id="95" creationId="{18A335EB-87B7-4C9B-B627-5BD75FD6407C}"/>
          </ac:spMkLst>
        </pc:spChg>
        <pc:spChg chg="mod topLvl">
          <ac:chgData name="" userId="2f5b3b8cf1a4cfe4" providerId="LiveId" clId="{69034178-9152-436E-8824-A41B3CC146FD}" dt="2019-01-01T11:34:13.406" v="1341" actId="164"/>
          <ac:spMkLst>
            <pc:docMk/>
            <pc:sldMk cId="470531381" sldId="582"/>
            <ac:spMk id="106" creationId="{D4D2947D-C734-4F65-8BB3-C878B93A65B9}"/>
          </ac:spMkLst>
        </pc:spChg>
        <pc:spChg chg="mod">
          <ac:chgData name="" userId="2f5b3b8cf1a4cfe4" providerId="LiveId" clId="{69034178-9152-436E-8824-A41B3CC146FD}" dt="2019-01-01T11:33:54.246" v="1338" actId="688"/>
          <ac:spMkLst>
            <pc:docMk/>
            <pc:sldMk cId="470531381" sldId="582"/>
            <ac:spMk id="116" creationId="{9C2DF113-AE47-45B7-A0B8-5DE243B992B4}"/>
          </ac:spMkLst>
        </pc:spChg>
        <pc:spChg chg="add mod">
          <ac:chgData name="" userId="2f5b3b8cf1a4cfe4" providerId="LiveId" clId="{69034178-9152-436E-8824-A41B3CC146FD}" dt="2019-01-01T11:37:07.430" v="1468" actId="1076"/>
          <ac:spMkLst>
            <pc:docMk/>
            <pc:sldMk cId="470531381" sldId="582"/>
            <ac:spMk id="148" creationId="{7BC8B94E-F125-4CB9-B8EF-3D06466BD04D}"/>
          </ac:spMkLst>
        </pc:spChg>
        <pc:grpChg chg="add mod">
          <ac:chgData name="" userId="2f5b3b8cf1a4cfe4" providerId="LiveId" clId="{69034178-9152-436E-8824-A41B3CC146FD}" dt="2019-01-01T11:35:32.515" v="1439" actId="1076"/>
          <ac:grpSpMkLst>
            <pc:docMk/>
            <pc:sldMk cId="470531381" sldId="582"/>
            <ac:grpSpMk id="30" creationId="{710F5A49-FA28-4F21-AE87-861E3BCF2462}"/>
          </ac:grpSpMkLst>
        </pc:grpChg>
        <pc:grpChg chg="add del mod">
          <ac:chgData name="" userId="2f5b3b8cf1a4cfe4" providerId="LiveId" clId="{69034178-9152-436E-8824-A41B3CC146FD}" dt="2019-01-01T11:33:49.017" v="1337" actId="165"/>
          <ac:grpSpMkLst>
            <pc:docMk/>
            <pc:sldMk cId="470531381" sldId="582"/>
            <ac:grpSpMk id="78" creationId="{F794EFD9-5941-4A66-9765-79A715B301B3}"/>
          </ac:grpSpMkLst>
        </pc:grpChg>
        <pc:grpChg chg="mod topLvl">
          <ac:chgData name="" userId="2f5b3b8cf1a4cfe4" providerId="LiveId" clId="{69034178-9152-436E-8824-A41B3CC146FD}" dt="2019-01-01T11:34:13.406" v="1341" actId="164"/>
          <ac:grpSpMkLst>
            <pc:docMk/>
            <pc:sldMk cId="470531381" sldId="582"/>
            <ac:grpSpMk id="82" creationId="{B2B042DC-BD3F-44CF-9956-E6922EBB6B3C}"/>
          </ac:grpSpMkLst>
        </pc:grpChg>
        <pc:grpChg chg="mod topLvl">
          <ac:chgData name="" userId="2f5b3b8cf1a4cfe4" providerId="LiveId" clId="{69034178-9152-436E-8824-A41B3CC146FD}" dt="2019-01-01T11:34:13.406" v="1341" actId="164"/>
          <ac:grpSpMkLst>
            <pc:docMk/>
            <pc:sldMk cId="470531381" sldId="582"/>
            <ac:grpSpMk id="83" creationId="{53311DC7-6C7C-412B-BD83-A1D11EAFBAB6}"/>
          </ac:grpSpMkLst>
        </pc:grpChg>
        <pc:grpChg chg="del">
          <ac:chgData name="" userId="2f5b3b8cf1a4cfe4" providerId="LiveId" clId="{69034178-9152-436E-8824-A41B3CC146FD}" dt="2019-01-01T11:27:36.401" v="1153" actId="478"/>
          <ac:grpSpMkLst>
            <pc:docMk/>
            <pc:sldMk cId="470531381" sldId="582"/>
            <ac:grpSpMk id="94" creationId="{DCFF6B86-3CBE-4579-BD69-3C6415EA85D7}"/>
          </ac:grpSpMkLst>
        </pc:grpChg>
        <pc:grpChg chg="add mod">
          <ac:chgData name="" userId="2f5b3b8cf1a4cfe4" providerId="LiveId" clId="{69034178-9152-436E-8824-A41B3CC146FD}" dt="2019-01-01T11:35:45.306" v="1443" actId="1076"/>
          <ac:grpSpMkLst>
            <pc:docMk/>
            <pc:sldMk cId="470531381" sldId="582"/>
            <ac:grpSpMk id="117" creationId="{F744854C-DFEE-40B6-84ED-F903D06446EB}"/>
          </ac:grpSpMkLst>
        </pc:grpChg>
        <pc:grpChg chg="mod">
          <ac:chgData name="" userId="2f5b3b8cf1a4cfe4" providerId="LiveId" clId="{69034178-9152-436E-8824-A41B3CC146FD}" dt="2019-01-01T11:35:39.180" v="1441"/>
          <ac:grpSpMkLst>
            <pc:docMk/>
            <pc:sldMk cId="470531381" sldId="582"/>
            <ac:grpSpMk id="118" creationId="{E1486AF1-3BD3-4693-9BCD-5D0892700826}"/>
          </ac:grpSpMkLst>
        </pc:grpChg>
        <pc:grpChg chg="mod">
          <ac:chgData name="" userId="2f5b3b8cf1a4cfe4" providerId="LiveId" clId="{69034178-9152-436E-8824-A41B3CC146FD}" dt="2019-01-01T11:35:39.180" v="1441"/>
          <ac:grpSpMkLst>
            <pc:docMk/>
            <pc:sldMk cId="470531381" sldId="582"/>
            <ac:grpSpMk id="119" creationId="{D4BE8F14-91E7-4994-93DA-0D74D9ADFF85}"/>
          </ac:grpSpMkLst>
        </pc:grp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0" creationId="{0BCE7536-0C49-49CD-9C61-C5F0BC5F17D2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1" creationId="{EF40771C-6F84-47DB-8D98-96D16661BAC1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2" creationId="{31F347AC-C848-486C-B5C7-B51125FADA88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3" creationId="{FA6EBCF1-E899-4ACA-BA5D-A863AD64078D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4" creationId="{E446EA89-C8B3-4650-ABC4-1EF75DD0B78C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5" creationId="{73304460-678D-4C6F-9238-E63C0E5B3CB0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6" creationId="{DBBA67B6-78D1-48E5-ADE0-1FADEC92C35B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7" creationId="{FD6CCB57-906E-44AA-9D76-EEB21300248E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8" creationId="{B2211ECB-E3A0-48FD-8931-8651F5BE7B70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19" creationId="{9415E968-A120-45D3-9BD5-1AD7963DF077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0" creationId="{25417DCC-82A0-4CD8-93BE-D34DA2EF36C0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1" creationId="{540B563A-8B34-41A5-AEA3-32F87C6DABCC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2" creationId="{5FD9F363-50F9-43D0-9F8B-4CA92F00DDDC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3" creationId="{01903A9E-6AD4-49AA-BFBC-133A0197CAD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4" creationId="{CE4ED200-94BD-48DD-AF83-1778EFDDE411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5" creationId="{E89199D1-2C53-48FE-AA0B-FE13200E602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6" creationId="{7F24A664-8BC7-4A77-A913-1CA363BA63A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7" creationId="{796EB10E-D913-4049-A57F-A1D8E74A50A7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8" creationId="{784B0574-A6EF-4529-A6D4-BE9AA78549F8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29" creationId="{D4073E7F-96D1-4430-8B8D-AAD62B323A2D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1" creationId="{27C5840D-2B1C-4B0D-8061-AAACEBAF4BCB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4" creationId="{56D940EE-9609-481C-B649-4A5A74FB70A3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5" creationId="{8D67CCC9-0CAF-4816-9184-4D0B00222C6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6" creationId="{91C3F618-AEF5-425D-9F8B-92EAB792778E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7" creationId="{EF72BFF9-F10F-4439-839E-4ACFB3A0361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8" creationId="{0B80A851-9D1B-4EDA-8443-B87961347B49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39" creationId="{3E406CF4-3AD6-4954-9601-070A680C2905}"/>
          </ac:cxnSpMkLst>
        </pc:cxnChg>
        <pc:cxnChg chg="del">
          <ac:chgData name="" userId="2f5b3b8cf1a4cfe4" providerId="LiveId" clId="{69034178-9152-436E-8824-A41B3CC146FD}" dt="2019-01-01T11:27:36.401" v="1153" actId="478"/>
          <ac:cxnSpMkLst>
            <pc:docMk/>
            <pc:sldMk cId="470531381" sldId="582"/>
            <ac:cxnSpMk id="40" creationId="{0388103F-C80F-4BCE-AEEC-D8E95DB0198F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4" creationId="{1DCD4240-C2E0-49FE-AB49-947AFA21B9AC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5" creationId="{97E21E31-8F7C-425D-91C3-D4B880BFC869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6" creationId="{EC26330A-F7CD-453C-BEF1-E58B87A1B8BA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8" creationId="{CC81094D-8526-423E-B6BA-0BFFAAAE954F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89" creationId="{C125F714-8E09-4A3E-8858-DA6A06F139F6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0" creationId="{89734F9D-B5D9-4C6A-9325-7B5043703441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1" creationId="{02AB83A2-72E0-42CB-80CB-E11366EACC3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6" creationId="{1C1EAD68-0848-4101-AA06-48D90A503F4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7" creationId="{708BBC3A-FA16-467F-A0E4-7B315749C810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8" creationId="{D396867B-A50F-4017-B958-E36EFCB81786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99" creationId="{41563AC9-F36E-43C6-A024-73C681DFACDE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0" creationId="{9B700F9B-4AD1-42C0-9847-7E9ACC1CDB1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1" creationId="{1557460B-FAA5-442D-A698-0C876718F158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2" creationId="{91C637D5-2314-42BB-9839-49433C423367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3" creationId="{8D4531A0-5E3E-489D-8D8B-BFBB670DB453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4" creationId="{0AAD86D5-935B-4923-8734-EF3B97BF8C65}"/>
          </ac:cxnSpMkLst>
        </pc:cxnChg>
        <pc:cxnChg chg="mod topLvl">
          <ac:chgData name="" userId="2f5b3b8cf1a4cfe4" providerId="LiveId" clId="{69034178-9152-436E-8824-A41B3CC146FD}" dt="2019-01-01T11:34:13.406" v="1341" actId="164"/>
          <ac:cxnSpMkLst>
            <pc:docMk/>
            <pc:sldMk cId="470531381" sldId="582"/>
            <ac:cxnSpMk id="105" creationId="{998278B0-894A-4007-B476-407B99B0F034}"/>
          </ac:cxnSpMkLst>
        </pc:cxnChg>
      </pc:sldChg>
      <pc:sldChg chg="addSp delSp modSp add">
        <pc:chgData name="" userId="2f5b3b8cf1a4cfe4" providerId="LiveId" clId="{69034178-9152-436E-8824-A41B3CC146FD}" dt="2019-01-01T11:42:39.472" v="1689" actId="208"/>
        <pc:sldMkLst>
          <pc:docMk/>
          <pc:sldMk cId="1797267852" sldId="583"/>
        </pc:sldMkLst>
        <pc:spChg chg="add mod">
          <ac:chgData name="" userId="2f5b3b8cf1a4cfe4" providerId="LiveId" clId="{69034178-9152-436E-8824-A41B3CC146FD}" dt="2019-01-01T11:40:48.815" v="1616" actId="20577"/>
          <ac:spMkLst>
            <pc:docMk/>
            <pc:sldMk cId="1797267852" sldId="583"/>
            <ac:spMk id="3" creationId="{D1D0975B-3A30-492F-AC3C-EDA4E2AFC716}"/>
          </ac:spMkLst>
        </pc:spChg>
        <pc:spChg chg="add del mod">
          <ac:chgData name="" userId="2f5b3b8cf1a4cfe4" providerId="LiveId" clId="{69034178-9152-436E-8824-A41B3CC146FD}" dt="2019-01-01T11:38:20.599" v="1564" actId="478"/>
          <ac:spMkLst>
            <pc:docMk/>
            <pc:sldMk cId="1797267852" sldId="583"/>
            <ac:spMk id="7" creationId="{B90FA95C-F96F-400E-89A4-CFF3FB28F60D}"/>
          </ac:spMkLst>
        </pc:spChg>
        <pc:spChg chg="mod">
          <ac:chgData name="" userId="2f5b3b8cf1a4cfe4" providerId="LiveId" clId="{69034178-9152-436E-8824-A41B3CC146FD}" dt="2019-01-01T11:37:37.110" v="1551" actId="113"/>
          <ac:spMkLst>
            <pc:docMk/>
            <pc:sldMk cId="1797267852" sldId="583"/>
            <ac:spMk id="8" creationId="{1F0B8D69-87C2-4432-B94E-0FCAE88104E7}"/>
          </ac:spMkLst>
        </pc:spChg>
        <pc:spChg chg="add mod ord">
          <ac:chgData name="" userId="2f5b3b8cf1a4cfe4" providerId="LiveId" clId="{69034178-9152-436E-8824-A41B3CC146FD}" dt="2019-01-01T11:39:57.492" v="1606" actId="1076"/>
          <ac:spMkLst>
            <pc:docMk/>
            <pc:sldMk cId="1797267852" sldId="583"/>
            <ac:spMk id="9" creationId="{CD04570D-B1E4-4629-A97D-EDC3EF45A522}"/>
          </ac:spMkLst>
        </pc:spChg>
        <pc:spChg chg="add mod">
          <ac:chgData name="" userId="2f5b3b8cf1a4cfe4" providerId="LiveId" clId="{69034178-9152-436E-8824-A41B3CC146FD}" dt="2019-01-01T11:40:36.798" v="1613" actId="14100"/>
          <ac:spMkLst>
            <pc:docMk/>
            <pc:sldMk cId="1797267852" sldId="583"/>
            <ac:spMk id="10" creationId="{88FBD692-42B0-4043-825F-D4D7147BCF2D}"/>
          </ac:spMkLst>
        </pc:spChg>
        <pc:spChg chg="add del mod">
          <ac:chgData name="" userId="2f5b3b8cf1a4cfe4" providerId="LiveId" clId="{69034178-9152-436E-8824-A41B3CC146FD}" dt="2019-01-01T11:41:20.465" v="1631" actId="478"/>
          <ac:spMkLst>
            <pc:docMk/>
            <pc:sldMk cId="1797267852" sldId="583"/>
            <ac:spMk id="11" creationId="{95ECC69C-3767-4FE9-9F13-C4508BEFD950}"/>
          </ac:spMkLst>
        </pc:spChg>
        <pc:spChg chg="add mod">
          <ac:chgData name="" userId="2f5b3b8cf1a4cfe4" providerId="LiveId" clId="{69034178-9152-436E-8824-A41B3CC146FD}" dt="2019-01-01T11:42:18.824" v="1675" actId="1076"/>
          <ac:spMkLst>
            <pc:docMk/>
            <pc:sldMk cId="1797267852" sldId="583"/>
            <ac:spMk id="12" creationId="{D0B412EA-33AE-40CB-B5E7-B95A90827163}"/>
          </ac:spMkLst>
        </pc:spChg>
        <pc:spChg chg="add mod">
          <ac:chgData name="" userId="2f5b3b8cf1a4cfe4" providerId="LiveId" clId="{69034178-9152-436E-8824-A41B3CC146FD}" dt="2019-01-01T11:42:39.472" v="1689" actId="208"/>
          <ac:spMkLst>
            <pc:docMk/>
            <pc:sldMk cId="1797267852" sldId="583"/>
            <ac:spMk id="13" creationId="{D26E20F9-0A91-450F-B859-9B25C73F45A5}"/>
          </ac:spMkLst>
        </pc:spChg>
        <pc:spChg chg="del">
          <ac:chgData name="" userId="2f5b3b8cf1a4cfe4" providerId="LiveId" clId="{69034178-9152-436E-8824-A41B3CC146FD}" dt="2019-01-01T11:37:14.562" v="1470" actId="478"/>
          <ac:spMkLst>
            <pc:docMk/>
            <pc:sldMk cId="1797267852" sldId="583"/>
            <ac:spMk id="32" creationId="{B19D4107-3451-4C45-BE15-7BC85827D45F}"/>
          </ac:spMkLst>
        </pc:spChg>
        <pc:spChg chg="del">
          <ac:chgData name="" userId="2f5b3b8cf1a4cfe4" providerId="LiveId" clId="{69034178-9152-436E-8824-A41B3CC146FD}" dt="2019-01-01T11:37:14.562" v="1470" actId="478"/>
          <ac:spMkLst>
            <pc:docMk/>
            <pc:sldMk cId="1797267852" sldId="583"/>
            <ac:spMk id="33" creationId="{D521D921-E67C-49FA-A18F-6DAF4B167E3C}"/>
          </ac:spMkLst>
        </pc:spChg>
        <pc:spChg chg="add mod">
          <ac:chgData name="" userId="2f5b3b8cf1a4cfe4" providerId="LiveId" clId="{69034178-9152-436E-8824-A41B3CC146FD}" dt="2019-01-01T11:41:30.874" v="1634" actId="1076"/>
          <ac:spMkLst>
            <pc:docMk/>
            <pc:sldMk cId="1797267852" sldId="583"/>
            <ac:spMk id="73" creationId="{51D3A61B-0244-4D03-AF77-A2BFD5BBD55E}"/>
          </ac:spMkLst>
        </pc:spChg>
        <pc:spChg chg="add mod ord">
          <ac:chgData name="" userId="2f5b3b8cf1a4cfe4" providerId="LiveId" clId="{69034178-9152-436E-8824-A41B3CC146FD}" dt="2019-01-01T11:39:53.736" v="1605" actId="1076"/>
          <ac:spMkLst>
            <pc:docMk/>
            <pc:sldMk cId="1797267852" sldId="583"/>
            <ac:spMk id="76" creationId="{EB44D8D1-9440-40E3-A721-A70AB131E550}"/>
          </ac:spMkLst>
        </pc:spChg>
        <pc:spChg chg="add mod">
          <ac:chgData name="" userId="2f5b3b8cf1a4cfe4" providerId="LiveId" clId="{69034178-9152-436E-8824-A41B3CC146FD}" dt="2019-01-01T11:41:30.874" v="1634" actId="1076"/>
          <ac:spMkLst>
            <pc:docMk/>
            <pc:sldMk cId="1797267852" sldId="583"/>
            <ac:spMk id="78" creationId="{9486194A-CE5B-44F8-8E7C-F56B2A6E1A6B}"/>
          </ac:spMkLst>
        </pc:spChg>
        <pc:spChg chg="add mod">
          <ac:chgData name="" userId="2f5b3b8cf1a4cfe4" providerId="LiveId" clId="{69034178-9152-436E-8824-A41B3CC146FD}" dt="2019-01-01T11:41:17.935" v="1630" actId="1038"/>
          <ac:spMkLst>
            <pc:docMk/>
            <pc:sldMk cId="1797267852" sldId="583"/>
            <ac:spMk id="80" creationId="{25DB6610-791F-4B1F-BE42-6AB13DF8843A}"/>
          </ac:spMkLst>
        </pc:spChg>
        <pc:spChg chg="add mod">
          <ac:chgData name="" userId="2f5b3b8cf1a4cfe4" providerId="LiveId" clId="{69034178-9152-436E-8824-A41B3CC146FD}" dt="2019-01-01T11:41:25.631" v="1633" actId="1076"/>
          <ac:spMkLst>
            <pc:docMk/>
            <pc:sldMk cId="1797267852" sldId="583"/>
            <ac:spMk id="81" creationId="{77BAD111-14A4-4FD2-AD7B-CB325B5EF837}"/>
          </ac:spMkLst>
        </pc:spChg>
        <pc:spChg chg="del">
          <ac:chgData name="" userId="2f5b3b8cf1a4cfe4" providerId="LiveId" clId="{69034178-9152-436E-8824-A41B3CC146FD}" dt="2019-01-01T11:37:14.562" v="1470" actId="478"/>
          <ac:spMkLst>
            <pc:docMk/>
            <pc:sldMk cId="1797267852" sldId="583"/>
            <ac:spMk id="148" creationId="{7BC8B94E-F125-4CB9-B8EF-3D06466BD04D}"/>
          </ac:spMkLst>
        </pc:spChg>
        <pc:grpChg chg="del">
          <ac:chgData name="" userId="2f5b3b8cf1a4cfe4" providerId="LiveId" clId="{69034178-9152-436E-8824-A41B3CC146FD}" dt="2019-01-01T11:37:14.562" v="1470" actId="478"/>
          <ac:grpSpMkLst>
            <pc:docMk/>
            <pc:sldMk cId="1797267852" sldId="583"/>
            <ac:grpSpMk id="30" creationId="{710F5A49-FA28-4F21-AE87-861E3BCF2462}"/>
          </ac:grpSpMkLst>
        </pc:grpChg>
        <pc:grpChg chg="del">
          <ac:chgData name="" userId="2f5b3b8cf1a4cfe4" providerId="LiveId" clId="{69034178-9152-436E-8824-A41B3CC146FD}" dt="2019-01-01T11:37:14.562" v="1470" actId="478"/>
          <ac:grpSpMkLst>
            <pc:docMk/>
            <pc:sldMk cId="1797267852" sldId="583"/>
            <ac:grpSpMk id="117" creationId="{F744854C-DFEE-40B6-84ED-F903D06446EB}"/>
          </ac:grpSpMkLst>
        </pc:grpChg>
      </pc:sldChg>
      <pc:sldChg chg="addSp delSp modSp add">
        <pc:chgData name="" userId="2f5b3b8cf1a4cfe4" providerId="LiveId" clId="{69034178-9152-436E-8824-A41B3CC146FD}" dt="2019-01-01T13:35:18.476" v="4797" actId="20577"/>
        <pc:sldMkLst>
          <pc:docMk/>
          <pc:sldMk cId="3181749446" sldId="584"/>
        </pc:sldMkLst>
        <pc:spChg chg="mod">
          <ac:chgData name="" userId="2f5b3b8cf1a4cfe4" providerId="LiveId" clId="{69034178-9152-436E-8824-A41B3CC146FD}" dt="2019-01-01T11:38:32.976" v="1584" actId="20577"/>
          <ac:spMkLst>
            <pc:docMk/>
            <pc:sldMk cId="3181749446" sldId="584"/>
            <ac:spMk id="2" creationId="{00000000-0000-0000-0000-000000000000}"/>
          </ac:spMkLst>
        </pc:spChg>
        <pc:spChg chg="add mod">
          <ac:chgData name="" userId="2f5b3b8cf1a4cfe4" providerId="LiveId" clId="{69034178-9152-436E-8824-A41B3CC146FD}" dt="2019-01-01T13:35:18.476" v="4797" actId="20577"/>
          <ac:spMkLst>
            <pc:docMk/>
            <pc:sldMk cId="3181749446" sldId="584"/>
            <ac:spMk id="3" creationId="{AE255787-C196-43F9-A07B-554D2CD6B1B1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6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7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8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9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0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1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2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3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4" creationId="{00000000-0000-0000-0000-000000000000}"/>
          </ac:spMkLst>
        </pc:spChg>
        <pc:spChg chg="del mod">
          <ac:chgData name="" userId="2f5b3b8cf1a4cfe4" providerId="LiveId" clId="{69034178-9152-436E-8824-A41B3CC146FD}" dt="2019-01-01T11:38:35.705" v="1587"/>
          <ac:spMkLst>
            <pc:docMk/>
            <pc:sldMk cId="3181749446" sldId="584"/>
            <ac:spMk id="15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6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7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8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19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0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1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2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3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4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5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26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1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2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3" creationId="{00000000-0000-0000-0000-000000000000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8" creationId="{E91CBB61-3627-47F3-829B-E911C258BAB8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39" creationId="{71199710-80F6-4042-865F-3A998CD333E2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40" creationId="{DB995785-170A-4588-8581-C1C8AA0CB86E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41" creationId="{7B2A50E7-DAD5-463C-B5C1-FA1E96516414}"/>
          </ac:spMkLst>
        </pc:spChg>
        <pc:spChg chg="del">
          <ac:chgData name="" userId="2f5b3b8cf1a4cfe4" providerId="LiveId" clId="{69034178-9152-436E-8824-A41B3CC146FD}" dt="2019-01-01T11:38:38.169" v="1588" actId="478"/>
          <ac:spMkLst>
            <pc:docMk/>
            <pc:sldMk cId="3181749446" sldId="584"/>
            <ac:spMk id="42" creationId="{EE6F3161-5C33-479E-BDD5-5183CBD5D5DA}"/>
          </ac:spMkLst>
        </pc:spChg>
        <pc:grpChg chg="add mod">
          <ac:chgData name="" userId="2f5b3b8cf1a4cfe4" providerId="LiveId" clId="{69034178-9152-436E-8824-A41B3CC146FD}" dt="2019-01-01T13:34:56.660" v="4731" actId="1076"/>
          <ac:grpSpMkLst>
            <pc:docMk/>
            <pc:sldMk cId="3181749446" sldId="584"/>
            <ac:grpSpMk id="37" creationId="{9D2D6979-8761-4C41-BF1D-D20B6B510005}"/>
          </ac:grpSpMkLst>
        </pc:grpChg>
      </pc:sldChg>
      <pc:sldChg chg="addSp delSp modSp add ord">
        <pc:chgData name="" userId="2f5b3b8cf1a4cfe4" providerId="LiveId" clId="{69034178-9152-436E-8824-A41B3CC146FD}" dt="2019-01-01T12:11:17.675" v="3094"/>
        <pc:sldMkLst>
          <pc:docMk/>
          <pc:sldMk cId="3716681140" sldId="585"/>
        </pc:sldMkLst>
        <pc:spChg chg="mod">
          <ac:chgData name="" userId="2f5b3b8cf1a4cfe4" providerId="LiveId" clId="{69034178-9152-436E-8824-A41B3CC146FD}" dt="2019-01-01T12:11:14.746" v="3093" actId="1038"/>
          <ac:spMkLst>
            <pc:docMk/>
            <pc:sldMk cId="3716681140" sldId="585"/>
            <ac:spMk id="2" creationId="{B4F9BB76-DCC0-46ED-A130-01D72D789CAA}"/>
          </ac:spMkLst>
        </pc:spChg>
        <pc:spChg chg="del">
          <ac:chgData name="" userId="2f5b3b8cf1a4cfe4" providerId="LiveId" clId="{69034178-9152-436E-8824-A41B3CC146FD}" dt="2019-01-01T11:59:21.096" v="2688" actId="478"/>
          <ac:spMkLst>
            <pc:docMk/>
            <pc:sldMk cId="3716681140" sldId="585"/>
            <ac:spMk id="3" creationId="{344512B4-5661-433E-AA49-AD56DDF8AA6B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10" creationId="{9736EDBC-1597-464F-8E25-A56BABF8D93A}"/>
          </ac:spMkLst>
        </pc:spChg>
        <pc:spChg chg="del mod">
          <ac:chgData name="" userId="2f5b3b8cf1a4cfe4" providerId="LiveId" clId="{69034178-9152-436E-8824-A41B3CC146FD}" dt="2019-01-01T12:00:51.434" v="2708" actId="478"/>
          <ac:spMkLst>
            <pc:docMk/>
            <pc:sldMk cId="3716681140" sldId="585"/>
            <ac:spMk id="30" creationId="{68AC7E4D-5D2D-4B0F-B10B-93E8FAC79D52}"/>
          </ac:spMkLst>
        </pc:spChg>
        <pc:spChg chg="mod topLvl">
          <ac:chgData name="" userId="2f5b3b8cf1a4cfe4" providerId="LiveId" clId="{69034178-9152-436E-8824-A41B3CC146FD}" dt="2019-01-01T12:10:39.793" v="3088" actId="165"/>
          <ac:spMkLst>
            <pc:docMk/>
            <pc:sldMk cId="3716681140" sldId="585"/>
            <ac:spMk id="32" creationId="{85891670-1AC6-4F82-889A-E933F96BC5D3}"/>
          </ac:spMkLst>
        </pc:spChg>
        <pc:spChg chg="mod topLvl">
          <ac:chgData name="" userId="2f5b3b8cf1a4cfe4" providerId="LiveId" clId="{69034178-9152-436E-8824-A41B3CC146FD}" dt="2019-01-01T12:10:44.261" v="3089" actId="165"/>
          <ac:spMkLst>
            <pc:docMk/>
            <pc:sldMk cId="3716681140" sldId="585"/>
            <ac:spMk id="40" creationId="{1A0E2BBC-277E-4EA9-82E8-CCA0E7A0C8B4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44" creationId="{45399AB8-FB56-4FB0-A609-D6F4077B1E9B}"/>
          </ac:spMkLst>
        </pc:spChg>
        <pc:spChg chg="mod topLvl">
          <ac:chgData name="" userId="2f5b3b8cf1a4cfe4" providerId="LiveId" clId="{69034178-9152-436E-8824-A41B3CC146FD}" dt="2019-01-01T12:10:48.978" v="3090" actId="165"/>
          <ac:spMkLst>
            <pc:docMk/>
            <pc:sldMk cId="3716681140" sldId="585"/>
            <ac:spMk id="48" creationId="{959FCDB1-BD97-4006-B2CD-405D90F98984}"/>
          </ac:spMkLst>
        </pc:spChg>
        <pc:spChg chg="del mod">
          <ac:chgData name="" userId="2f5b3b8cf1a4cfe4" providerId="LiveId" clId="{69034178-9152-436E-8824-A41B3CC146FD}" dt="2019-01-01T12:00:54.396" v="2709" actId="478"/>
          <ac:spMkLst>
            <pc:docMk/>
            <pc:sldMk cId="3716681140" sldId="585"/>
            <ac:spMk id="55" creationId="{3D5A0DA8-5D24-48EA-BB55-EBCDA0E60AC1}"/>
          </ac:spMkLst>
        </pc:spChg>
        <pc:spChg chg="del mod">
          <ac:chgData name="" userId="2f5b3b8cf1a4cfe4" providerId="LiveId" clId="{69034178-9152-436E-8824-A41B3CC146FD}" dt="2019-01-01T12:00:55.726" v="2710" actId="478"/>
          <ac:spMkLst>
            <pc:docMk/>
            <pc:sldMk cId="3716681140" sldId="585"/>
            <ac:spMk id="56" creationId="{44613BE0-9DFB-417B-862F-A60EB5234020}"/>
          </ac:spMkLst>
        </pc:spChg>
        <pc:spChg chg="del mod">
          <ac:chgData name="" userId="2f5b3b8cf1a4cfe4" providerId="LiveId" clId="{69034178-9152-436E-8824-A41B3CC146FD}" dt="2019-01-01T12:00:57.137" v="2711" actId="478"/>
          <ac:spMkLst>
            <pc:docMk/>
            <pc:sldMk cId="3716681140" sldId="585"/>
            <ac:spMk id="57" creationId="{B7D13ACF-6A03-46D2-8353-F85FA7B9C780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58" creationId="{0373812D-28B3-4BF8-9ED9-99B4EE636114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61" creationId="{789C0E5F-F6EE-49DC-9C8A-068CB0AC5B1C}"/>
          </ac:spMkLst>
        </pc:spChg>
        <pc:spChg chg="del">
          <ac:chgData name="" userId="2f5b3b8cf1a4cfe4" providerId="LiveId" clId="{69034178-9152-436E-8824-A41B3CC146FD}" dt="2019-01-01T11:58:54.338" v="2675" actId="478"/>
          <ac:spMkLst>
            <pc:docMk/>
            <pc:sldMk cId="3716681140" sldId="585"/>
            <ac:spMk id="96" creationId="{EF5F59F5-8CF3-45CD-B032-7457F8902315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97" creationId="{550B40D9-9A0B-48D3-B2C3-B97C8E82790C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98" creationId="{04AFB765-3A24-4C5B-A125-8CBE5965A0F9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99" creationId="{B8B281B6-916A-4E3E-8DDF-4850DC3E923A}"/>
          </ac:spMkLst>
        </pc:spChg>
        <pc:spChg chg="add mod">
          <ac:chgData name="" userId="2f5b3b8cf1a4cfe4" providerId="LiveId" clId="{69034178-9152-436E-8824-A41B3CC146FD}" dt="2019-01-01T12:09:47.502" v="3086" actId="1036"/>
          <ac:spMkLst>
            <pc:docMk/>
            <pc:sldMk cId="3716681140" sldId="585"/>
            <ac:spMk id="100" creationId="{68EC3EB2-E1BC-4CA1-9C8E-BF5B9F2F94B0}"/>
          </ac:spMkLst>
        </pc:spChg>
        <pc:grpChg chg="add del mod">
          <ac:chgData name="" userId="2f5b3b8cf1a4cfe4" providerId="LiveId" clId="{69034178-9152-436E-8824-A41B3CC146FD}" dt="2019-01-01T12:10:39.793" v="3088" actId="165"/>
          <ac:grpSpMkLst>
            <pc:docMk/>
            <pc:sldMk cId="3716681140" sldId="585"/>
            <ac:grpSpMk id="24" creationId="{02938F5E-F186-4B8A-B3C1-6DB8A30EFB3D}"/>
          </ac:grpSpMkLst>
        </pc:grpChg>
        <pc:grpChg chg="add del mod">
          <ac:chgData name="" userId="2f5b3b8cf1a4cfe4" providerId="LiveId" clId="{69034178-9152-436E-8824-A41B3CC146FD}" dt="2019-01-01T12:10:44.261" v="3089" actId="165"/>
          <ac:grpSpMkLst>
            <pc:docMk/>
            <pc:sldMk cId="3716681140" sldId="585"/>
            <ac:grpSpMk id="25" creationId="{446F8919-D9BF-46FE-B372-99EAECE9921E}"/>
          </ac:grpSpMkLst>
        </pc:grpChg>
        <pc:grpChg chg="add del mod">
          <ac:chgData name="" userId="2f5b3b8cf1a4cfe4" providerId="LiveId" clId="{69034178-9152-436E-8824-A41B3CC146FD}" dt="2019-01-01T12:10:48.978" v="3090" actId="165"/>
          <ac:grpSpMkLst>
            <pc:docMk/>
            <pc:sldMk cId="3716681140" sldId="585"/>
            <ac:grpSpMk id="26" creationId="{1DAAA650-DB67-4E76-8C10-018C2BEF0DB2}"/>
          </ac:grpSpMkLst>
        </pc:grpChg>
        <pc:grpChg chg="mod">
          <ac:chgData name="" userId="2f5b3b8cf1a4cfe4" providerId="LiveId" clId="{69034178-9152-436E-8824-A41B3CC146FD}" dt="2019-01-01T12:09:47.502" v="3086" actId="1036"/>
          <ac:grpSpMkLst>
            <pc:docMk/>
            <pc:sldMk cId="3716681140" sldId="585"/>
            <ac:grpSpMk id="29" creationId="{6EB4D607-88B1-4D38-BDCE-66C6C5E261C4}"/>
          </ac:grpSpMkLst>
        </pc:grp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9" creationId="{4182789C-BBE7-46F2-8BD9-3CBE6F431FED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13" creationId="{CF8E9803-19A7-4E61-9445-C80692B9B004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21" creationId="{E5E5E19C-2E87-4E8F-9598-3E26234A5102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3" creationId="{4EA8AC34-15F7-4C45-AF27-3F9DAA954D01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4" creationId="{D678ABF3-AD43-44D0-9F3A-17110920DF48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6" creationId="{99958D71-F1E9-49C2-8BE5-C4AAA42381B1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7" creationId="{8C0B27F4-D153-4F6D-8584-BF3A037F5707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38" creationId="{32BD81BF-791B-4BCC-9F99-52E80B594587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49" creationId="{160BB455-E403-47A8-90D4-32546D8BCACB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0" creationId="{3002984F-28A8-46AD-B793-8BA0E5DAA4C1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1" creationId="{687B5B0E-BDD3-4A53-A9D0-F26CFC531653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2" creationId="{B6CDA326-9B69-49F8-BA46-43D3EAAE111D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3" creationId="{08E8493E-8436-4517-8A20-1E2A4AE3DC04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54" creationId="{435D0ACF-73CF-4254-8019-46EF69115B4D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59" creationId="{8D2693A3-2F75-4E78-8168-780D6F7B19C9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65" creationId="{1F214C9F-17AE-4193-8374-25DA727E7B6C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66" creationId="{A4769DB5-BA46-494E-A522-9CF46870CD62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68" creationId="{6D0EE478-A77C-4A9F-BDE6-F8888D8A37C9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69" creationId="{A03E314E-549A-4AEC-AFC5-4346543F4E8F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0" creationId="{185439DC-0A1F-49EA-B0D3-A02414068550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1" creationId="{03F33917-2D32-4D6E-9099-D09B628F953A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2" creationId="{941484BC-D4CF-4B6A-94D1-344C2967B0A4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73" creationId="{2C7CC710-62F4-443A-A65F-F0F5E6F6E951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77" creationId="{E53F08F5-6D52-4B99-AE57-9C03FE9FA7FF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79" creationId="{B76C0104-4B8C-48F0-A65E-5CC5FA805616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80" creationId="{BF7DEED8-A981-43B2-95D9-C8857C7503B6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81" creationId="{B4AF9BDF-AB0C-40B2-BA1F-62D8AA4570A3}"/>
          </ac:cxnSpMkLst>
        </pc:cxnChg>
        <pc:cxnChg chg="mod topLvl">
          <ac:chgData name="" userId="2f5b3b8cf1a4cfe4" providerId="LiveId" clId="{69034178-9152-436E-8824-A41B3CC146FD}" dt="2019-01-01T12:10:39.793" v="3088" actId="165"/>
          <ac:cxnSpMkLst>
            <pc:docMk/>
            <pc:sldMk cId="3716681140" sldId="585"/>
            <ac:cxnSpMk id="82" creationId="{FCD4E60B-4147-44A6-9FDC-51CC7B6CA78F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3" creationId="{2A484622-D102-4091-B889-C1FE6292D4C5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4" creationId="{49FE5052-F12F-46D8-BD79-DBDF87A0729F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5" creationId="{6F22C5D4-3EAB-44EC-86DA-CAC66EADA496}"/>
          </ac:cxnSpMkLst>
        </pc:cxnChg>
        <pc:cxnChg chg="mod topLvl">
          <ac:chgData name="" userId="2f5b3b8cf1a4cfe4" providerId="LiveId" clId="{69034178-9152-436E-8824-A41B3CC146FD}" dt="2019-01-01T12:10:44.261" v="3089" actId="165"/>
          <ac:cxnSpMkLst>
            <pc:docMk/>
            <pc:sldMk cId="3716681140" sldId="585"/>
            <ac:cxnSpMk id="86" creationId="{C08775B8-BA01-4E20-B5D9-57BFFB01337B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87" creationId="{285EA34D-DF57-41AC-9693-E583E30E2D5A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88" creationId="{E4537ECA-962B-47BB-931A-9DB587E69EA7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89" creationId="{F59BE193-1BEC-403B-9BBB-94BCC38B26E7}"/>
          </ac:cxnSpMkLst>
        </pc:cxnChg>
        <pc:cxnChg chg="mod topLvl">
          <ac:chgData name="" userId="2f5b3b8cf1a4cfe4" providerId="LiveId" clId="{69034178-9152-436E-8824-A41B3CC146FD}" dt="2019-01-01T12:10:48.978" v="3090" actId="165"/>
          <ac:cxnSpMkLst>
            <pc:docMk/>
            <pc:sldMk cId="3716681140" sldId="585"/>
            <ac:cxnSpMk id="90" creationId="{AA8BBB99-1FEC-4A21-B18B-88AADF2124AB}"/>
          </ac:cxnSpMkLst>
        </pc:cxnChg>
        <pc:cxnChg chg="mod topLvl">
          <ac:chgData name="" userId="2f5b3b8cf1a4cfe4" providerId="LiveId" clId="{69034178-9152-436E-8824-A41B3CC146FD}" dt="2019-01-01T12:10:59.528" v="3091" actId="197"/>
          <ac:cxnSpMkLst>
            <pc:docMk/>
            <pc:sldMk cId="3716681140" sldId="585"/>
            <ac:cxnSpMk id="91" creationId="{65FAC6E9-5894-45FF-903C-29BBAF340DCC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92" creationId="{86D445CC-FDA3-48A5-909C-1A6D1DC0B0A3}"/>
          </ac:cxnSpMkLst>
        </pc:cxnChg>
        <pc:cxnChg chg="add mod">
          <ac:chgData name="" userId="2f5b3b8cf1a4cfe4" providerId="LiveId" clId="{69034178-9152-436E-8824-A41B3CC146FD}" dt="2019-01-01T12:09:47.502" v="3086" actId="1036"/>
          <ac:cxnSpMkLst>
            <pc:docMk/>
            <pc:sldMk cId="3716681140" sldId="585"/>
            <ac:cxnSpMk id="93" creationId="{A1A51052-C38E-4265-9601-FA36A3514153}"/>
          </ac:cxnSpMkLst>
        </pc:cxnChg>
        <pc:cxnChg chg="mod topLvl">
          <ac:chgData name="" userId="2f5b3b8cf1a4cfe4" providerId="LiveId" clId="{69034178-9152-436E-8824-A41B3CC146FD}" dt="2019-01-01T12:10:59.528" v="3091" actId="197"/>
          <ac:cxnSpMkLst>
            <pc:docMk/>
            <pc:sldMk cId="3716681140" sldId="585"/>
            <ac:cxnSpMk id="94" creationId="{4AA0FE3E-D842-4C0E-ABFB-B2DE887188AE}"/>
          </ac:cxnSpMkLst>
        </pc:cxnChg>
        <pc:cxnChg chg="mod topLvl">
          <ac:chgData name="" userId="2f5b3b8cf1a4cfe4" providerId="LiveId" clId="{69034178-9152-436E-8824-A41B3CC146FD}" dt="2019-01-01T12:10:59.528" v="3091" actId="197"/>
          <ac:cxnSpMkLst>
            <pc:docMk/>
            <pc:sldMk cId="3716681140" sldId="585"/>
            <ac:cxnSpMk id="95" creationId="{1682D8F5-0927-427C-9E31-02902704BE5A}"/>
          </ac:cxnSpMkLst>
        </pc:cxnChg>
      </pc:sldChg>
      <pc:sldChg chg="addSp modSp add">
        <pc:chgData name="" userId="2f5b3b8cf1a4cfe4" providerId="LiveId" clId="{69034178-9152-436E-8824-A41B3CC146FD}" dt="2019-01-01T12:25:55.125" v="3819" actId="20577"/>
        <pc:sldMkLst>
          <pc:docMk/>
          <pc:sldMk cId="1474402863" sldId="586"/>
        </pc:sldMkLst>
        <pc:spChg chg="add mod">
          <ac:chgData name="" userId="2f5b3b8cf1a4cfe4" providerId="LiveId" clId="{69034178-9152-436E-8824-A41B3CC146FD}" dt="2019-01-01T12:25:55.125" v="3819" actId="20577"/>
          <ac:spMkLst>
            <pc:docMk/>
            <pc:sldMk cId="1474402863" sldId="586"/>
            <ac:spMk id="2" creationId="{30701B0C-5F0F-4070-A89F-CF3A84C9D01C}"/>
          </ac:spMkLst>
        </pc:spChg>
        <pc:spChg chg="mod">
          <ac:chgData name="" userId="2f5b3b8cf1a4cfe4" providerId="LiveId" clId="{69034178-9152-436E-8824-A41B3CC146FD}" dt="2019-01-01T12:24:56.566" v="3772" actId="20577"/>
          <ac:spMkLst>
            <pc:docMk/>
            <pc:sldMk cId="1474402863" sldId="586"/>
            <ac:spMk id="5" creationId="{55BD0C8D-38CA-4F57-9320-C25995849404}"/>
          </ac:spMkLst>
        </pc:spChg>
        <pc:spChg chg="add">
          <ac:chgData name="" userId="2f5b3b8cf1a4cfe4" providerId="LiveId" clId="{69034178-9152-436E-8824-A41B3CC146FD}" dt="2019-01-01T12:25:34.069" v="3775"/>
          <ac:spMkLst>
            <pc:docMk/>
            <pc:sldMk cId="1474402863" sldId="586"/>
            <ac:spMk id="7" creationId="{7F881E2E-409A-4659-B6BF-4AF3AFDEE96D}"/>
          </ac:spMkLst>
        </pc:spChg>
        <pc:spChg chg="add">
          <ac:chgData name="" userId="2f5b3b8cf1a4cfe4" providerId="LiveId" clId="{69034178-9152-436E-8824-A41B3CC146FD}" dt="2019-01-01T12:25:34.069" v="3775"/>
          <ac:spMkLst>
            <pc:docMk/>
            <pc:sldMk cId="1474402863" sldId="586"/>
            <ac:spMk id="9" creationId="{956B5ABC-1432-415C-A54F-AB5F19BCA217}"/>
          </ac:spMkLst>
        </pc:spChg>
        <pc:spChg chg="add mod">
          <ac:chgData name="" userId="2f5b3b8cf1a4cfe4" providerId="LiveId" clId="{69034178-9152-436E-8824-A41B3CC146FD}" dt="2019-01-01T12:25:50.557" v="3818" actId="1076"/>
          <ac:spMkLst>
            <pc:docMk/>
            <pc:sldMk cId="1474402863" sldId="586"/>
            <ac:spMk id="14" creationId="{95007107-8CCB-4462-B6C7-4060A380A71B}"/>
          </ac:spMkLst>
        </pc:sp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6" creationId="{F2D4B4C6-C87C-4985-8DCC-1C97D8CF8249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8" creationId="{2C7780FE-8B29-4C12-A4AB-56E8190C1F54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0" creationId="{744BFEDD-C56E-462B-8D7F-FF39E4D57FC3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1" creationId="{B7462790-40BF-4F1C-844F-3C076AB9AE17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2" creationId="{2D02E6D2-F8F1-4B64-9164-5F18FD7F14E5}"/>
          </ac:cxnSpMkLst>
        </pc:cxnChg>
        <pc:cxnChg chg="add">
          <ac:chgData name="" userId="2f5b3b8cf1a4cfe4" providerId="LiveId" clId="{69034178-9152-436E-8824-A41B3CC146FD}" dt="2019-01-01T12:25:34.069" v="3775"/>
          <ac:cxnSpMkLst>
            <pc:docMk/>
            <pc:sldMk cId="1474402863" sldId="586"/>
            <ac:cxnSpMk id="13" creationId="{54E72E88-F8A3-4A96-AB08-17F6D873685B}"/>
          </ac:cxnSpMkLst>
        </pc:cxnChg>
      </pc:sldChg>
      <pc:sldChg chg="addSp delSp modSp add">
        <pc:chgData name="" userId="2f5b3b8cf1a4cfe4" providerId="LiveId" clId="{69034178-9152-436E-8824-A41B3CC146FD}" dt="2019-01-01T12:24:15.919" v="3684" actId="208"/>
        <pc:sldMkLst>
          <pc:docMk/>
          <pc:sldMk cId="3858421193" sldId="587"/>
        </pc:sldMkLst>
        <pc:spChg chg="add mod">
          <ac:chgData name="" userId="2f5b3b8cf1a4cfe4" providerId="LiveId" clId="{69034178-9152-436E-8824-A41B3CC146FD}" dt="2019-01-01T12:23:39.618" v="3672" actId="1076"/>
          <ac:spMkLst>
            <pc:docMk/>
            <pc:sldMk cId="3858421193" sldId="587"/>
            <ac:spMk id="2" creationId="{DA8D8CF4-44C9-4482-BF33-5852E79D8982}"/>
          </ac:spMkLst>
        </pc:spChg>
        <pc:spChg chg="mod">
          <ac:chgData name="" userId="2f5b3b8cf1a4cfe4" providerId="LiveId" clId="{69034178-9152-436E-8824-A41B3CC146FD}" dt="2019-01-01T12:17:07.397" v="3356" actId="20577"/>
          <ac:spMkLst>
            <pc:docMk/>
            <pc:sldMk cId="3858421193" sldId="587"/>
            <ac:spMk id="5" creationId="{55BD0C8D-38CA-4F57-9320-C25995849404}"/>
          </ac:spMkLst>
        </pc:spChg>
        <pc:spChg chg="del">
          <ac:chgData name="" userId="2f5b3b8cf1a4cfe4" providerId="LiveId" clId="{69034178-9152-436E-8824-A41B3CC146FD}" dt="2019-01-01T12:17:09.649" v="3357" actId="478"/>
          <ac:spMkLst>
            <pc:docMk/>
            <pc:sldMk cId="3858421193" sldId="587"/>
            <ac:spMk id="10" creationId="{8C8C2608-2B7F-42ED-849B-CF5E60000E22}"/>
          </ac:spMkLst>
        </pc:spChg>
        <pc:spChg chg="add mod">
          <ac:chgData name="" userId="2f5b3b8cf1a4cfe4" providerId="LiveId" clId="{69034178-9152-436E-8824-A41B3CC146FD}" dt="2019-01-01T12:20:02.127" v="3623" actId="1076"/>
          <ac:spMkLst>
            <pc:docMk/>
            <pc:sldMk cId="3858421193" sldId="587"/>
            <ac:spMk id="12" creationId="{6AE56FA6-4A44-4B82-867B-46126D22B31B}"/>
          </ac:spMkLst>
        </pc:spChg>
        <pc:spChg chg="add mod">
          <ac:chgData name="" userId="2f5b3b8cf1a4cfe4" providerId="LiveId" clId="{69034178-9152-436E-8824-A41B3CC146FD}" dt="2019-01-01T12:19:59.747" v="3622" actId="1076"/>
          <ac:spMkLst>
            <pc:docMk/>
            <pc:sldMk cId="3858421193" sldId="587"/>
            <ac:spMk id="13" creationId="{001A10D4-8156-4C81-8E2E-921276489ECB}"/>
          </ac:spMkLst>
        </pc:spChg>
        <pc:spChg chg="add mod">
          <ac:chgData name="" userId="2f5b3b8cf1a4cfe4" providerId="LiveId" clId="{69034178-9152-436E-8824-A41B3CC146FD}" dt="2019-01-01T12:20:23.303" v="3632" actId="20577"/>
          <ac:spMkLst>
            <pc:docMk/>
            <pc:sldMk cId="3858421193" sldId="587"/>
            <ac:spMk id="14" creationId="{438C310A-9A2A-45A4-ADBA-B795B45E9641}"/>
          </ac:spMkLst>
        </pc:spChg>
        <pc:spChg chg="del">
          <ac:chgData name="" userId="2f5b3b8cf1a4cfe4" providerId="LiveId" clId="{69034178-9152-436E-8824-A41B3CC146FD}" dt="2019-01-01T12:17:10.958" v="3358" actId="478"/>
          <ac:spMkLst>
            <pc:docMk/>
            <pc:sldMk cId="3858421193" sldId="587"/>
            <ac:spMk id="15" creationId="{EB5B26CA-EAB6-4E59-812E-246AA2769245}"/>
          </ac:spMkLst>
        </pc:spChg>
        <pc:spChg chg="add del mod">
          <ac:chgData name="" userId="2f5b3b8cf1a4cfe4" providerId="LiveId" clId="{69034178-9152-436E-8824-A41B3CC146FD}" dt="2019-01-01T12:20:41.444" v="3639" actId="478"/>
          <ac:spMkLst>
            <pc:docMk/>
            <pc:sldMk cId="3858421193" sldId="587"/>
            <ac:spMk id="16" creationId="{F51B6FBC-8E7B-46BE-8385-891C3BDE339A}"/>
          </ac:spMkLst>
        </pc:spChg>
        <pc:spChg chg="add mod">
          <ac:chgData name="" userId="2f5b3b8cf1a4cfe4" providerId="LiveId" clId="{69034178-9152-436E-8824-A41B3CC146FD}" dt="2019-01-01T12:19:58.254" v="3621" actId="1076"/>
          <ac:spMkLst>
            <pc:docMk/>
            <pc:sldMk cId="3858421193" sldId="587"/>
            <ac:spMk id="17" creationId="{9A94CA84-44E6-4835-BC1F-D7D81D91F36C}"/>
          </ac:spMkLst>
        </pc:spChg>
        <pc:spChg chg="add mod">
          <ac:chgData name="" userId="2f5b3b8cf1a4cfe4" providerId="LiveId" clId="{69034178-9152-436E-8824-A41B3CC146FD}" dt="2019-01-01T12:19:54.804" v="3620" actId="1076"/>
          <ac:spMkLst>
            <pc:docMk/>
            <pc:sldMk cId="3858421193" sldId="587"/>
            <ac:spMk id="29" creationId="{39DFB741-0D23-4DD2-BBB9-0D20747016B0}"/>
          </ac:spMkLst>
        </pc:spChg>
        <pc:spChg chg="add del mod">
          <ac:chgData name="" userId="2f5b3b8cf1a4cfe4" providerId="LiveId" clId="{69034178-9152-436E-8824-A41B3CC146FD}" dt="2019-01-01T12:18:43.307" v="3544" actId="478"/>
          <ac:spMkLst>
            <pc:docMk/>
            <pc:sldMk cId="3858421193" sldId="587"/>
            <ac:spMk id="44" creationId="{9FDDE378-7BD6-40E6-B758-098010DA3FB9}"/>
          </ac:spMkLst>
        </pc:spChg>
        <pc:spChg chg="add del mod">
          <ac:chgData name="" userId="2f5b3b8cf1a4cfe4" providerId="LiveId" clId="{69034178-9152-436E-8824-A41B3CC146FD}" dt="2019-01-01T12:18:41.877" v="3543" actId="478"/>
          <ac:spMkLst>
            <pc:docMk/>
            <pc:sldMk cId="3858421193" sldId="587"/>
            <ac:spMk id="45" creationId="{E2D2B36B-9646-4912-99DE-6F05A7C4402F}"/>
          </ac:spMkLst>
        </pc:spChg>
        <pc:spChg chg="add mod">
          <ac:chgData name="" userId="2f5b3b8cf1a4cfe4" providerId="LiveId" clId="{69034178-9152-436E-8824-A41B3CC146FD}" dt="2019-01-01T12:22:52.881" v="3661" actId="207"/>
          <ac:spMkLst>
            <pc:docMk/>
            <pc:sldMk cId="3858421193" sldId="587"/>
            <ac:spMk id="49" creationId="{95E6FCCD-35BC-4F87-9AD8-979DD0DEF2DE}"/>
          </ac:spMkLst>
        </pc:spChg>
        <pc:spChg chg="add mod">
          <ac:chgData name="" userId="2f5b3b8cf1a4cfe4" providerId="LiveId" clId="{69034178-9152-436E-8824-A41B3CC146FD}" dt="2019-01-01T12:22:27.688" v="3656" actId="1076"/>
          <ac:spMkLst>
            <pc:docMk/>
            <pc:sldMk cId="3858421193" sldId="587"/>
            <ac:spMk id="58" creationId="{22B0E863-3EA8-413F-A289-5E966B94FBCA}"/>
          </ac:spMkLst>
        </pc:spChg>
        <pc:spChg chg="del">
          <ac:chgData name="" userId="2f5b3b8cf1a4cfe4" providerId="LiveId" clId="{69034178-9152-436E-8824-A41B3CC146FD}" dt="2019-01-01T12:17:12.819" v="3359" actId="478"/>
          <ac:spMkLst>
            <pc:docMk/>
            <pc:sldMk cId="3858421193" sldId="587"/>
            <ac:spMk id="59" creationId="{4BEEB155-5472-4371-8B5D-BBFA7A8F29A9}"/>
          </ac:spMkLst>
        </pc:spChg>
        <pc:spChg chg="del">
          <ac:chgData name="" userId="2f5b3b8cf1a4cfe4" providerId="LiveId" clId="{69034178-9152-436E-8824-A41B3CC146FD}" dt="2019-01-01T12:17:12.819" v="3359" actId="478"/>
          <ac:spMkLst>
            <pc:docMk/>
            <pc:sldMk cId="3858421193" sldId="587"/>
            <ac:spMk id="61" creationId="{217FF7A1-4182-4A0C-A33C-2776708C3349}"/>
          </ac:spMkLst>
        </pc:spChg>
        <pc:spChg chg="add mod">
          <ac:chgData name="" userId="2f5b3b8cf1a4cfe4" providerId="LiveId" clId="{69034178-9152-436E-8824-A41B3CC146FD}" dt="2019-01-01T12:22:52.881" v="3661" actId="207"/>
          <ac:spMkLst>
            <pc:docMk/>
            <pc:sldMk cId="3858421193" sldId="587"/>
            <ac:spMk id="66" creationId="{26AF26F9-0BDB-44AD-AF5F-A97233D91AF4}"/>
          </ac:spMkLst>
        </pc:spChg>
        <pc:spChg chg="add del mod">
          <ac:chgData name="" userId="2f5b3b8cf1a4cfe4" providerId="LiveId" clId="{69034178-9152-436E-8824-A41B3CC146FD}" dt="2019-01-01T12:23:08.490" v="3666" actId="478"/>
          <ac:spMkLst>
            <pc:docMk/>
            <pc:sldMk cId="3858421193" sldId="587"/>
            <ac:spMk id="71" creationId="{3278FE12-C983-4F25-8E21-F21A9F55175B}"/>
          </ac:spMkLst>
        </pc:spChg>
        <pc:picChg chg="add mod">
          <ac:chgData name="" userId="2f5b3b8cf1a4cfe4" providerId="LiveId" clId="{69034178-9152-436E-8824-A41B3CC146FD}" dt="2019-01-01T12:24:15.919" v="3684" actId="208"/>
          <ac:picMkLst>
            <pc:docMk/>
            <pc:sldMk cId="3858421193" sldId="587"/>
            <ac:picMk id="84" creationId="{27231CC3-83C9-49BB-A445-F0DC66CB95D2}"/>
          </ac:picMkLst>
        </pc:picChg>
        <pc:picChg chg="add mod">
          <ac:chgData name="" userId="2f5b3b8cf1a4cfe4" providerId="LiveId" clId="{69034178-9152-436E-8824-A41B3CC146FD}" dt="2019-01-01T12:24:13.840" v="3683" actId="208"/>
          <ac:picMkLst>
            <pc:docMk/>
            <pc:sldMk cId="3858421193" sldId="587"/>
            <ac:picMk id="85" creationId="{1271013E-E1CC-4A89-9E7D-C97E5DD99C81}"/>
          </ac:picMkLst>
        </pc:pic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18" creationId="{8515DC5E-742A-4DFB-97A5-036C0F68920C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19" creationId="{437F6552-B4E5-46D8-9791-EAC619F91AB6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0" creationId="{8D3F93F4-D073-4C4B-B8F1-0E40E9DA58CF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1" creationId="{602F3A2B-C6EF-4626-8E58-D3C162B2A06E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2" creationId="{6B22025A-E8AB-4CAD-84CA-A39466C70307}"/>
          </ac:cxnSpMkLst>
        </pc:cxnChg>
        <pc:cxnChg chg="add mod">
          <ac:chgData name="" userId="2f5b3b8cf1a4cfe4" providerId="LiveId" clId="{69034178-9152-436E-8824-A41B3CC146FD}" dt="2019-01-01T12:19:58.254" v="3621" actId="1076"/>
          <ac:cxnSpMkLst>
            <pc:docMk/>
            <pc:sldMk cId="3858421193" sldId="587"/>
            <ac:cxnSpMk id="23" creationId="{A37B987D-06B7-42BD-8424-FE93B8189CDE}"/>
          </ac:cxnSpMkLst>
        </pc:cxnChg>
        <pc:cxnChg chg="add del mod">
          <ac:chgData name="" userId="2f5b3b8cf1a4cfe4" providerId="LiveId" clId="{69034178-9152-436E-8824-A41B3CC146FD}" dt="2019-01-01T12:18:47.777" v="3546" actId="478"/>
          <ac:cxnSpMkLst>
            <pc:docMk/>
            <pc:sldMk cId="3858421193" sldId="587"/>
            <ac:cxnSpMk id="24" creationId="{9FA671B7-3C77-4D30-A582-A041897F62D3}"/>
          </ac:cxnSpMkLst>
        </pc:cxnChg>
        <pc:cxnChg chg="add del mod">
          <ac:chgData name="" userId="2f5b3b8cf1a4cfe4" providerId="LiveId" clId="{69034178-9152-436E-8824-A41B3CC146FD}" dt="2019-01-01T12:18:44.687" v="3545" actId="478"/>
          <ac:cxnSpMkLst>
            <pc:docMk/>
            <pc:sldMk cId="3858421193" sldId="587"/>
            <ac:cxnSpMk id="25" creationId="{719123D1-90A8-4F8B-A12E-55768A68876C}"/>
          </ac:cxnSpMkLst>
        </pc:cxnChg>
        <pc:cxnChg chg="add del mod">
          <ac:chgData name="" userId="2f5b3b8cf1a4cfe4" providerId="LiveId" clId="{69034178-9152-436E-8824-A41B3CC146FD}" dt="2019-01-01T12:18:49.097" v="3547" actId="478"/>
          <ac:cxnSpMkLst>
            <pc:docMk/>
            <pc:sldMk cId="3858421193" sldId="587"/>
            <ac:cxnSpMk id="26" creationId="{7E83AC7B-E9CE-42B0-A49B-06B15A13F87C}"/>
          </ac:cxnSpMkLst>
        </pc:cxnChg>
        <pc:cxnChg chg="add del mod">
          <ac:chgData name="" userId="2f5b3b8cf1a4cfe4" providerId="LiveId" clId="{69034178-9152-436E-8824-A41B3CC146FD}" dt="2019-01-01T12:18:50.517" v="3548" actId="478"/>
          <ac:cxnSpMkLst>
            <pc:docMk/>
            <pc:sldMk cId="3858421193" sldId="587"/>
            <ac:cxnSpMk id="27" creationId="{D53F2197-EC8D-4048-837A-69E758BDC320}"/>
          </ac:cxnSpMkLst>
        </pc:cxnChg>
        <pc:cxnChg chg="add mod">
          <ac:chgData name="" userId="2f5b3b8cf1a4cfe4" providerId="LiveId" clId="{69034178-9152-436E-8824-A41B3CC146FD}" dt="2019-01-01T12:21:55.478" v="3652" actId="14100"/>
          <ac:cxnSpMkLst>
            <pc:docMk/>
            <pc:sldMk cId="3858421193" sldId="587"/>
            <ac:cxnSpMk id="28" creationId="{DBA7CA01-BF49-4F09-912D-933EF24CE4A4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0" creationId="{4AD10265-D042-49A3-9AB3-81C362230785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1" creationId="{F7410D22-5C58-4626-9907-7721DA55FBCA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2" creationId="{A607E98B-B4F0-4790-8BD7-B3875332BD8B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3" creationId="{A23D01CA-79C3-4B9A-B8FA-78562A24F203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7" creationId="{E28C56EA-DC77-4DAE-B9F3-84CFB333AF59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8" creationId="{6C42A8FF-55EF-4677-900B-B5E6F84B4DDE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39" creationId="{7729FE08-F281-4EE9-BBD1-44573F3ACFB5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0" creationId="{0C3CA27A-0BAE-4AA5-A601-9101C759AD5A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1" creationId="{2E30EF93-685C-42E2-889E-7D11917E4369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2" creationId="{ACCC1F1D-EBAC-4226-B951-84A741CFA6DA}"/>
          </ac:cxnSpMkLst>
        </pc:cxnChg>
        <pc:cxnChg chg="add mod">
          <ac:chgData name="" userId="2f5b3b8cf1a4cfe4" providerId="LiveId" clId="{69034178-9152-436E-8824-A41B3CC146FD}" dt="2019-01-01T12:19:54.804" v="3620" actId="1076"/>
          <ac:cxnSpMkLst>
            <pc:docMk/>
            <pc:sldMk cId="3858421193" sldId="587"/>
            <ac:cxnSpMk id="43" creationId="{90A6F2FC-24A8-4609-8505-6D568739C56F}"/>
          </ac:cxnSpMkLst>
        </pc:cxnChg>
        <pc:cxnChg chg="add del mod">
          <ac:chgData name="" userId="2f5b3b8cf1a4cfe4" providerId="LiveId" clId="{69034178-9152-436E-8824-A41B3CC146FD}" dt="2019-01-01T12:21:04.842" v="3645" actId="478"/>
          <ac:cxnSpMkLst>
            <pc:docMk/>
            <pc:sldMk cId="3858421193" sldId="587"/>
            <ac:cxnSpMk id="47" creationId="{C77EC2B1-6C40-4AD0-A195-EEE1BFACF5DB}"/>
          </ac:cxnSpMkLst>
        </pc:cxnChg>
        <pc:cxnChg chg="add mod">
          <ac:chgData name="" userId="2f5b3b8cf1a4cfe4" providerId="LiveId" clId="{69034178-9152-436E-8824-A41B3CC146FD}" dt="2019-01-01T12:20:16.647" v="3625" actId="1076"/>
          <ac:cxnSpMkLst>
            <pc:docMk/>
            <pc:sldMk cId="3858421193" sldId="587"/>
            <ac:cxnSpMk id="52" creationId="{5A57A556-5D62-4C2E-8926-DFBC4310CCF2}"/>
          </ac:cxnSpMkLst>
        </pc:cxnChg>
        <pc:cxnChg chg="add mod">
          <ac:chgData name="" userId="2f5b3b8cf1a4cfe4" providerId="LiveId" clId="{69034178-9152-436E-8824-A41B3CC146FD}" dt="2019-01-01T12:22:18.820" v="3655" actId="1076"/>
          <ac:cxnSpMkLst>
            <pc:docMk/>
            <pc:sldMk cId="3858421193" sldId="587"/>
            <ac:cxnSpMk id="53" creationId="{11FDFA4B-CE62-455C-B493-BA494E9B87A6}"/>
          </ac:cxnSpMkLst>
        </pc:cxnChg>
        <pc:cxnChg chg="add del">
          <ac:chgData name="" userId="2f5b3b8cf1a4cfe4" providerId="LiveId" clId="{69034178-9152-436E-8824-A41B3CC146FD}" dt="2019-01-01T12:20:25.860" v="3634"/>
          <ac:cxnSpMkLst>
            <pc:docMk/>
            <pc:sldMk cId="3858421193" sldId="587"/>
            <ac:cxnSpMk id="55" creationId="{9B4AF915-6C06-4C9B-8BCC-7C67EA923443}"/>
          </ac:cxnSpMkLst>
        </pc:cxnChg>
        <pc:cxnChg chg="add del">
          <ac:chgData name="" userId="2f5b3b8cf1a4cfe4" providerId="LiveId" clId="{69034178-9152-436E-8824-A41B3CC146FD}" dt="2019-01-01T12:20:25.860" v="3634"/>
          <ac:cxnSpMkLst>
            <pc:docMk/>
            <pc:sldMk cId="3858421193" sldId="587"/>
            <ac:cxnSpMk id="56" creationId="{B27735E4-45B2-4E70-83E7-C8BEE6185D45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57" creationId="{58728707-E717-4302-9333-694AC3F35E11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60" creationId="{F058D167-34D4-4871-9D0D-090AC5343A8E}"/>
          </ac:cxnSpMkLst>
        </pc:cxnChg>
        <pc:cxnChg chg="add del mod">
          <ac:chgData name="" userId="2f5b3b8cf1a4cfe4" providerId="LiveId" clId="{69034178-9152-436E-8824-A41B3CC146FD}" dt="2019-01-01T12:21:04.842" v="3645" actId="478"/>
          <ac:cxnSpMkLst>
            <pc:docMk/>
            <pc:sldMk cId="3858421193" sldId="587"/>
            <ac:cxnSpMk id="62" creationId="{9DFECFFE-1DD3-4944-8A20-D3B518C75B95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63" creationId="{C5CCF4D6-0BEC-4A0B-AD88-20DBF799D2F1}"/>
          </ac:cxnSpMkLst>
        </pc:cxnChg>
        <pc:cxnChg chg="add mod">
          <ac:chgData name="" userId="2f5b3b8cf1a4cfe4" providerId="LiveId" clId="{69034178-9152-436E-8824-A41B3CC146FD}" dt="2019-01-01T12:24:02.628" v="3679" actId="14100"/>
          <ac:cxnSpMkLst>
            <pc:docMk/>
            <pc:sldMk cId="3858421193" sldId="587"/>
            <ac:cxnSpMk id="64" creationId="{27DBEEE7-5A48-44E7-8872-B2B0EB3C4C5A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69" creationId="{F70DDADD-C2C8-4BCB-87F4-B6DFA47A94A5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70" creationId="{D2EA6602-ECEC-4E5F-BE1D-0E0FEFE9C49E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2" creationId="{2DAA100D-6104-4851-BE6E-C560032F5228}"/>
          </ac:cxnSpMkLst>
        </pc:cxnChg>
        <pc:cxnChg chg="del">
          <ac:chgData name="" userId="2f5b3b8cf1a4cfe4" providerId="LiveId" clId="{69034178-9152-436E-8824-A41B3CC146FD}" dt="2019-01-01T12:17:12.819" v="3359" actId="478"/>
          <ac:cxnSpMkLst>
            <pc:docMk/>
            <pc:sldMk cId="3858421193" sldId="587"/>
            <ac:cxnSpMk id="73" creationId="{BFFBC165-B397-47C1-AF2B-17D319FC09B1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4" creationId="{7418130A-BA9B-4F5D-9E04-098722B7EE22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5" creationId="{F9DE64F6-52FA-410F-9D2A-061E779116A2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6" creationId="{70FC8CAD-244C-4588-A12B-3933342E5C18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7" creationId="{EDCFFE30-A52A-4432-80C4-BA86C712F8F4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8" creationId="{65D7B2FC-01E5-4152-BC93-B136BDD98C31}"/>
          </ac:cxnSpMkLst>
        </pc:cxnChg>
        <pc:cxnChg chg="add del mod">
          <ac:chgData name="" userId="2f5b3b8cf1a4cfe4" providerId="LiveId" clId="{69034178-9152-436E-8824-A41B3CC146FD}" dt="2019-01-01T12:23:08.490" v="3666" actId="478"/>
          <ac:cxnSpMkLst>
            <pc:docMk/>
            <pc:sldMk cId="3858421193" sldId="587"/>
            <ac:cxnSpMk id="79" creationId="{A18821CA-4043-4408-B760-EECEB857D0DD}"/>
          </ac:cxnSpMkLst>
        </pc:cxnChg>
        <pc:cxnChg chg="add mod">
          <ac:chgData name="" userId="2f5b3b8cf1a4cfe4" providerId="LiveId" clId="{69034178-9152-436E-8824-A41B3CC146FD}" dt="2019-01-01T12:24:08.646" v="3682" actId="14100"/>
          <ac:cxnSpMkLst>
            <pc:docMk/>
            <pc:sldMk cId="3858421193" sldId="587"/>
            <ac:cxnSpMk id="90" creationId="{B1A3695A-9930-45DD-97FE-905A98527CF0}"/>
          </ac:cxnSpMkLst>
        </pc:cxnChg>
      </pc:sldChg>
      <pc:sldChg chg="addSp delSp modSp add delAnim modAnim">
        <pc:chgData name="" userId="2f5b3b8cf1a4cfe4" providerId="LiveId" clId="{69034178-9152-436E-8824-A41B3CC146FD}" dt="2019-01-01T13:41:29.403" v="4947" actId="207"/>
        <pc:sldMkLst>
          <pc:docMk/>
          <pc:sldMk cId="2811565201" sldId="588"/>
        </pc:sldMkLst>
        <pc:spChg chg="add mod">
          <ac:chgData name="" userId="2f5b3b8cf1a4cfe4" providerId="LiveId" clId="{69034178-9152-436E-8824-A41B3CC146FD}" dt="2019-01-01T13:38:57.649" v="4913" actId="1038"/>
          <ac:spMkLst>
            <pc:docMk/>
            <pc:sldMk cId="2811565201" sldId="588"/>
            <ac:spMk id="2" creationId="{F918FE77-C8F9-4364-A486-0BF0855B55D8}"/>
          </ac:spMkLst>
        </pc:spChg>
        <pc:spChg chg="add del mod">
          <ac:chgData name="" userId="2f5b3b8cf1a4cfe4" providerId="LiveId" clId="{69034178-9152-436E-8824-A41B3CC146FD}" dt="2019-01-01T13:38:27.251" v="4912" actId="478"/>
          <ac:spMkLst>
            <pc:docMk/>
            <pc:sldMk cId="2811565201" sldId="588"/>
            <ac:spMk id="3" creationId="{882A9806-18EF-4AB9-B149-175C545A7DF2}"/>
          </ac:spMkLst>
        </pc:spChg>
        <pc:spChg chg="del mod">
          <ac:chgData name="" userId="2f5b3b8cf1a4cfe4" providerId="LiveId" clId="{69034178-9152-436E-8824-A41B3CC146FD}" dt="2019-01-01T13:27:39.923" v="4070"/>
          <ac:spMkLst>
            <pc:docMk/>
            <pc:sldMk cId="2811565201" sldId="588"/>
            <ac:spMk id="5" creationId="{55BD0C8D-38CA-4F57-9320-C25995849404}"/>
          </ac:spMkLst>
        </pc:spChg>
        <pc:spChg chg="add mod">
          <ac:chgData name="" userId="2f5b3b8cf1a4cfe4" providerId="LiveId" clId="{69034178-9152-436E-8824-A41B3CC146FD}" dt="2019-01-01T13:37:12.034" v="4894" actId="20577"/>
          <ac:spMkLst>
            <pc:docMk/>
            <pc:sldMk cId="2811565201" sldId="588"/>
            <ac:spMk id="7" creationId="{183A43BF-477A-405E-B6FA-4AD45E6F3B12}"/>
          </ac:spMkLst>
        </pc:spChg>
        <pc:spChg chg="add mod">
          <ac:chgData name="" userId="2f5b3b8cf1a4cfe4" providerId="LiveId" clId="{69034178-9152-436E-8824-A41B3CC146FD}" dt="2019-01-01T13:37:24.001" v="4898" actId="1076"/>
          <ac:spMkLst>
            <pc:docMk/>
            <pc:sldMk cId="2811565201" sldId="588"/>
            <ac:spMk id="8" creationId="{0EF407F0-7C29-434E-BC4E-71202A592D71}"/>
          </ac:spMkLst>
        </pc:spChg>
        <pc:spChg chg="add mod">
          <ac:chgData name="" userId="2f5b3b8cf1a4cfe4" providerId="LiveId" clId="{69034178-9152-436E-8824-A41B3CC146FD}" dt="2019-01-01T13:38:09.802" v="4910" actId="1076"/>
          <ac:spMkLst>
            <pc:docMk/>
            <pc:sldMk cId="2811565201" sldId="588"/>
            <ac:spMk id="9" creationId="{E3D3EBAD-DDDD-4B26-8F8C-56CBD5AE0D26}"/>
          </ac:spMkLst>
        </pc:spChg>
        <pc:spChg chg="add del mod">
          <ac:chgData name="" userId="2f5b3b8cf1a4cfe4" providerId="LiveId" clId="{69034178-9152-436E-8824-A41B3CC146FD}" dt="2019-01-01T13:37:47.132" v="4906"/>
          <ac:spMkLst>
            <pc:docMk/>
            <pc:sldMk cId="2811565201" sldId="588"/>
            <ac:spMk id="10" creationId="{FDAB9AC3-24E2-4A3F-86CF-529132DB4103}"/>
          </ac:spMkLst>
        </pc:spChg>
        <pc:spChg chg="mod topLvl">
          <ac:chgData name="" userId="2f5b3b8cf1a4cfe4" providerId="LiveId" clId="{69034178-9152-436E-8824-A41B3CC146FD}" dt="2019-01-01T13:41:06.971" v="4932" actId="20577"/>
          <ac:spMkLst>
            <pc:docMk/>
            <pc:sldMk cId="2811565201" sldId="588"/>
            <ac:spMk id="13" creationId="{901D6F02-9308-4D4C-A64E-93E5F64C282A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4" creationId="{EA921012-1DAC-47C5-A4DE-A103658A21D7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5" creationId="{C6CBDAA3-9403-4FF2-994A-D583D9B2B76C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6" creationId="{4B0C21E7-C9CB-4127-985A-AED85769E35E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7" creationId="{E568A8A4-A436-43F7-A1EB-D1BB1EBE90B2}"/>
          </ac:spMkLst>
        </pc:spChg>
        <pc:spChg chg="mod topLvl">
          <ac:chgData name="" userId="2f5b3b8cf1a4cfe4" providerId="LiveId" clId="{69034178-9152-436E-8824-A41B3CC146FD}" dt="2019-01-01T13:40:29.661" v="4926" actId="165"/>
          <ac:spMkLst>
            <pc:docMk/>
            <pc:sldMk cId="2811565201" sldId="588"/>
            <ac:spMk id="18" creationId="{E35CFEB0-72B1-48F7-9E28-ED4A34A741AD}"/>
          </ac:spMkLst>
        </pc:spChg>
        <pc:spChg chg="add mod">
          <ac:chgData name="" userId="2f5b3b8cf1a4cfe4" providerId="LiveId" clId="{69034178-9152-436E-8824-A41B3CC146FD}" dt="2019-01-01T13:41:29.403" v="4947" actId="207"/>
          <ac:spMkLst>
            <pc:docMk/>
            <pc:sldMk cId="2811565201" sldId="588"/>
            <ac:spMk id="42" creationId="{FE1B5592-18D4-405B-B339-AE814FD7EFB7}"/>
          </ac:spMkLst>
        </pc:spChg>
        <pc:grpChg chg="add del mod">
          <ac:chgData name="" userId="2f5b3b8cf1a4cfe4" providerId="LiveId" clId="{69034178-9152-436E-8824-A41B3CC146FD}" dt="2019-01-01T13:40:29.661" v="4926" actId="165"/>
          <ac:grpSpMkLst>
            <pc:docMk/>
            <pc:sldMk cId="2811565201" sldId="588"/>
            <ac:grpSpMk id="11" creationId="{D0B0AAB6-05B7-46F5-80A2-1366E166F1B4}"/>
          </ac:grpSpMkLst>
        </pc:grpChg>
        <pc:cxnChg chg="add del mod">
          <ac:chgData name="" userId="2f5b3b8cf1a4cfe4" providerId="LiveId" clId="{69034178-9152-436E-8824-A41B3CC146FD}" dt="2019-01-01T13:39:34.988" v="4915" actId="478"/>
          <ac:cxnSpMkLst>
            <pc:docMk/>
            <pc:sldMk cId="2811565201" sldId="588"/>
            <ac:cxnSpMk id="6" creationId="{849AE61C-58C5-4295-8E72-5BE14D3B655D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12" creationId="{24404184-23A9-42F2-8396-E7CFAF6523E6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19" creationId="{7CEEB167-8F0F-492A-8CD0-F64FC299A009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0" creationId="{5C2DECFF-302F-41C6-8015-43647AB6EAFA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1" creationId="{9AE2AFBB-1D1A-45DB-B6FC-03E6EE97C960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2" creationId="{078ACBFB-7B77-46C1-A0E4-6D93865E139B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3" creationId="{583433B2-9CE7-4130-B5E7-5309EA25E68C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4" creationId="{8705E88C-3A0B-4AE8-9671-350B43834C7D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5" creationId="{AF0B18B8-3577-4B06-A58D-D790188C30C3}"/>
          </ac:cxnSpMkLst>
        </pc:cxnChg>
        <pc:cxnChg chg="mod topLvl">
          <ac:chgData name="" userId="2f5b3b8cf1a4cfe4" providerId="LiveId" clId="{69034178-9152-436E-8824-A41B3CC146FD}" dt="2019-01-01T13:40:59.250" v="4928" actId="1582"/>
          <ac:cxnSpMkLst>
            <pc:docMk/>
            <pc:sldMk cId="2811565201" sldId="588"/>
            <ac:cxnSpMk id="26" creationId="{E187DBDE-F9F3-4B25-8B4B-D3E559F72B1D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7" creationId="{8D0DBE68-7B15-4EC6-84B0-A74E21132BC9}"/>
          </ac:cxnSpMkLst>
        </pc:cxnChg>
        <pc:cxnChg chg="mod topLvl">
          <ac:chgData name="" userId="2f5b3b8cf1a4cfe4" providerId="LiveId" clId="{69034178-9152-436E-8824-A41B3CC146FD}" dt="2019-01-01T13:40:29.661" v="4926" actId="165"/>
          <ac:cxnSpMkLst>
            <pc:docMk/>
            <pc:sldMk cId="2811565201" sldId="588"/>
            <ac:cxnSpMk id="28" creationId="{B1B428FF-41AD-4362-9E36-77CF5BCD01F7}"/>
          </ac:cxnSpMkLst>
        </pc:cxnChg>
        <pc:cxnChg chg="add del mod">
          <ac:chgData name="" userId="2f5b3b8cf1a4cfe4" providerId="LiveId" clId="{69034178-9152-436E-8824-A41B3CC146FD}" dt="2019-01-01T13:39:59.983" v="4923" actId="478"/>
          <ac:cxnSpMkLst>
            <pc:docMk/>
            <pc:sldMk cId="2811565201" sldId="588"/>
            <ac:cxnSpMk id="30" creationId="{808B3FE8-A558-4ADB-9871-ECB932156FAD}"/>
          </ac:cxnSpMkLst>
        </pc:cxnChg>
        <pc:cxnChg chg="add mod">
          <ac:chgData name="" userId="2f5b3b8cf1a4cfe4" providerId="LiveId" clId="{69034178-9152-436E-8824-A41B3CC146FD}" dt="2019-01-01T13:40:59.250" v="4928" actId="1582"/>
          <ac:cxnSpMkLst>
            <pc:docMk/>
            <pc:sldMk cId="2811565201" sldId="588"/>
            <ac:cxnSpMk id="39" creationId="{502DECF3-E3EF-4A9B-9E71-29C2D8AEE3C3}"/>
          </ac:cxnSpMkLst>
        </pc:cxnChg>
        <pc:cxnChg chg="add mod">
          <ac:chgData name="" userId="2f5b3b8cf1a4cfe4" providerId="LiveId" clId="{69034178-9152-436E-8824-A41B3CC146FD}" dt="2019-01-01T13:40:59.250" v="4928" actId="1582"/>
          <ac:cxnSpMkLst>
            <pc:docMk/>
            <pc:sldMk cId="2811565201" sldId="588"/>
            <ac:cxnSpMk id="41" creationId="{87527F33-84DE-48DE-ABC3-C3421F9E6880}"/>
          </ac:cxnSpMkLst>
        </pc:cxnChg>
      </pc:sldChg>
      <pc:sldChg chg="addSp modSp add">
        <pc:chgData name="" userId="2f5b3b8cf1a4cfe4" providerId="LiveId" clId="{69034178-9152-436E-8824-A41B3CC146FD}" dt="2019-01-01T12:33:15.372" v="3936" actId="20577"/>
        <pc:sldMkLst>
          <pc:docMk/>
          <pc:sldMk cId="3331937608" sldId="589"/>
        </pc:sldMkLst>
        <pc:spChg chg="mod">
          <ac:chgData name="" userId="2f5b3b8cf1a4cfe4" providerId="LiveId" clId="{69034178-9152-436E-8824-A41B3CC146FD}" dt="2019-01-01T12:33:15.372" v="3936" actId="20577"/>
          <ac:spMkLst>
            <pc:docMk/>
            <pc:sldMk cId="3331937608" sldId="589"/>
            <ac:spMk id="2" creationId="{30701B0C-5F0F-4070-A89F-CF3A84C9D01C}"/>
          </ac:spMkLst>
        </pc:spChg>
        <pc:cxnChg chg="ord">
          <ac:chgData name="" userId="2f5b3b8cf1a4cfe4" providerId="LiveId" clId="{69034178-9152-436E-8824-A41B3CC146FD}" dt="2019-01-01T12:27:56.182" v="3888" actId="166"/>
          <ac:cxnSpMkLst>
            <pc:docMk/>
            <pc:sldMk cId="3331937608" sldId="589"/>
            <ac:cxnSpMk id="10" creationId="{744BFEDD-C56E-462B-8D7F-FF39E4D57FC3}"/>
          </ac:cxnSpMkLst>
        </pc:cxnChg>
        <pc:cxnChg chg="mod">
          <ac:chgData name="" userId="2f5b3b8cf1a4cfe4" providerId="LiveId" clId="{69034178-9152-436E-8824-A41B3CC146FD}" dt="2019-01-01T12:26:31.187" v="3870" actId="208"/>
          <ac:cxnSpMkLst>
            <pc:docMk/>
            <pc:sldMk cId="3331937608" sldId="589"/>
            <ac:cxnSpMk id="11" creationId="{B7462790-40BF-4F1C-844F-3C076AB9AE17}"/>
          </ac:cxnSpMkLst>
        </pc:cxnChg>
        <pc:cxnChg chg="mod">
          <ac:chgData name="" userId="2f5b3b8cf1a4cfe4" providerId="LiveId" clId="{69034178-9152-436E-8824-A41B3CC146FD}" dt="2019-01-01T12:26:43.528" v="3872" actId="14100"/>
          <ac:cxnSpMkLst>
            <pc:docMk/>
            <pc:sldMk cId="3331937608" sldId="589"/>
            <ac:cxnSpMk id="13" creationId="{54E72E88-F8A3-4A96-AB08-17F6D873685B}"/>
          </ac:cxnSpMkLst>
        </pc:cxnChg>
        <pc:cxnChg chg="add mod">
          <ac:chgData name="" userId="2f5b3b8cf1a4cfe4" providerId="LiveId" clId="{69034178-9152-436E-8824-A41B3CC146FD}" dt="2019-01-01T12:30:17.089" v="3935" actId="14100"/>
          <ac:cxnSpMkLst>
            <pc:docMk/>
            <pc:sldMk cId="3331937608" sldId="589"/>
            <ac:cxnSpMk id="17" creationId="{BEDA205C-0F6E-4E90-8890-554140B9A011}"/>
          </ac:cxnSpMkLst>
        </pc:cxnChg>
        <pc:cxnChg chg="add mod">
          <ac:chgData name="" userId="2f5b3b8cf1a4cfe4" providerId="LiveId" clId="{69034178-9152-436E-8824-A41B3CC146FD}" dt="2019-01-01T12:30:12.110" v="3930" actId="14100"/>
          <ac:cxnSpMkLst>
            <pc:docMk/>
            <pc:sldMk cId="3331937608" sldId="589"/>
            <ac:cxnSpMk id="20" creationId="{ED3AC33D-EF68-4C22-B989-28690E6328E1}"/>
          </ac:cxnSpMkLst>
        </pc:cxnChg>
        <pc:cxnChg chg="add mod">
          <ac:chgData name="" userId="2f5b3b8cf1a4cfe4" providerId="LiveId" clId="{69034178-9152-436E-8824-A41B3CC146FD}" dt="2019-01-01T12:30:11.960" v="3929" actId="1076"/>
          <ac:cxnSpMkLst>
            <pc:docMk/>
            <pc:sldMk cId="3331937608" sldId="589"/>
            <ac:cxnSpMk id="21" creationId="{BE312919-6508-432E-91C6-5F35C1ACBE11}"/>
          </ac:cxnSpMkLst>
        </pc:cxnChg>
        <pc:cxnChg chg="add mod">
          <ac:chgData name="" userId="2f5b3b8cf1a4cfe4" providerId="LiveId" clId="{69034178-9152-436E-8824-A41B3CC146FD}" dt="2019-01-01T12:27:43.181" v="3886" actId="1076"/>
          <ac:cxnSpMkLst>
            <pc:docMk/>
            <pc:sldMk cId="3331937608" sldId="589"/>
            <ac:cxnSpMk id="23" creationId="{A89692EF-C637-4D68-A9C7-BEE6E59DB7D3}"/>
          </ac:cxnSpMkLst>
        </pc:cxnChg>
        <pc:cxnChg chg="add mod">
          <ac:chgData name="" userId="2f5b3b8cf1a4cfe4" providerId="LiveId" clId="{69034178-9152-436E-8824-A41B3CC146FD}" dt="2019-01-01T12:27:50.723" v="3887" actId="1076"/>
          <ac:cxnSpMkLst>
            <pc:docMk/>
            <pc:sldMk cId="3331937608" sldId="589"/>
            <ac:cxnSpMk id="24" creationId="{0799A988-D9FE-4E71-81A9-C07C2D040551}"/>
          </ac:cxnSpMkLst>
        </pc:cxnChg>
        <pc:cxnChg chg="add mod">
          <ac:chgData name="" userId="2f5b3b8cf1a4cfe4" providerId="LiveId" clId="{69034178-9152-436E-8824-A41B3CC146FD}" dt="2019-01-01T12:28:41.170" v="3907" actId="14100"/>
          <ac:cxnSpMkLst>
            <pc:docMk/>
            <pc:sldMk cId="3331937608" sldId="589"/>
            <ac:cxnSpMk id="29" creationId="{9F570D09-4B40-4495-8B2C-784649262F44}"/>
          </ac:cxnSpMkLst>
        </pc:cxnChg>
      </pc:sldChg>
      <pc:sldChg chg="addSp delSp modSp add modAnim">
        <pc:chgData name="" userId="2f5b3b8cf1a4cfe4" providerId="LiveId" clId="{69034178-9152-436E-8824-A41B3CC146FD}" dt="2019-01-01T12:30:13.886" v="3933" actId="20577"/>
        <pc:sldMkLst>
          <pc:docMk/>
          <pc:sldMk cId="2731562137" sldId="590"/>
        </pc:sldMkLst>
        <pc:spChg chg="mod">
          <ac:chgData name="" userId="2f5b3b8cf1a4cfe4" providerId="LiveId" clId="{69034178-9152-436E-8824-A41B3CC146FD}" dt="2019-01-01T12:30:13.886" v="3933" actId="20577"/>
          <ac:spMkLst>
            <pc:docMk/>
            <pc:sldMk cId="2731562137" sldId="590"/>
            <ac:spMk id="2" creationId="{30701B0C-5F0F-4070-A89F-CF3A84C9D01C}"/>
          </ac:spMkLst>
        </pc:spChg>
        <pc:spChg chg="del">
          <ac:chgData name="" userId="2f5b3b8cf1a4cfe4" providerId="LiveId" clId="{69034178-9152-436E-8824-A41B3CC146FD}" dt="2019-01-01T12:29:00.421" v="3909" actId="478"/>
          <ac:spMkLst>
            <pc:docMk/>
            <pc:sldMk cId="2731562137" sldId="590"/>
            <ac:spMk id="7" creationId="{7F881E2E-409A-4659-B6BF-4AF3AFDEE96D}"/>
          </ac:spMkLst>
        </pc:spChg>
        <pc:spChg chg="del">
          <ac:chgData name="" userId="2f5b3b8cf1a4cfe4" providerId="LiveId" clId="{69034178-9152-436E-8824-A41B3CC146FD}" dt="2019-01-01T12:29:00.421" v="3909" actId="478"/>
          <ac:spMkLst>
            <pc:docMk/>
            <pc:sldMk cId="2731562137" sldId="590"/>
            <ac:spMk id="9" creationId="{956B5ABC-1432-415C-A54F-AB5F19BCA217}"/>
          </ac:spMkLst>
        </pc:spChg>
        <pc:spChg chg="del">
          <ac:chgData name="" userId="2f5b3b8cf1a4cfe4" providerId="LiveId" clId="{69034178-9152-436E-8824-A41B3CC146FD}" dt="2019-01-01T12:29:00.421" v="3909" actId="478"/>
          <ac:spMkLst>
            <pc:docMk/>
            <pc:sldMk cId="2731562137" sldId="590"/>
            <ac:spMk id="14" creationId="{95007107-8CCB-4462-B6C7-4060A380A71B}"/>
          </ac:spMkLst>
        </pc:spChg>
        <pc:spChg chg="add mod">
          <ac:chgData name="" userId="2f5b3b8cf1a4cfe4" providerId="LiveId" clId="{69034178-9152-436E-8824-A41B3CC146FD}" dt="2019-01-01T12:29:16.335" v="3919" actId="1076"/>
          <ac:spMkLst>
            <pc:docMk/>
            <pc:sldMk cId="2731562137" sldId="590"/>
            <ac:spMk id="26" creationId="{C856322F-1033-4047-8C06-DD5C22FDD77F}"/>
          </ac:spMkLst>
        </pc:spChg>
        <pc:spChg chg="add mod">
          <ac:chgData name="" userId="2f5b3b8cf1a4cfe4" providerId="LiveId" clId="{69034178-9152-436E-8824-A41B3CC146FD}" dt="2019-01-01T12:29:16.335" v="3919" actId="1076"/>
          <ac:spMkLst>
            <pc:docMk/>
            <pc:sldMk cId="2731562137" sldId="590"/>
            <ac:spMk id="27" creationId="{8C9E62AB-7965-487A-9870-CD95CA1CDF25}"/>
          </ac:spMkLst>
        </pc:spChg>
        <pc:spChg chg="add mod">
          <ac:chgData name="" userId="2f5b3b8cf1a4cfe4" providerId="LiveId" clId="{69034178-9152-436E-8824-A41B3CC146FD}" dt="2019-01-01T12:29:16.335" v="3919" actId="1076"/>
          <ac:spMkLst>
            <pc:docMk/>
            <pc:sldMk cId="2731562137" sldId="590"/>
            <ac:spMk id="31" creationId="{26FB654E-DB1F-46F1-83CC-3ADFCE1DD5BC}"/>
          </ac:spMkLst>
        </pc:spChg>
        <pc:picChg chg="add del mod">
          <ac:chgData name="" userId="2f5b3b8cf1a4cfe4" providerId="LiveId" clId="{69034178-9152-436E-8824-A41B3CC146FD}" dt="2019-01-01T12:29:14.770" v="3917" actId="478"/>
          <ac:picMkLst>
            <pc:docMk/>
            <pc:sldMk cId="2731562137" sldId="590"/>
            <ac:picMk id="22" creationId="{B2ECF027-B5ED-4D25-B7AE-B14375FB8FA7}"/>
          </ac:picMkLst>
        </pc:picChg>
        <pc:picChg chg="add mod">
          <ac:chgData name="" userId="2f5b3b8cf1a4cfe4" providerId="LiveId" clId="{69034178-9152-436E-8824-A41B3CC146FD}" dt="2019-01-01T12:29:16.335" v="3919" actId="1076"/>
          <ac:picMkLst>
            <pc:docMk/>
            <pc:sldMk cId="2731562137" sldId="590"/>
            <ac:picMk id="25" creationId="{98C1ACDA-C2CF-4B55-A6B6-7B6E7DE26FBA}"/>
          </ac:picMkLst>
        </pc:pic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6" creationId="{F2D4B4C6-C87C-4985-8DCC-1C97D8CF8249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8" creationId="{2C7780FE-8B29-4C12-A4AB-56E8190C1F54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0" creationId="{744BFEDD-C56E-462B-8D7F-FF39E4D57FC3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1" creationId="{B7462790-40BF-4F1C-844F-3C076AB9AE17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2" creationId="{2D02E6D2-F8F1-4B64-9164-5F18FD7F14E5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3" creationId="{54E72E88-F8A3-4A96-AB08-17F6D873685B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17" creationId="{BEDA205C-0F6E-4E90-8890-554140B9A011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0" creationId="{ED3AC33D-EF68-4C22-B989-28690E6328E1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1" creationId="{BE312919-6508-432E-91C6-5F35C1ACBE11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3" creationId="{A89692EF-C637-4D68-A9C7-BEE6E59DB7D3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4" creationId="{0799A988-D9FE-4E71-81A9-C07C2D040551}"/>
          </ac:cxnSpMkLst>
        </pc:cxnChg>
        <pc:cxnChg chg="add mod">
          <ac:chgData name="" userId="2f5b3b8cf1a4cfe4" providerId="LiveId" clId="{69034178-9152-436E-8824-A41B3CC146FD}" dt="2019-01-01T12:29:16.335" v="3919" actId="1076"/>
          <ac:cxnSpMkLst>
            <pc:docMk/>
            <pc:sldMk cId="2731562137" sldId="590"/>
            <ac:cxnSpMk id="28" creationId="{36A48FE9-E14C-413E-AC9E-A8DC51491D0C}"/>
          </ac:cxnSpMkLst>
        </pc:cxnChg>
        <pc:cxnChg chg="del">
          <ac:chgData name="" userId="2f5b3b8cf1a4cfe4" providerId="LiveId" clId="{69034178-9152-436E-8824-A41B3CC146FD}" dt="2019-01-01T12:29:00.421" v="3909" actId="478"/>
          <ac:cxnSpMkLst>
            <pc:docMk/>
            <pc:sldMk cId="2731562137" sldId="590"/>
            <ac:cxnSpMk id="29" creationId="{9F570D09-4B40-4495-8B2C-784649262F44}"/>
          </ac:cxnSpMkLst>
        </pc:cxnChg>
        <pc:cxnChg chg="add mod">
          <ac:chgData name="" userId="2f5b3b8cf1a4cfe4" providerId="LiveId" clId="{69034178-9152-436E-8824-A41B3CC146FD}" dt="2019-01-01T12:29:16.335" v="3919" actId="1076"/>
          <ac:cxnSpMkLst>
            <pc:docMk/>
            <pc:sldMk cId="2731562137" sldId="590"/>
            <ac:cxnSpMk id="30" creationId="{6B4C4DE0-7FE4-4684-BA65-E031C04437E6}"/>
          </ac:cxnSpMkLst>
        </pc:cxnChg>
      </pc:sldChg>
      <pc:sldChg chg="add del">
        <pc:chgData name="" userId="2f5b3b8cf1a4cfe4" providerId="LiveId" clId="{69034178-9152-436E-8824-A41B3CC146FD}" dt="2019-01-01T13:33:07.457" v="4444" actId="2696"/>
        <pc:sldMkLst>
          <pc:docMk/>
          <pc:sldMk cId="3575898866" sldId="591"/>
        </pc:sldMkLst>
      </pc:sldChg>
      <pc:sldChg chg="addSp delSp modSp add delAnim">
        <pc:chgData name="" userId="2f5b3b8cf1a4cfe4" providerId="LiveId" clId="{69034178-9152-436E-8824-A41B3CC146FD}" dt="2019-01-01T14:01:04.326" v="5568" actId="207"/>
        <pc:sldMkLst>
          <pc:docMk/>
          <pc:sldMk cId="3766761759" sldId="591"/>
        </pc:sldMkLst>
        <pc:spChg chg="mod">
          <ac:chgData name="" userId="2f5b3b8cf1a4cfe4" providerId="LiveId" clId="{69034178-9152-436E-8824-A41B3CC146FD}" dt="2019-01-01T13:54:12.907" v="5104" actId="20577"/>
          <ac:spMkLst>
            <pc:docMk/>
            <pc:sldMk cId="3766761759" sldId="591"/>
            <ac:spMk id="2" creationId="{C79BEE14-A244-4C66-914A-657775073446}"/>
          </ac:spMkLst>
        </pc:spChg>
        <pc:spChg chg="del">
          <ac:chgData name="" userId="2f5b3b8cf1a4cfe4" providerId="LiveId" clId="{69034178-9152-436E-8824-A41B3CC146FD}" dt="2019-01-01T13:54:17.456" v="5106" actId="478"/>
          <ac:spMkLst>
            <pc:docMk/>
            <pc:sldMk cId="3766761759" sldId="591"/>
            <ac:spMk id="3" creationId="{3727261A-CED5-43B8-9348-405079CD7111}"/>
          </ac:spMkLst>
        </pc:spChg>
        <pc:spChg chg="del">
          <ac:chgData name="" userId="2f5b3b8cf1a4cfe4" providerId="LiveId" clId="{69034178-9152-436E-8824-A41B3CC146FD}" dt="2019-01-01T13:54:17.456" v="5106" actId="478"/>
          <ac:spMkLst>
            <pc:docMk/>
            <pc:sldMk cId="3766761759" sldId="591"/>
            <ac:spMk id="7" creationId="{0262E337-B40B-4DED-B133-0401EA43F6AE}"/>
          </ac:spMkLst>
        </pc:spChg>
        <pc:spChg chg="add mod">
          <ac:chgData name="" userId="2f5b3b8cf1a4cfe4" providerId="LiveId" clId="{69034178-9152-436E-8824-A41B3CC146FD}" dt="2019-01-01T14:01:04.326" v="5568" actId="207"/>
          <ac:spMkLst>
            <pc:docMk/>
            <pc:sldMk cId="3766761759" sldId="591"/>
            <ac:spMk id="8" creationId="{EA7C3A63-70C1-4E58-B2DE-4584E92AD7B2}"/>
          </ac:spMkLst>
        </pc:spChg>
        <pc:spChg chg="del">
          <ac:chgData name="" userId="2f5b3b8cf1a4cfe4" providerId="LiveId" clId="{69034178-9152-436E-8824-A41B3CC146FD}" dt="2019-01-01T13:54:17.456" v="5106" actId="478"/>
          <ac:spMkLst>
            <pc:docMk/>
            <pc:sldMk cId="3766761759" sldId="591"/>
            <ac:spMk id="11" creationId="{C4588A6B-33F2-4FBF-B237-B5F452C7360E}"/>
          </ac:spMkLst>
        </pc:spChg>
        <pc:spChg chg="del">
          <ac:chgData name="" userId="2f5b3b8cf1a4cfe4" providerId="LiveId" clId="{69034178-9152-436E-8824-A41B3CC146FD}" dt="2019-01-01T13:54:15.629" v="5105" actId="478"/>
          <ac:spMkLst>
            <pc:docMk/>
            <pc:sldMk cId="3766761759" sldId="591"/>
            <ac:spMk id="12" creationId="{06378264-B7E5-40B2-8AE7-38E1CDD83CFD}"/>
          </ac:spMkLst>
        </pc:spChg>
        <pc:spChg chg="add del mod">
          <ac:chgData name="" userId="2f5b3b8cf1a4cfe4" providerId="LiveId" clId="{69034178-9152-436E-8824-A41B3CC146FD}" dt="2019-01-01T13:54:58.025" v="5111" actId="478"/>
          <ac:spMkLst>
            <pc:docMk/>
            <pc:sldMk cId="3766761759" sldId="591"/>
            <ac:spMk id="14" creationId="{E3EDA36C-6183-4DE6-A11E-05DC4471D4C5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5" creationId="{1E54234B-0784-4484-8DA9-F9D28FC5565F}"/>
          </ac:spMkLst>
        </pc:spChg>
        <pc:spChg chg="add del mod">
          <ac:chgData name="" userId="2f5b3b8cf1a4cfe4" providerId="LiveId" clId="{69034178-9152-436E-8824-A41B3CC146FD}" dt="2019-01-01T13:55:00.725" v="5114" actId="478"/>
          <ac:spMkLst>
            <pc:docMk/>
            <pc:sldMk cId="3766761759" sldId="591"/>
            <ac:spMk id="16" creationId="{15835222-E90A-429D-A0A2-ED8C258058FB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7" creationId="{74376CA7-CCCA-40D1-A35E-AE41A184D45D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8" creationId="{4A01597B-C1D3-4229-BE91-68E8C61B218E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19" creationId="{ECFBECD7-44AD-409C-BCCA-3ED076B9B5D3}"/>
          </ac:spMkLst>
        </pc:spChg>
        <pc:spChg chg="add del mod">
          <ac:chgData name="" userId="2f5b3b8cf1a4cfe4" providerId="LiveId" clId="{69034178-9152-436E-8824-A41B3CC146FD}" dt="2019-01-01T13:54:58.025" v="5111" actId="478"/>
          <ac:spMkLst>
            <pc:docMk/>
            <pc:sldMk cId="3766761759" sldId="591"/>
            <ac:spMk id="32" creationId="{F187EB93-ECDC-444B-9EB5-60CC0079B199}"/>
          </ac:spMkLst>
        </pc:spChg>
        <pc:spChg chg="add mod">
          <ac:chgData name="" userId="2f5b3b8cf1a4cfe4" providerId="LiveId" clId="{69034178-9152-436E-8824-A41B3CC146FD}" dt="2019-01-01T13:57:57.626" v="5464" actId="164"/>
          <ac:spMkLst>
            <pc:docMk/>
            <pc:sldMk cId="3766761759" sldId="591"/>
            <ac:spMk id="33" creationId="{97EE7169-FF92-4D35-AD5D-FD15234AC638}"/>
          </ac:spMkLst>
        </pc:spChg>
        <pc:spChg chg="add del mod">
          <ac:chgData name="" userId="2f5b3b8cf1a4cfe4" providerId="LiveId" clId="{69034178-9152-436E-8824-A41B3CC146FD}" dt="2019-01-01T13:58:36.901" v="5527"/>
          <ac:spMkLst>
            <pc:docMk/>
            <pc:sldMk cId="3766761759" sldId="591"/>
            <ac:spMk id="34" creationId="{70317172-A8D9-4621-8823-20EE599CEB82}"/>
          </ac:spMkLst>
        </pc:spChg>
        <pc:spChg chg="add mod">
          <ac:chgData name="" userId="2f5b3b8cf1a4cfe4" providerId="LiveId" clId="{69034178-9152-436E-8824-A41B3CC146FD}" dt="2019-01-01T13:59:07.023" v="5535" actId="207"/>
          <ac:spMkLst>
            <pc:docMk/>
            <pc:sldMk cId="3766761759" sldId="591"/>
            <ac:spMk id="35" creationId="{C2AE4B6C-C56E-4E58-AD82-7B1FEB8FCD48}"/>
          </ac:spMkLst>
        </pc:spChg>
        <pc:spChg chg="add del mod">
          <ac:chgData name="" userId="2f5b3b8cf1a4cfe4" providerId="LiveId" clId="{69034178-9152-436E-8824-A41B3CC146FD}" dt="2019-01-01T13:59:33.279" v="5540" actId="478"/>
          <ac:spMkLst>
            <pc:docMk/>
            <pc:sldMk cId="3766761759" sldId="591"/>
            <ac:spMk id="36" creationId="{4954CE1B-2428-4798-A015-35BAFF94DC45}"/>
          </ac:spMkLst>
        </pc:spChg>
        <pc:spChg chg="add del mod">
          <ac:chgData name="" userId="2f5b3b8cf1a4cfe4" providerId="LiveId" clId="{69034178-9152-436E-8824-A41B3CC146FD}" dt="2019-01-01T13:59:53.475" v="5542" actId="478"/>
          <ac:spMkLst>
            <pc:docMk/>
            <pc:sldMk cId="3766761759" sldId="591"/>
            <ac:spMk id="37" creationId="{7D8ED083-8AE9-4605-87C3-D690042B81ED}"/>
          </ac:spMkLst>
        </pc:spChg>
        <pc:spChg chg="add mod ord">
          <ac:chgData name="" userId="2f5b3b8cf1a4cfe4" providerId="LiveId" clId="{69034178-9152-436E-8824-A41B3CC146FD}" dt="2019-01-01T14:00:55.033" v="5567" actId="171"/>
          <ac:spMkLst>
            <pc:docMk/>
            <pc:sldMk cId="3766761759" sldId="591"/>
            <ac:spMk id="38" creationId="{2B778EE5-50B3-4675-A64D-F0339DEE3C77}"/>
          </ac:spMkLst>
        </pc:spChg>
        <pc:grpChg chg="add mod">
          <ac:chgData name="" userId="2f5b3b8cf1a4cfe4" providerId="LiveId" clId="{69034178-9152-436E-8824-A41B3CC146FD}" dt="2019-01-01T13:58:39.350" v="5528" actId="1076"/>
          <ac:grpSpMkLst>
            <pc:docMk/>
            <pc:sldMk cId="3766761759" sldId="591"/>
            <ac:grpSpMk id="9" creationId="{727BB78A-4687-455B-99EE-C94E3A6D922F}"/>
          </ac:grpSpMkLst>
        </pc:grpChg>
        <pc:cxnChg chg="del mod">
          <ac:chgData name="" userId="2f5b3b8cf1a4cfe4" providerId="LiveId" clId="{69034178-9152-436E-8824-A41B3CC146FD}" dt="2019-01-01T13:54:17.456" v="5106" actId="478"/>
          <ac:cxnSpMkLst>
            <pc:docMk/>
            <pc:sldMk cId="3766761759" sldId="591"/>
            <ac:cxnSpMk id="10" creationId="{8C37273D-DCBC-4DEC-A792-9BCC7BADA10F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13" creationId="{A451CD6D-D718-409E-A7A1-7C6AEA71ED5A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0" creationId="{4B608CFC-6845-4A8C-8476-429FAE2A8D77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1" creationId="{76F0B21E-CC7D-4B88-9DCA-34E06A8BAB79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2" creationId="{D5ADD5D5-7C67-4C8C-90D8-A0134127A6B5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3" creationId="{5AEB3180-F07A-490D-A0F3-E834F1E81013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4" creationId="{B85ABDBA-DBE6-4732-A3C5-1E968998773A}"/>
          </ac:cxnSpMkLst>
        </pc:cxnChg>
        <pc:cxnChg chg="add mod">
          <ac:chgData name="" userId="2f5b3b8cf1a4cfe4" providerId="LiveId" clId="{69034178-9152-436E-8824-A41B3CC146FD}" dt="2019-01-01T13:57:57.626" v="5464" actId="164"/>
          <ac:cxnSpMkLst>
            <pc:docMk/>
            <pc:sldMk cId="3766761759" sldId="591"/>
            <ac:cxnSpMk id="25" creationId="{3B5594A0-09A4-4810-8A95-131B2F440455}"/>
          </ac:cxnSpMkLst>
        </pc:cxnChg>
        <pc:cxnChg chg="add del mod">
          <ac:chgData name="" userId="2f5b3b8cf1a4cfe4" providerId="LiveId" clId="{69034178-9152-436E-8824-A41B3CC146FD}" dt="2019-01-01T13:55:04.704" v="5116" actId="478"/>
          <ac:cxnSpMkLst>
            <pc:docMk/>
            <pc:sldMk cId="3766761759" sldId="591"/>
            <ac:cxnSpMk id="26" creationId="{0FC6A45F-42ED-4658-959A-3489575CCFA5}"/>
          </ac:cxnSpMkLst>
        </pc:cxnChg>
        <pc:cxnChg chg="add del mod">
          <ac:chgData name="" userId="2f5b3b8cf1a4cfe4" providerId="LiveId" clId="{69034178-9152-436E-8824-A41B3CC146FD}" dt="2019-01-01T13:54:55.782" v="5109" actId="478"/>
          <ac:cxnSpMkLst>
            <pc:docMk/>
            <pc:sldMk cId="3766761759" sldId="591"/>
            <ac:cxnSpMk id="27" creationId="{6FAFC41B-FF0A-4DD2-BBDF-5AE580616A54}"/>
          </ac:cxnSpMkLst>
        </pc:cxnChg>
        <pc:cxnChg chg="add del mod">
          <ac:chgData name="" userId="2f5b3b8cf1a4cfe4" providerId="LiveId" clId="{69034178-9152-436E-8824-A41B3CC146FD}" dt="2019-01-01T13:55:07.020" v="5117" actId="478"/>
          <ac:cxnSpMkLst>
            <pc:docMk/>
            <pc:sldMk cId="3766761759" sldId="591"/>
            <ac:cxnSpMk id="28" creationId="{0EE83FAD-119E-4822-81EF-84BF51C38910}"/>
          </ac:cxnSpMkLst>
        </pc:cxnChg>
        <pc:cxnChg chg="add del mod">
          <ac:chgData name="" userId="2f5b3b8cf1a4cfe4" providerId="LiveId" clId="{69034178-9152-436E-8824-A41B3CC146FD}" dt="2019-01-01T13:55:00.112" v="5113" actId="478"/>
          <ac:cxnSpMkLst>
            <pc:docMk/>
            <pc:sldMk cId="3766761759" sldId="591"/>
            <ac:cxnSpMk id="29" creationId="{89D3C7EA-DEEB-40DE-B4A6-39678586D823}"/>
          </ac:cxnSpMkLst>
        </pc:cxnChg>
        <pc:cxnChg chg="add del mod">
          <ac:chgData name="" userId="2f5b3b8cf1a4cfe4" providerId="LiveId" clId="{69034178-9152-436E-8824-A41B3CC146FD}" dt="2019-01-01T13:54:59.300" v="5112" actId="478"/>
          <ac:cxnSpMkLst>
            <pc:docMk/>
            <pc:sldMk cId="3766761759" sldId="591"/>
            <ac:cxnSpMk id="30" creationId="{AEB67CB8-9C71-4155-9036-104A59FEDC0C}"/>
          </ac:cxnSpMkLst>
        </pc:cxnChg>
        <pc:cxnChg chg="add del mod">
          <ac:chgData name="" userId="2f5b3b8cf1a4cfe4" providerId="LiveId" clId="{69034178-9152-436E-8824-A41B3CC146FD}" dt="2019-01-01T13:55:02.569" v="5115" actId="478"/>
          <ac:cxnSpMkLst>
            <pc:docMk/>
            <pc:sldMk cId="3766761759" sldId="591"/>
            <ac:cxnSpMk id="31" creationId="{7C4CD4FD-53DE-4914-B5D5-DBC1C304EE46}"/>
          </ac:cxnSpMkLst>
        </pc:cxnChg>
      </pc:sldChg>
      <pc:sldChg chg="addSp modSp add">
        <pc:chgData name="" userId="2f5b3b8cf1a4cfe4" providerId="LiveId" clId="{69034178-9152-436E-8824-A41B3CC146FD}" dt="2019-01-01T14:21:27.674" v="6169" actId="20577"/>
        <pc:sldMkLst>
          <pc:docMk/>
          <pc:sldMk cId="3812213161" sldId="592"/>
        </pc:sldMkLst>
        <pc:spChg chg="mod">
          <ac:chgData name="" userId="2f5b3b8cf1a4cfe4" providerId="LiveId" clId="{69034178-9152-436E-8824-A41B3CC146FD}" dt="2019-01-01T14:21:27.674" v="6169" actId="20577"/>
          <ac:spMkLst>
            <pc:docMk/>
            <pc:sldMk cId="3812213161" sldId="592"/>
            <ac:spMk id="12" creationId="{58BCABB1-47BE-400D-9D71-C2386DD368D9}"/>
          </ac:spMkLst>
        </pc:spChg>
        <pc:spChg chg="add mod">
          <ac:chgData name="" userId="2f5b3b8cf1a4cfe4" providerId="LiveId" clId="{69034178-9152-436E-8824-A41B3CC146FD}" dt="2019-01-01T14:14:06.680" v="5943" actId="113"/>
          <ac:spMkLst>
            <pc:docMk/>
            <pc:sldMk cId="3812213161" sldId="592"/>
            <ac:spMk id="14" creationId="{2FC9393F-679F-4201-8D90-FB218B141609}"/>
          </ac:spMkLst>
        </pc:spChg>
      </pc:sldChg>
      <pc:sldChg chg="addSp delSp modSp add delAnim">
        <pc:chgData name="" userId="2f5b3b8cf1a4cfe4" providerId="LiveId" clId="{69034178-9152-436E-8824-A41B3CC146FD}" dt="2019-01-01T14:20:35.716" v="6134" actId="20577"/>
        <pc:sldMkLst>
          <pc:docMk/>
          <pc:sldMk cId="3079392334" sldId="593"/>
        </pc:sldMkLst>
        <pc:spChg chg="mod">
          <ac:chgData name="" userId="2f5b3b8cf1a4cfe4" providerId="LiveId" clId="{69034178-9152-436E-8824-A41B3CC146FD}" dt="2019-01-01T14:16:27.429" v="5959" actId="20577"/>
          <ac:spMkLst>
            <pc:docMk/>
            <pc:sldMk cId="3079392334" sldId="593"/>
            <ac:spMk id="2" creationId="{AF7A65AE-306D-4E5D-81CE-45077B94B240}"/>
          </ac:spMkLst>
        </pc:spChg>
        <pc:spChg chg="add del mod">
          <ac:chgData name="" userId="2f5b3b8cf1a4cfe4" providerId="LiveId" clId="{69034178-9152-436E-8824-A41B3CC146FD}" dt="2019-01-01T14:16:33.008" v="5962"/>
          <ac:spMkLst>
            <pc:docMk/>
            <pc:sldMk cId="3079392334" sldId="593"/>
            <ac:spMk id="3" creationId="{95D4F891-F979-48C9-965C-C9F7B9CCAE4C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7" creationId="{58BA51B0-4143-4DAE-9BB3-E61B56024A87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8" creationId="{41FCBF62-645D-4F1E-924F-54E09ED686C4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30" creationId="{4D54C78A-80E7-4119-8432-8FC76E1BC164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60" creationId="{2A1B3C3E-E34B-4683-B4C8-16950D09251F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61" creationId="{AB98D1C9-A372-4ED6-93A6-ED7F24C8B630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2" creationId="{74D7395A-41B7-4B29-BB5B-6CF390D80865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3" creationId="{73684980-970B-4011-A418-34493B522B38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4" creationId="{078E3BAD-14D2-4A3E-A427-F4E9095615FE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5" creationId="{A6BE6D9A-F080-4D26-838E-23D2F4089F3C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6" creationId="{28036197-6222-4933-B3AE-6B55CC797BBD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7" creationId="{B5FBAACB-97D6-4CFE-990E-BE6E4353A638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8" creationId="{52350D31-A11C-40A1-83E6-B9F7E9D0F942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19" creationId="{6A09CA7C-4D87-482A-9B98-F8EB4E9CE4FA}"/>
          </ac:spMkLst>
        </pc:spChg>
        <pc:spChg chg="del">
          <ac:chgData name="" userId="2f5b3b8cf1a4cfe4" providerId="LiveId" clId="{69034178-9152-436E-8824-A41B3CC146FD}" dt="2019-01-01T14:16:22.733" v="5956" actId="478"/>
          <ac:spMkLst>
            <pc:docMk/>
            <pc:sldMk cId="3079392334" sldId="593"/>
            <ac:spMk id="120" creationId="{47858AF0-AA00-451A-86B1-3101DFF53029}"/>
          </ac:spMkLst>
        </pc:spChg>
        <pc:spChg chg="del">
          <ac:chgData name="" userId="2f5b3b8cf1a4cfe4" providerId="LiveId" clId="{69034178-9152-436E-8824-A41B3CC146FD}" dt="2019-01-01T14:16:25.150" v="5957" actId="478"/>
          <ac:spMkLst>
            <pc:docMk/>
            <pc:sldMk cId="3079392334" sldId="593"/>
            <ac:spMk id="121" creationId="{5A88F877-1E3F-42C2-BAE8-6241C154992B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214" creationId="{9FE44A8F-90DF-40A1-9888-F77550313156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215" creationId="{26D72A90-656A-4397-A130-8BB065C7B941}"/>
          </ac:spMkLst>
        </pc:spChg>
        <pc:spChg chg="add mod">
          <ac:chgData name="" userId="2f5b3b8cf1a4cfe4" providerId="LiveId" clId="{69034178-9152-436E-8824-A41B3CC146FD}" dt="2019-01-01T14:19:47.338" v="6094" actId="1076"/>
          <ac:spMkLst>
            <pc:docMk/>
            <pc:sldMk cId="3079392334" sldId="593"/>
            <ac:spMk id="218" creationId="{FF0D35CF-927C-4359-9D5B-3C80F83F549E}"/>
          </ac:spMkLst>
        </pc:spChg>
        <pc:spChg chg="add mod">
          <ac:chgData name="" userId="2f5b3b8cf1a4cfe4" providerId="LiveId" clId="{69034178-9152-436E-8824-A41B3CC146FD}" dt="2019-01-01T14:19:45.084" v="6093" actId="1076"/>
          <ac:spMkLst>
            <pc:docMk/>
            <pc:sldMk cId="3079392334" sldId="593"/>
            <ac:spMk id="219" creationId="{000AACAC-600F-47D9-B641-FC5A6F69A622}"/>
          </ac:spMkLst>
        </pc:spChg>
        <pc:spChg chg="add mod">
          <ac:chgData name="" userId="2f5b3b8cf1a4cfe4" providerId="LiveId" clId="{69034178-9152-436E-8824-A41B3CC146FD}" dt="2019-01-01T14:20:35.716" v="6134" actId="20577"/>
          <ac:spMkLst>
            <pc:docMk/>
            <pc:sldMk cId="3079392334" sldId="593"/>
            <ac:spMk id="220" creationId="{BE266DD4-7BD7-470E-9F8B-C9202A320518}"/>
          </ac:spMkLst>
        </pc:spChg>
        <pc:spChg chg="add mod">
          <ac:chgData name="" userId="2f5b3b8cf1a4cfe4" providerId="LiveId" clId="{69034178-9152-436E-8824-A41B3CC146FD}" dt="2019-01-01T14:20:03.694" v="6099" actId="1076"/>
          <ac:spMkLst>
            <pc:docMk/>
            <pc:sldMk cId="3079392334" sldId="593"/>
            <ac:spMk id="223" creationId="{9DABD39E-E0EC-413C-BE01-BB7F87CDCBF2}"/>
          </ac:spMkLst>
        </pc:spChg>
        <pc:grpChg chg="del">
          <ac:chgData name="" userId="2f5b3b8cf1a4cfe4" providerId="LiveId" clId="{69034178-9152-436E-8824-A41B3CC146FD}" dt="2019-01-01T14:16:22.733" v="5956" actId="478"/>
          <ac:grpSpMkLst>
            <pc:docMk/>
            <pc:sldMk cId="3079392334" sldId="593"/>
            <ac:grpSpMk id="11" creationId="{048621D1-9F4C-41CC-835C-AED20A86CB2E}"/>
          </ac:grpSpMkLst>
        </pc:grpChg>
        <pc:grpChg chg="del">
          <ac:chgData name="" userId="2f5b3b8cf1a4cfe4" providerId="LiveId" clId="{69034178-9152-436E-8824-A41B3CC146FD}" dt="2019-01-01T14:16:22.733" v="5956" actId="478"/>
          <ac:grpSpMkLst>
            <pc:docMk/>
            <pc:sldMk cId="3079392334" sldId="593"/>
            <ac:grpSpMk id="64" creationId="{8020EDCB-D843-4AD6-A54F-71C2BCB3040E}"/>
          </ac:grpSpMkLst>
        </pc:grpChg>
        <pc:grpChg chg="add mod">
          <ac:chgData name="" userId="2f5b3b8cf1a4cfe4" providerId="LiveId" clId="{69034178-9152-436E-8824-A41B3CC146FD}" dt="2019-01-01T14:19:45.084" v="6093" actId="1076"/>
          <ac:grpSpMkLst>
            <pc:docMk/>
            <pc:sldMk cId="3079392334" sldId="593"/>
            <ac:grpSpMk id="122" creationId="{F50D3352-4C95-493D-AF1E-AED8A9D6B9A3}"/>
          </ac:grpSpMkLst>
        </pc:grpChg>
        <pc:grpChg chg="add mod">
          <ac:chgData name="" userId="2f5b3b8cf1a4cfe4" providerId="LiveId" clId="{69034178-9152-436E-8824-A41B3CC146FD}" dt="2019-01-01T14:19:45.084" v="6093" actId="1076"/>
          <ac:grpSpMkLst>
            <pc:docMk/>
            <pc:sldMk cId="3079392334" sldId="593"/>
            <ac:grpSpMk id="168" creationId="{419A6140-B84A-4037-9A4E-CCF16A83363E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69" creationId="{108E04FC-FDDB-46EF-9959-4CD954A80CED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0" creationId="{159CACEB-EC95-4042-BE33-D856E169B660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1" creationId="{E4A40979-EA70-46E4-8446-6172B529EA39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2" creationId="{FAB0BD0F-FC99-41F2-B43D-965D211372F0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3" creationId="{C54F9BB7-644E-42A2-9848-7E0A9322D0CD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4" creationId="{A4C98C51-AD1E-4E85-A5F6-CCC8570198FA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5" creationId="{BA33B751-5DC3-47F4-A3B9-A83519911EE0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6" creationId="{3CEC19C9-F37B-43A2-849D-99DE698B3BC1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7" creationId="{612E4916-1938-41EE-95D8-88A9DC457B3D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8" creationId="{0EA62CD6-379E-4FC2-B32A-AC1F6FA7A121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79" creationId="{72987FF1-0E1B-4EC2-8399-B71A551247B6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0" creationId="{6ECC2840-201B-45BC-8A86-1CE4A053DC38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1" creationId="{A9EB8728-BF9B-4F08-B27A-8557EFBF23B7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2" creationId="{FCD9E70D-C6B7-466B-A891-14A433B202C7}"/>
          </ac:grpSpMkLst>
        </pc:grpChg>
        <pc:grpChg chg="mod">
          <ac:chgData name="" userId="2f5b3b8cf1a4cfe4" providerId="LiveId" clId="{69034178-9152-436E-8824-A41B3CC146FD}" dt="2019-01-01T14:17:06.258" v="5971"/>
          <ac:grpSpMkLst>
            <pc:docMk/>
            <pc:sldMk cId="3079392334" sldId="593"/>
            <ac:grpSpMk id="183" creationId="{50F94D09-8CBD-477F-930A-9A79746CFCCC}"/>
          </ac:grpSpMkLst>
        </pc:grp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9" creationId="{A801F2C4-83EE-44E4-9FBB-4162B03086E3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10" creationId="{A5ACEDE1-A50B-4E50-895E-43DFA9A450F6}"/>
          </ac:cxnSpMkLst>
        </pc:cxnChg>
        <pc:cxnChg chg="add mod">
          <ac:chgData name="" userId="2f5b3b8cf1a4cfe4" providerId="LiveId" clId="{69034178-9152-436E-8824-A41B3CC146FD}" dt="2019-01-01T14:19:45.084" v="6093" actId="1076"/>
          <ac:cxnSpMkLst>
            <pc:docMk/>
            <pc:sldMk cId="3079392334" sldId="593"/>
            <ac:cxnSpMk id="59" creationId="{C80158B4-F144-4A6F-9C64-95591DE6F110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62" creationId="{56C6056F-B9B7-408D-9540-90AD36D9925B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63" creationId="{E2694590-B0C6-47BF-81B0-33A3A91C6FB5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110" creationId="{0C20739E-27E4-4BAD-A82B-EBDF82FDD4B3}"/>
          </ac:cxnSpMkLst>
        </pc:cxnChg>
        <pc:cxnChg chg="del">
          <ac:chgData name="" userId="2f5b3b8cf1a4cfe4" providerId="LiveId" clId="{69034178-9152-436E-8824-A41B3CC146FD}" dt="2019-01-01T14:16:22.733" v="5956" actId="478"/>
          <ac:cxnSpMkLst>
            <pc:docMk/>
            <pc:sldMk cId="3079392334" sldId="593"/>
            <ac:cxnSpMk id="111" creationId="{C07F0E8C-6238-4A4D-B690-C3DF6F893C0F}"/>
          </ac:cxnSpMkLst>
        </pc:cxnChg>
        <pc:cxnChg chg="add mod">
          <ac:chgData name="" userId="2f5b3b8cf1a4cfe4" providerId="LiveId" clId="{69034178-9152-436E-8824-A41B3CC146FD}" dt="2019-01-01T14:19:45.084" v="6093" actId="1076"/>
          <ac:cxnSpMkLst>
            <pc:docMk/>
            <pc:sldMk cId="3079392334" sldId="593"/>
            <ac:cxnSpMk id="217" creationId="{C4334392-AA52-47EF-BB06-5339EE15D7FA}"/>
          </ac:cxnSpMkLst>
        </pc:cxnChg>
        <pc:cxnChg chg="add mod">
          <ac:chgData name="" userId="2f5b3b8cf1a4cfe4" providerId="LiveId" clId="{69034178-9152-436E-8824-A41B3CC146FD}" dt="2019-01-01T14:19:56.622" v="6095" actId="11529"/>
          <ac:cxnSpMkLst>
            <pc:docMk/>
            <pc:sldMk cId="3079392334" sldId="593"/>
            <ac:cxnSpMk id="222" creationId="{AA711782-6B85-430B-8C9A-62CF07B7149D}"/>
          </ac:cxnSpMkLst>
        </pc:cxnChg>
      </pc:sldChg>
      <pc:sldChg chg="add del">
        <pc:chgData name="" userId="2f5b3b8cf1a4cfe4" providerId="LiveId" clId="{69034178-9152-436E-8824-A41B3CC146FD}" dt="2019-01-01T14:26:44.360" v="6733"/>
        <pc:sldMkLst>
          <pc:docMk/>
          <pc:sldMk cId="412669546" sldId="594"/>
        </pc:sldMkLst>
      </pc:sldChg>
      <pc:sldChg chg="addSp modSp add modAnim">
        <pc:chgData name="" userId="2f5b3b8cf1a4cfe4" providerId="LiveId" clId="{69034178-9152-436E-8824-A41B3CC146FD}" dt="2019-01-01T14:38:55.068" v="7414" actId="1076"/>
        <pc:sldMkLst>
          <pc:docMk/>
          <pc:sldMk cId="2014809417" sldId="594"/>
        </pc:sldMkLst>
        <pc:spChg chg="add mod">
          <ac:chgData name="" userId="2f5b3b8cf1a4cfe4" providerId="LiveId" clId="{69034178-9152-436E-8824-A41B3CC146FD}" dt="2019-01-01T14:37:50.039" v="7339" actId="1076"/>
          <ac:spMkLst>
            <pc:docMk/>
            <pc:sldMk cId="2014809417" sldId="594"/>
            <ac:spMk id="2" creationId="{68FF7EF7-4AB2-4CCC-B845-BD6AD9BF8CE4}"/>
          </ac:spMkLst>
        </pc:spChg>
        <pc:spChg chg="add mod">
          <ac:chgData name="" userId="2f5b3b8cf1a4cfe4" providerId="LiveId" clId="{69034178-9152-436E-8824-A41B3CC146FD}" dt="2019-01-01T14:38:55.068" v="7414" actId="1076"/>
          <ac:spMkLst>
            <pc:docMk/>
            <pc:sldMk cId="2014809417" sldId="594"/>
            <ac:spMk id="31" creationId="{EFFDB2EF-D9D0-4943-A714-1E2E5C38CA89}"/>
          </ac:spMkLst>
        </pc:spChg>
        <pc:spChg chg="mod">
          <ac:chgData name="" userId="2f5b3b8cf1a4cfe4" providerId="LiveId" clId="{69034178-9152-436E-8824-A41B3CC146FD}" dt="2019-01-01T14:36:33.306" v="7235" actId="1076"/>
          <ac:spMkLst>
            <pc:docMk/>
            <pc:sldMk cId="2014809417" sldId="594"/>
            <ac:spMk id="100" creationId="{DE047FCC-297A-4C40-A6F4-9C5EF0B3A98D}"/>
          </ac:spMkLst>
        </pc:spChg>
        <pc:spChg chg="mod">
          <ac:chgData name="" userId="2f5b3b8cf1a4cfe4" providerId="LiveId" clId="{69034178-9152-436E-8824-A41B3CC146FD}" dt="2019-01-01T14:37:57.295" v="7341" actId="1076"/>
          <ac:spMkLst>
            <pc:docMk/>
            <pc:sldMk cId="2014809417" sldId="594"/>
            <ac:spMk id="101" creationId="{E9FBD4F9-4D17-47A0-B3A6-AC4F783A80B7}"/>
          </ac:spMkLst>
        </pc:spChg>
      </pc:sldChg>
      <pc:sldChg chg="add del">
        <pc:chgData name="" userId="2f5b3b8cf1a4cfe4" providerId="LiveId" clId="{69034178-9152-436E-8824-A41B3CC146FD}" dt="2019-01-01T14:21:44.545" v="6172" actId="2696"/>
        <pc:sldMkLst>
          <pc:docMk/>
          <pc:sldMk cId="2234241599" sldId="594"/>
        </pc:sldMkLst>
      </pc:sldChg>
      <pc:sldChg chg="add del">
        <pc:chgData name="" userId="2f5b3b8cf1a4cfe4" providerId="LiveId" clId="{69034178-9152-436E-8824-A41B3CC146FD}" dt="2019-01-01T14:36:20.383" v="7227" actId="2696"/>
        <pc:sldMkLst>
          <pc:docMk/>
          <pc:sldMk cId="2317608470" sldId="594"/>
        </pc:sldMkLst>
      </pc:sldChg>
      <pc:sldChg chg="add del">
        <pc:chgData name="" userId="2f5b3b8cf1a4cfe4" providerId="LiveId" clId="{69034178-9152-436E-8824-A41B3CC146FD}" dt="2019-01-01T14:39:38.731" v="7417" actId="2696"/>
        <pc:sldMkLst>
          <pc:docMk/>
          <pc:sldMk cId="2833035523" sldId="595"/>
        </pc:sldMkLst>
      </pc:sldChg>
      <pc:sldChg chg="add del">
        <pc:chgData name="" userId="2f5b3b8cf1a4cfe4" providerId="LiveId" clId="{69034178-9152-436E-8824-A41B3CC146FD}" dt="2019-01-01T14:46:25.470" v="7505" actId="2696"/>
        <pc:sldMkLst>
          <pc:docMk/>
          <pc:sldMk cId="64265506" sldId="596"/>
        </pc:sldMkLst>
      </pc:sldChg>
      <pc:sldChg chg="delSp modSp add del">
        <pc:chgData name="" userId="2f5b3b8cf1a4cfe4" providerId="LiveId" clId="{69034178-9152-436E-8824-A41B3CC146FD}" dt="2019-01-01T14:40:01.492" v="7431" actId="2696"/>
        <pc:sldMkLst>
          <pc:docMk/>
          <pc:sldMk cId="781779705" sldId="597"/>
        </pc:sldMkLst>
        <pc:spChg chg="mod">
          <ac:chgData name="" userId="2f5b3b8cf1a4cfe4" providerId="LiveId" clId="{69034178-9152-436E-8824-A41B3CC146FD}" dt="2019-01-01T14:39:49.069" v="7428" actId="1076"/>
          <ac:spMkLst>
            <pc:docMk/>
            <pc:sldMk cId="781779705" sldId="597"/>
            <ac:spMk id="2" creationId="{785FB146-5AF8-43D9-84FE-2EE1CFCB7F7C}"/>
          </ac:spMkLst>
        </pc:spChg>
        <pc:spChg chg="del">
          <ac:chgData name="" userId="2f5b3b8cf1a4cfe4" providerId="LiveId" clId="{69034178-9152-436E-8824-A41B3CC146FD}" dt="2019-01-01T14:39:52.464" v="7429" actId="478"/>
          <ac:spMkLst>
            <pc:docMk/>
            <pc:sldMk cId="781779705" sldId="597"/>
            <ac:spMk id="3" creationId="{542BD9F6-C029-408C-9535-0A4478BBF62A}"/>
          </ac:spMkLst>
        </pc:spChg>
        <pc:spChg chg="del">
          <ac:chgData name="" userId="2f5b3b8cf1a4cfe4" providerId="LiveId" clId="{69034178-9152-436E-8824-A41B3CC146FD}" dt="2019-01-01T14:39:45.588" v="7427" actId="478"/>
          <ac:spMkLst>
            <pc:docMk/>
            <pc:sldMk cId="781779705" sldId="597"/>
            <ac:spMk id="7" creationId="{0C2FB1AA-5F34-451F-A1D7-57A26F8719B7}"/>
          </ac:spMkLst>
        </pc:spChg>
      </pc:sldChg>
      <pc:sldChg chg="addSp delSp modSp add">
        <pc:chgData name="" userId="2f5b3b8cf1a4cfe4" providerId="LiveId" clId="{69034178-9152-436E-8824-A41B3CC146FD}" dt="2019-01-01T15:22:51.824" v="8107"/>
        <pc:sldMkLst>
          <pc:docMk/>
          <pc:sldMk cId="3825033740" sldId="598"/>
        </pc:sldMkLst>
        <pc:spChg chg="mod">
          <ac:chgData name="" userId="2f5b3b8cf1a4cfe4" providerId="LiveId" clId="{69034178-9152-436E-8824-A41B3CC146FD}" dt="2019-01-01T14:40:06.469" v="7442" actId="20577"/>
          <ac:spMkLst>
            <pc:docMk/>
            <pc:sldMk cId="3825033740" sldId="598"/>
            <ac:spMk id="2" creationId="{C79BEE14-A244-4C66-914A-657775073446}"/>
          </ac:spMkLst>
        </pc:spChg>
        <pc:spChg chg="mod">
          <ac:chgData name="" userId="2f5b3b8cf1a4cfe4" providerId="LiveId" clId="{69034178-9152-436E-8824-A41B3CC146FD}" dt="2019-01-01T14:40:36.180" v="7474" actId="20577"/>
          <ac:spMkLst>
            <pc:docMk/>
            <pc:sldMk cId="3825033740" sldId="598"/>
            <ac:spMk id="8" creationId="{EA7C3A63-70C1-4E58-B2DE-4584E92AD7B2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5" creationId="{1E54234B-0784-4484-8DA9-F9D28FC5565F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7" creationId="{74376CA7-CCCA-40D1-A35E-AE41A184D45D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8" creationId="{4A01597B-C1D3-4229-BE91-68E8C61B218E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19" creationId="{ECFBECD7-44AD-409C-BCCA-3ED076B9B5D3}"/>
          </ac:spMkLst>
        </pc:spChg>
        <pc:spChg chg="add del mod">
          <ac:chgData name="" userId="2f5b3b8cf1a4cfe4" providerId="LiveId" clId="{69034178-9152-436E-8824-A41B3CC146FD}" dt="2019-01-01T14:41:32.185" v="7486" actId="478"/>
          <ac:spMkLst>
            <pc:docMk/>
            <pc:sldMk cId="3825033740" sldId="598"/>
            <ac:spMk id="27" creationId="{3D315316-1943-4359-BB4A-4B1A762B1BA5}"/>
          </ac:spMkLst>
        </pc:spChg>
        <pc:spChg chg="mod topLvl">
          <ac:chgData name="" userId="2f5b3b8cf1a4cfe4" providerId="LiveId" clId="{69034178-9152-436E-8824-A41B3CC146FD}" dt="2019-01-01T14:40:59.604" v="7477" actId="165"/>
          <ac:spMkLst>
            <pc:docMk/>
            <pc:sldMk cId="3825033740" sldId="598"/>
            <ac:spMk id="33" creationId="{97EE7169-FF92-4D35-AD5D-FD15234AC638}"/>
          </ac:spMkLst>
        </pc:spChg>
        <pc:spChg chg="mod">
          <ac:chgData name="" userId="2f5b3b8cf1a4cfe4" providerId="LiveId" clId="{69034178-9152-436E-8824-A41B3CC146FD}" dt="2019-01-01T14:40:49.064" v="7476" actId="1076"/>
          <ac:spMkLst>
            <pc:docMk/>
            <pc:sldMk cId="3825033740" sldId="598"/>
            <ac:spMk id="38" creationId="{2B778EE5-50B3-4675-A64D-F0339DEE3C77}"/>
          </ac:spMkLst>
        </pc:spChg>
        <pc:grpChg chg="del">
          <ac:chgData name="" userId="2f5b3b8cf1a4cfe4" providerId="LiveId" clId="{69034178-9152-436E-8824-A41B3CC146FD}" dt="2019-01-01T14:40:59.604" v="7477" actId="165"/>
          <ac:grpSpMkLst>
            <pc:docMk/>
            <pc:sldMk cId="3825033740" sldId="598"/>
            <ac:grpSpMk id="9" creationId="{727BB78A-4687-455B-99EE-C94E3A6D922F}"/>
          </ac:grpSpMkLst>
        </pc:grpChg>
        <pc:inkChg chg="add del">
          <ac:chgData name="" userId="2f5b3b8cf1a4cfe4" providerId="LiveId" clId="{69034178-9152-436E-8824-A41B3CC146FD}" dt="2019-01-01T15:22:36.432" v="8093"/>
          <ac:inkMkLst>
            <pc:docMk/>
            <pc:sldMk cId="3825033740" sldId="598"/>
            <ac:inkMk id="3" creationId="{E3728A60-D67C-46AD-9B26-57B6F000DD8D}"/>
          </ac:inkMkLst>
        </pc:inkChg>
        <pc:inkChg chg="add del">
          <ac:chgData name="" userId="2f5b3b8cf1a4cfe4" providerId="LiveId" clId="{69034178-9152-436E-8824-A41B3CC146FD}" dt="2019-01-01T15:22:40.546" v="8096"/>
          <ac:inkMkLst>
            <pc:docMk/>
            <pc:sldMk cId="3825033740" sldId="598"/>
            <ac:inkMk id="7" creationId="{7C248816-F1D8-4092-AD72-27B7CC415CC2}"/>
          </ac:inkMkLst>
        </pc:inkChg>
        <pc:inkChg chg="add del">
          <ac:chgData name="" userId="2f5b3b8cf1a4cfe4" providerId="LiveId" clId="{69034178-9152-436E-8824-A41B3CC146FD}" dt="2019-01-01T15:22:40.546" v="8096"/>
          <ac:inkMkLst>
            <pc:docMk/>
            <pc:sldMk cId="3825033740" sldId="598"/>
            <ac:inkMk id="10" creationId="{8DA95AC5-24B7-42A7-86C8-276848784587}"/>
          </ac:inkMkLst>
        </pc:inkChg>
        <pc:inkChg chg="add">
          <ac:chgData name="" userId="2f5b3b8cf1a4cfe4" providerId="LiveId" clId="{69034178-9152-436E-8824-A41B3CC146FD}" dt="2019-01-01T15:22:40.546" v="8096"/>
          <ac:inkMkLst>
            <pc:docMk/>
            <pc:sldMk cId="3825033740" sldId="598"/>
            <ac:inkMk id="11" creationId="{742B3861-2358-4E3F-945E-0940DE623896}"/>
          </ac:inkMkLst>
        </pc:inkChg>
        <pc:inkChg chg="add">
          <ac:chgData name="" userId="2f5b3b8cf1a4cfe4" providerId="LiveId" clId="{69034178-9152-436E-8824-A41B3CC146FD}" dt="2019-01-01T15:22:40.765" v="8097"/>
          <ac:inkMkLst>
            <pc:docMk/>
            <pc:sldMk cId="3825033740" sldId="598"/>
            <ac:inkMk id="12" creationId="{478BB910-2963-48DA-B6F1-30EA47FBF2C0}"/>
          </ac:inkMkLst>
        </pc:inkChg>
        <pc:inkChg chg="add">
          <ac:chgData name="" userId="2f5b3b8cf1a4cfe4" providerId="LiveId" clId="{69034178-9152-436E-8824-A41B3CC146FD}" dt="2019-01-01T15:22:41.110" v="8098"/>
          <ac:inkMkLst>
            <pc:docMk/>
            <pc:sldMk cId="3825033740" sldId="598"/>
            <ac:inkMk id="14" creationId="{58C9DAB7-56C8-4354-97CF-04386E92D79C}"/>
          </ac:inkMkLst>
        </pc:inkChg>
        <pc:inkChg chg="add del">
          <ac:chgData name="" userId="2f5b3b8cf1a4cfe4" providerId="LiveId" clId="{69034178-9152-436E-8824-A41B3CC146FD}" dt="2019-01-01T15:22:43.696" v="8101"/>
          <ac:inkMkLst>
            <pc:docMk/>
            <pc:sldMk cId="3825033740" sldId="598"/>
            <ac:inkMk id="16" creationId="{0361F3E7-1383-463B-8DC8-24617E131917}"/>
          </ac:inkMkLst>
        </pc:inkChg>
        <pc:inkChg chg="add del">
          <ac:chgData name="" userId="2f5b3b8cf1a4cfe4" providerId="LiveId" clId="{69034178-9152-436E-8824-A41B3CC146FD}" dt="2019-01-01T15:22:43.696" v="8101"/>
          <ac:inkMkLst>
            <pc:docMk/>
            <pc:sldMk cId="3825033740" sldId="598"/>
            <ac:inkMk id="36" creationId="{19ABC489-EB34-480C-95F7-BA6A5FF9D29B}"/>
          </ac:inkMkLst>
        </pc:inkChg>
        <pc:inkChg chg="add del">
          <ac:chgData name="" userId="2f5b3b8cf1a4cfe4" providerId="LiveId" clId="{69034178-9152-436E-8824-A41B3CC146FD}" dt="2019-01-01T15:22:44.212" v="8102"/>
          <ac:inkMkLst>
            <pc:docMk/>
            <pc:sldMk cId="3825033740" sldId="598"/>
            <ac:inkMk id="37" creationId="{CAD9FD3A-D258-43FA-B3E0-6185245809AB}"/>
          </ac:inkMkLst>
        </pc:inkChg>
        <pc:inkChg chg="add del">
          <ac:chgData name="" userId="2f5b3b8cf1a4cfe4" providerId="LiveId" clId="{69034178-9152-436E-8824-A41B3CC146FD}" dt="2019-01-01T15:22:51.070" v="8105"/>
          <ac:inkMkLst>
            <pc:docMk/>
            <pc:sldMk cId="3825033740" sldId="598"/>
            <ac:inkMk id="39" creationId="{6CA3882F-AA1F-45E5-AD08-2618A9A05FE7}"/>
          </ac:inkMkLst>
        </pc:inkChg>
        <pc:inkChg chg="add del">
          <ac:chgData name="" userId="2f5b3b8cf1a4cfe4" providerId="LiveId" clId="{69034178-9152-436E-8824-A41B3CC146FD}" dt="2019-01-01T15:22:51.070" v="8105"/>
          <ac:inkMkLst>
            <pc:docMk/>
            <pc:sldMk cId="3825033740" sldId="598"/>
            <ac:inkMk id="40" creationId="{E8241F1B-7806-4ADA-805E-D4B3651D8FEF}"/>
          </ac:inkMkLst>
        </pc:inkChg>
        <pc:inkChg chg="add">
          <ac:chgData name="" userId="2f5b3b8cf1a4cfe4" providerId="LiveId" clId="{69034178-9152-436E-8824-A41B3CC146FD}" dt="2019-01-01T15:22:51.070" v="8105"/>
          <ac:inkMkLst>
            <pc:docMk/>
            <pc:sldMk cId="3825033740" sldId="598"/>
            <ac:inkMk id="41" creationId="{095CF4E8-F4A1-4908-9179-35B1433E444E}"/>
          </ac:inkMkLst>
        </pc:inkChg>
        <pc:inkChg chg="add">
          <ac:chgData name="" userId="2f5b3b8cf1a4cfe4" providerId="LiveId" clId="{69034178-9152-436E-8824-A41B3CC146FD}" dt="2019-01-01T15:22:51.258" v="8106"/>
          <ac:inkMkLst>
            <pc:docMk/>
            <pc:sldMk cId="3825033740" sldId="598"/>
            <ac:inkMk id="42" creationId="{38FE8B5C-CCE6-4A20-81E2-893532B86DC5}"/>
          </ac:inkMkLst>
        </pc:inkChg>
        <pc:inkChg chg="add">
          <ac:chgData name="" userId="2f5b3b8cf1a4cfe4" providerId="LiveId" clId="{69034178-9152-436E-8824-A41B3CC146FD}" dt="2019-01-01T15:22:51.824" v="8107"/>
          <ac:inkMkLst>
            <pc:docMk/>
            <pc:sldMk cId="3825033740" sldId="598"/>
            <ac:inkMk id="43" creationId="{2A9F60DD-786C-4390-A718-FC3338C87DEF}"/>
          </ac:inkMkLst>
        </pc:ink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13" creationId="{A451CD6D-D718-409E-A7A1-7C6AEA71ED5A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0" creationId="{4B608CFC-6845-4A8C-8476-429FAE2A8D77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1" creationId="{76F0B21E-CC7D-4B88-9DCA-34E06A8BAB79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2" creationId="{D5ADD5D5-7C67-4C8C-90D8-A0134127A6B5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3" creationId="{5AEB3180-F07A-490D-A0F3-E834F1E81013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4" creationId="{B85ABDBA-DBE6-4732-A3C5-1E968998773A}"/>
          </ac:cxnSpMkLst>
        </pc:cxnChg>
        <pc:cxnChg chg="mod topLvl">
          <ac:chgData name="" userId="2f5b3b8cf1a4cfe4" providerId="LiveId" clId="{69034178-9152-436E-8824-A41B3CC146FD}" dt="2019-01-01T14:40:59.604" v="7477" actId="165"/>
          <ac:cxnSpMkLst>
            <pc:docMk/>
            <pc:sldMk cId="3825033740" sldId="598"/>
            <ac:cxnSpMk id="25" creationId="{3B5594A0-09A4-4810-8A95-131B2F440455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26" creationId="{FBEC8D7C-6D0A-4177-BF05-18EFF393FC05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28" creationId="{9182B671-E298-45B5-9103-AA1F599C34E2}"/>
          </ac:cxnSpMkLst>
        </pc:cxnChg>
        <pc:cxnChg chg="add del mod">
          <ac:chgData name="" userId="2f5b3b8cf1a4cfe4" providerId="LiveId" clId="{69034178-9152-436E-8824-A41B3CC146FD}" dt="2019-01-01T14:41:13.344" v="7481" actId="478"/>
          <ac:cxnSpMkLst>
            <pc:docMk/>
            <pc:sldMk cId="3825033740" sldId="598"/>
            <ac:cxnSpMk id="29" creationId="{36189380-8D9A-4503-B6AD-FC616A847B69}"/>
          </ac:cxnSpMkLst>
        </pc:cxnChg>
        <pc:cxnChg chg="add del mod">
          <ac:chgData name="" userId="2f5b3b8cf1a4cfe4" providerId="LiveId" clId="{69034178-9152-436E-8824-A41B3CC146FD}" dt="2019-01-01T14:41:14.395" v="7482" actId="478"/>
          <ac:cxnSpMkLst>
            <pc:docMk/>
            <pc:sldMk cId="3825033740" sldId="598"/>
            <ac:cxnSpMk id="30" creationId="{93A6D12E-7057-4A76-939D-C09361470789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31" creationId="{8B7AC752-D50C-40A5-8787-F687F5939A61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32" creationId="{11DE5B62-618F-4823-BA48-7240006514DF}"/>
          </ac:cxnSpMkLst>
        </pc:cxnChg>
        <pc:cxnChg chg="add mod">
          <ac:chgData name="" userId="2f5b3b8cf1a4cfe4" providerId="LiveId" clId="{69034178-9152-436E-8824-A41B3CC146FD}" dt="2019-01-01T14:41:39.332" v="7487" actId="1076"/>
          <ac:cxnSpMkLst>
            <pc:docMk/>
            <pc:sldMk cId="3825033740" sldId="598"/>
            <ac:cxnSpMk id="34" creationId="{8FC257B1-64BC-4622-BA60-7381B70E385D}"/>
          </ac:cxnSpMkLst>
        </pc:cxnChg>
      </pc:sldChg>
      <pc:sldChg chg="addSp delSp modSp add del">
        <pc:chgData name="" userId="2f5b3b8cf1a4cfe4" providerId="LiveId" clId="{69034178-9152-436E-8824-A41B3CC146FD}" dt="2019-01-01T14:55:17.593" v="7756" actId="2696"/>
        <pc:sldMkLst>
          <pc:docMk/>
          <pc:sldMk cId="1745221841" sldId="599"/>
        </pc:sldMkLst>
        <pc:spChg chg="mod">
          <ac:chgData name="" userId="2f5b3b8cf1a4cfe4" providerId="LiveId" clId="{69034178-9152-436E-8824-A41B3CC146FD}" dt="2019-01-01T14:52:48.933" v="7549" actId="20577"/>
          <ac:spMkLst>
            <pc:docMk/>
            <pc:sldMk cId="1745221841" sldId="599"/>
            <ac:spMk id="2" creationId="{FE2C9CE4-7602-4989-A3DE-57278048065A}"/>
          </ac:spMkLst>
        </pc:spChg>
        <pc:spChg chg="del">
          <ac:chgData name="" userId="2f5b3b8cf1a4cfe4" providerId="LiveId" clId="{69034178-9152-436E-8824-A41B3CC146FD}" dt="2019-01-01T14:52:23.102" v="7531" actId="478"/>
          <ac:spMkLst>
            <pc:docMk/>
            <pc:sldMk cId="1745221841" sldId="599"/>
            <ac:spMk id="3" creationId="{E617F05A-7280-44FD-8613-0DFAAEB19C86}"/>
          </ac:spMkLst>
        </pc:spChg>
        <pc:spChg chg="del">
          <ac:chgData name="" userId="2f5b3b8cf1a4cfe4" providerId="LiveId" clId="{69034178-9152-436E-8824-A41B3CC146FD}" dt="2019-01-01T14:52:15.656" v="7529" actId="478"/>
          <ac:spMkLst>
            <pc:docMk/>
            <pc:sldMk cId="1745221841" sldId="599"/>
            <ac:spMk id="7" creationId="{51087C43-2E79-4A43-A717-E6E6FE0E3A3E}"/>
          </ac:spMkLst>
        </pc:spChg>
        <pc:spChg chg="add del mod">
          <ac:chgData name="" userId="2f5b3b8cf1a4cfe4" providerId="LiveId" clId="{69034178-9152-436E-8824-A41B3CC146FD}" dt="2019-01-01T14:52:49.792" v="7551"/>
          <ac:spMkLst>
            <pc:docMk/>
            <pc:sldMk cId="1745221841" sldId="599"/>
            <ac:spMk id="8" creationId="{41FF73A6-0893-44A2-8737-CE12E51CE607}"/>
          </ac:spMkLst>
        </pc:spChg>
        <pc:spChg chg="add mod">
          <ac:chgData name="" userId="2f5b3b8cf1a4cfe4" providerId="LiveId" clId="{69034178-9152-436E-8824-A41B3CC146FD}" dt="2019-01-01T14:55:07.227" v="7755" actId="20577"/>
          <ac:spMkLst>
            <pc:docMk/>
            <pc:sldMk cId="1745221841" sldId="599"/>
            <ac:spMk id="9" creationId="{9E32B78B-C40B-46BA-BF74-DAEF5FAC6F9A}"/>
          </ac:spMkLst>
        </pc:spChg>
      </pc:sldChg>
      <pc:sldChg chg="add del">
        <pc:chgData name="" userId="2f5b3b8cf1a4cfe4" providerId="LiveId" clId="{69034178-9152-436E-8824-A41B3CC146FD}" dt="2019-01-01T14:42:43.726" v="7493" actId="2696"/>
        <pc:sldMkLst>
          <pc:docMk/>
          <pc:sldMk cId="3378434361" sldId="599"/>
        </pc:sldMkLst>
      </pc:sldChg>
      <pc:sldChg chg="addSp delSp modSp add">
        <pc:chgData name="" userId="2f5b3b8cf1a4cfe4" providerId="LiveId" clId="{69034178-9152-436E-8824-A41B3CC146FD}" dt="2019-01-01T15:05:03.045" v="8091" actId="1076"/>
        <pc:sldMkLst>
          <pc:docMk/>
          <pc:sldMk cId="3583176377" sldId="599"/>
        </pc:sldMkLst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3" creationId="{7D7D2B94-8EEF-4568-9C74-5734B181EE64}"/>
          </ac:spMkLst>
        </pc:spChg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8" creationId="{005B58D2-913D-4688-885D-CD00B9AB3BE6}"/>
          </ac:spMkLst>
        </pc:spChg>
        <pc:spChg chg="mod">
          <ac:chgData name="" userId="2f5b3b8cf1a4cfe4" providerId="LiveId" clId="{69034178-9152-436E-8824-A41B3CC146FD}" dt="2019-01-01T14:55:33.376" v="7758" actId="1076"/>
          <ac:spMkLst>
            <pc:docMk/>
            <pc:sldMk cId="3583176377" sldId="599"/>
            <ac:spMk id="9" creationId="{9E32B78B-C40B-46BA-BF74-DAEF5FAC6F9A}"/>
          </ac:spMkLst>
        </pc:spChg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11" creationId="{28275E55-35E2-4D32-B3F2-E624B8B8CA87}"/>
          </ac:spMkLst>
        </pc:spChg>
        <pc:spChg chg="add del">
          <ac:chgData name="" userId="2f5b3b8cf1a4cfe4" providerId="LiveId" clId="{69034178-9152-436E-8824-A41B3CC146FD}" dt="2019-01-01T15:03:47.552" v="7964" actId="478"/>
          <ac:spMkLst>
            <pc:docMk/>
            <pc:sldMk cId="3583176377" sldId="599"/>
            <ac:spMk id="16" creationId="{09749F5F-EFC0-4731-AEE5-DD75B9C6FCDF}"/>
          </ac:spMkLst>
        </pc:spChg>
        <pc:spChg chg="add mod or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17" creationId="{5AC2C6DA-57EE-4673-A0FA-C2825C4F4B7C}"/>
          </ac:spMkLst>
        </pc:spChg>
        <pc:spChg chg="add mod">
          <ac:chgData name="" userId="2f5b3b8cf1a4cfe4" providerId="LiveId" clId="{69034178-9152-436E-8824-A41B3CC146FD}" dt="2019-01-01T15:03:52.417" v="7965" actId="1076"/>
          <ac:spMkLst>
            <pc:docMk/>
            <pc:sldMk cId="3583176377" sldId="599"/>
            <ac:spMk id="20" creationId="{1967535B-AB2D-4991-AA73-455A72495C68}"/>
          </ac:spMkLst>
        </pc:spChg>
        <pc:spChg chg="add mod">
          <ac:chgData name="" userId="2f5b3b8cf1a4cfe4" providerId="LiveId" clId="{69034178-9152-436E-8824-A41B3CC146FD}" dt="2019-01-01T15:05:03.045" v="8091" actId="1076"/>
          <ac:spMkLst>
            <pc:docMk/>
            <pc:sldMk cId="3583176377" sldId="599"/>
            <ac:spMk id="22" creationId="{37C6718D-5E0E-4E7F-B6DC-4274071E04AF}"/>
          </ac:spMkLst>
        </pc:sp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7" creationId="{1EA14F8E-DB2A-40AE-BA91-D6DBD1DEE419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0" creationId="{BE0EF61A-77E4-41ED-BEDD-F554FA134BCB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2" creationId="{6502C43A-0DB8-4A73-BDDF-41B17FD7B9BC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3" creationId="{8415F65B-0680-4796-A950-4E9D400A6316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4" creationId="{CF751EB1-C217-4A8C-A101-92F8CBE74943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5" creationId="{ADE1B20D-AB34-46F2-86C4-4E378A83BD99}"/>
          </ac:cxnSpMkLst>
        </pc:cxnChg>
        <pc:cxnChg chg="add mod">
          <ac:chgData name="" userId="2f5b3b8cf1a4cfe4" providerId="LiveId" clId="{69034178-9152-436E-8824-A41B3CC146FD}" dt="2019-01-01T15:03:52.417" v="7965" actId="1076"/>
          <ac:cxnSpMkLst>
            <pc:docMk/>
            <pc:sldMk cId="3583176377" sldId="599"/>
            <ac:cxnSpMk id="19" creationId="{78B0CE61-3ACE-4D42-9793-75B1B9003D65}"/>
          </ac:cxnSpMkLst>
        </pc:cxnChg>
      </pc:sldChg>
      <pc:sldChg chg="add">
        <pc:chgData name="" userId="2f5b3b8cf1a4cfe4" providerId="LiveId" clId="{69034178-9152-436E-8824-A41B3CC146FD}" dt="2019-01-01T14:57:59.167" v="7781"/>
        <pc:sldMkLst>
          <pc:docMk/>
          <pc:sldMk cId="1143718552" sldId="600"/>
        </pc:sldMkLst>
      </pc:sldChg>
      <pc:sldChg chg="add">
        <pc:chgData name="" userId="2f5b3b8cf1a4cfe4" providerId="LiveId" clId="{69034178-9152-436E-8824-A41B3CC146FD}" dt="2019-01-01T14:58:06.487" v="7782"/>
        <pc:sldMkLst>
          <pc:docMk/>
          <pc:sldMk cId="3902415009" sldId="601"/>
        </pc:sldMkLst>
      </pc:sldChg>
      <pc:sldChg chg="addSp delSp modSp add del">
        <pc:chgData name="" userId="2f5b3b8cf1a4cfe4" providerId="LiveId" clId="{69034178-9152-436E-8824-A41B3CC146FD}" dt="2019-01-01T15:03:41.611" v="7963" actId="20577"/>
        <pc:sldMkLst>
          <pc:docMk/>
          <pc:sldMk cId="69351906" sldId="602"/>
        </pc:sldMkLst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3" creationId="{7D7D2B94-8EEF-4568-9C74-5734B181EE64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8" creationId="{005B58D2-913D-4688-885D-CD00B9AB3BE6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11" creationId="{28275E55-35E2-4D32-B3F2-E624B8B8CA87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16" creationId="{09749F5F-EFC0-4731-AEE5-DD75B9C6FCDF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17" creationId="{5AC2C6DA-57EE-4673-A0FA-C2825C4F4B7C}"/>
          </ac:spMkLst>
        </pc:spChg>
        <pc:spChg chg="del">
          <ac:chgData name="" userId="2f5b3b8cf1a4cfe4" providerId="LiveId" clId="{69034178-9152-436E-8824-A41B3CC146FD}" dt="2019-01-01T14:58:34.609" v="7788" actId="478"/>
          <ac:spMkLst>
            <pc:docMk/>
            <pc:sldMk cId="69351906" sldId="602"/>
            <ac:spMk id="20" creationId="{1967535B-AB2D-4991-AA73-455A72495C68}"/>
          </ac:spMkLst>
        </pc:spChg>
        <pc:spChg chg="add del">
          <ac:chgData name="" userId="2f5b3b8cf1a4cfe4" providerId="LiveId" clId="{69034178-9152-436E-8824-A41B3CC146FD}" dt="2019-01-01T14:58:29.902" v="7785"/>
          <ac:spMkLst>
            <pc:docMk/>
            <pc:sldMk cId="69351906" sldId="602"/>
            <ac:spMk id="21" creationId="{72204149-0F29-468C-AB0C-57BF4722D15A}"/>
          </ac:spMkLst>
        </pc:spChg>
        <pc:spChg chg="add del">
          <ac:chgData name="" userId="2f5b3b8cf1a4cfe4" providerId="LiveId" clId="{69034178-9152-436E-8824-A41B3CC146FD}" dt="2019-01-01T14:58:29.902" v="7785"/>
          <ac:spMkLst>
            <pc:docMk/>
            <pc:sldMk cId="69351906" sldId="602"/>
            <ac:spMk id="23" creationId="{4C254DA7-2ACB-44B2-B045-EE11F06AFEA2}"/>
          </ac:spMkLst>
        </pc:spChg>
        <pc:spChg chg="add mod">
          <ac:chgData name="" userId="2f5b3b8cf1a4cfe4" providerId="LiveId" clId="{69034178-9152-436E-8824-A41B3CC146FD}" dt="2019-01-01T15:01:56.698" v="7821" actId="1076"/>
          <ac:spMkLst>
            <pc:docMk/>
            <pc:sldMk cId="69351906" sldId="602"/>
            <ac:spMk id="34" creationId="{358CBE92-F88D-44BB-BC43-9EFF94942E88}"/>
          </ac:spMkLst>
        </pc:spChg>
        <pc:spChg chg="add mod">
          <ac:chgData name="" userId="2f5b3b8cf1a4cfe4" providerId="LiveId" clId="{69034178-9152-436E-8824-A41B3CC146FD}" dt="2019-01-01T15:01:56.698" v="7821" actId="1076"/>
          <ac:spMkLst>
            <pc:docMk/>
            <pc:sldMk cId="69351906" sldId="602"/>
            <ac:spMk id="36" creationId="{3C1D61EF-E3A9-4E1D-88C6-F1528F3A92D3}"/>
          </ac:spMkLst>
        </pc:spChg>
        <pc:spChg chg="add del mod ord">
          <ac:chgData name="" userId="2f5b3b8cf1a4cfe4" providerId="LiveId" clId="{69034178-9152-436E-8824-A41B3CC146FD}" dt="2019-01-01T15:01:49.426" v="7819" actId="478"/>
          <ac:spMkLst>
            <pc:docMk/>
            <pc:sldMk cId="69351906" sldId="602"/>
            <ac:spMk id="49" creationId="{E418AC0F-C015-41C6-AE92-2BAC7D735F23}"/>
          </ac:spMkLst>
        </pc:spChg>
        <pc:spChg chg="add del mod">
          <ac:chgData name="" userId="2f5b3b8cf1a4cfe4" providerId="LiveId" clId="{69034178-9152-436E-8824-A41B3CC146FD}" dt="2019-01-01T15:01:52.821" v="7820" actId="478"/>
          <ac:spMkLst>
            <pc:docMk/>
            <pc:sldMk cId="69351906" sldId="602"/>
            <ac:spMk id="50" creationId="{A03D5F80-839E-4BFB-AB7F-87B0FEDDDDED}"/>
          </ac:spMkLst>
        </pc:spChg>
        <pc:spChg chg="add del mod">
          <ac:chgData name="" userId="2f5b3b8cf1a4cfe4" providerId="LiveId" clId="{69034178-9152-436E-8824-A41B3CC146FD}" dt="2019-01-01T15:00:10.790" v="7810" actId="478"/>
          <ac:spMkLst>
            <pc:docMk/>
            <pc:sldMk cId="69351906" sldId="602"/>
            <ac:spMk id="51" creationId="{9912063F-D6FE-4823-A5F8-5285AA8B5605}"/>
          </ac:spMkLst>
        </pc:spChg>
        <pc:spChg chg="add del mod">
          <ac:chgData name="" userId="2f5b3b8cf1a4cfe4" providerId="LiveId" clId="{69034178-9152-436E-8824-A41B3CC146FD}" dt="2019-01-01T15:01:52.821" v="7820" actId="478"/>
          <ac:spMkLst>
            <pc:docMk/>
            <pc:sldMk cId="69351906" sldId="602"/>
            <ac:spMk id="52" creationId="{CB177F24-18C5-4F90-BB8B-824C15E5FE41}"/>
          </ac:spMkLst>
        </pc:spChg>
        <pc:spChg chg="add del mod">
          <ac:chgData name="" userId="2f5b3b8cf1a4cfe4" providerId="LiveId" clId="{69034178-9152-436E-8824-A41B3CC146FD}" dt="2019-01-01T15:01:52.821" v="7820" actId="478"/>
          <ac:spMkLst>
            <pc:docMk/>
            <pc:sldMk cId="69351906" sldId="602"/>
            <ac:spMk id="54" creationId="{1BB38563-E5EE-490E-BB2E-A98E922296F0}"/>
          </ac:spMkLst>
        </pc:spChg>
        <pc:spChg chg="add del mod">
          <ac:chgData name="" userId="2f5b3b8cf1a4cfe4" providerId="LiveId" clId="{69034178-9152-436E-8824-A41B3CC146FD}" dt="2019-01-01T15:02:30.388" v="7823" actId="11529"/>
          <ac:spMkLst>
            <pc:docMk/>
            <pc:sldMk cId="69351906" sldId="602"/>
            <ac:spMk id="69" creationId="{997F5174-212C-4840-867C-091D85D4C897}"/>
          </ac:spMkLst>
        </pc:spChg>
        <pc:spChg chg="add mod ord">
          <ac:chgData name="" userId="2f5b3b8cf1a4cfe4" providerId="LiveId" clId="{69034178-9152-436E-8824-A41B3CC146FD}" dt="2019-01-01T15:02:54.257" v="7826" actId="167"/>
          <ac:spMkLst>
            <pc:docMk/>
            <pc:sldMk cId="69351906" sldId="602"/>
            <ac:spMk id="70" creationId="{052B463B-0E5C-49D0-BFC5-37DE1298CCF1}"/>
          </ac:spMkLst>
        </pc:spChg>
        <pc:spChg chg="add mod">
          <ac:chgData name="" userId="2f5b3b8cf1a4cfe4" providerId="LiveId" clId="{69034178-9152-436E-8824-A41B3CC146FD}" dt="2019-01-01T15:03:41.611" v="7963" actId="20577"/>
          <ac:spMkLst>
            <pc:docMk/>
            <pc:sldMk cId="69351906" sldId="602"/>
            <ac:spMk id="74" creationId="{1CF97EA4-3AE6-465C-86B8-A450D51EFCC2}"/>
          </ac:spMkLst>
        </pc:sp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7" creationId="{1EA14F8E-DB2A-40AE-BA91-D6DBD1DEE419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0" creationId="{BE0EF61A-77E4-41ED-BEDD-F554FA134BCB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2" creationId="{6502C43A-0DB8-4A73-BDDF-41B17FD7B9BC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3" creationId="{8415F65B-0680-4796-A950-4E9D400A6316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4" creationId="{CF751EB1-C217-4A8C-A101-92F8CBE74943}"/>
          </ac:cxnSpMkLst>
        </pc:cxnChg>
        <pc:cxnChg chg="del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5" creationId="{ADE1B20D-AB34-46F2-86C4-4E378A83BD99}"/>
          </ac:cxnSpMkLst>
        </pc:cxnChg>
        <pc:cxnChg chg="del mod">
          <ac:chgData name="" userId="2f5b3b8cf1a4cfe4" providerId="LiveId" clId="{69034178-9152-436E-8824-A41B3CC146FD}" dt="2019-01-01T14:58:34.609" v="7788" actId="478"/>
          <ac:cxnSpMkLst>
            <pc:docMk/>
            <pc:sldMk cId="69351906" sldId="602"/>
            <ac:cxnSpMk id="19" creationId="{78B0CE61-3ACE-4D42-9793-75B1B9003D65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2" creationId="{4C987A9D-A92D-4B2B-9F12-756663F28210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4" creationId="{8C352550-CD60-448C-81AF-8BBF887FF24D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5" creationId="{90239E9A-68A2-4983-847E-890CEDFF554F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6" creationId="{792C3D0B-5200-4351-BFF1-1A387DEDC00C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7" creationId="{271018A7-2447-45BD-87DC-40126030BABC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8" creationId="{50930EAE-AC98-4628-BAD8-6DCAC54F8D3A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29" creationId="{EF3E95BD-16E6-4EFE-B398-11E6CD5CFA60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0" creationId="{13391D86-DDA3-42C9-8716-D25470E95248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1" creationId="{13C32CD0-D9D4-4986-B97E-08F5D315CDC8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2" creationId="{B5D29714-B835-45B4-B3F3-03CC485BFDAF}"/>
          </ac:cxnSpMkLst>
        </pc:cxnChg>
        <pc:cxnChg chg="add del">
          <ac:chgData name="" userId="2f5b3b8cf1a4cfe4" providerId="LiveId" clId="{69034178-9152-436E-8824-A41B3CC146FD}" dt="2019-01-01T14:58:29.902" v="7785"/>
          <ac:cxnSpMkLst>
            <pc:docMk/>
            <pc:sldMk cId="69351906" sldId="602"/>
            <ac:cxnSpMk id="33" creationId="{395F7B21-462D-449A-B6F3-7A10DA9872E6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5" creationId="{DF4A1C3B-4A2B-4AE7-8079-25AB794CD02E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7" creationId="{68B96F8A-DB59-441C-81D7-00DFCEAB71A5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8" creationId="{8428A638-A59A-4394-AEFF-91C544669709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39" creationId="{44E25104-A524-4DF8-841C-788F81C91153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0" creationId="{2D4E708B-906E-4C42-A721-405196123848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1" creationId="{F1DE8F7C-D522-44B7-A421-4B824528FE7D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2" creationId="{C575B9ED-F828-444C-9C5C-0FF30F10D4D5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3" creationId="{8B865CF4-7912-4163-92AA-E50234BCDA53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4" creationId="{A695DEF8-14E3-4540-8696-DCD57FCD0DBA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5" creationId="{FEBF6F44-3892-4F45-B611-0833D6E56581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6" creationId="{0045F410-3FFF-42B1-A2E3-E19F32FB3661}"/>
          </ac:cxnSpMkLst>
        </pc:cxnChg>
        <pc:cxnChg chg="add mod">
          <ac:chgData name="" userId="2f5b3b8cf1a4cfe4" providerId="LiveId" clId="{69034178-9152-436E-8824-A41B3CC146FD}" dt="2019-01-01T15:01:56.698" v="7821" actId="1076"/>
          <ac:cxnSpMkLst>
            <pc:docMk/>
            <pc:sldMk cId="69351906" sldId="602"/>
            <ac:cxnSpMk id="47" creationId="{5E85FFCD-8483-4607-A42F-C89FB515090A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3" creationId="{DCDF565C-89C5-4127-9F3C-D4A41EDE3110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5" creationId="{BF77E4D2-3A2C-48E3-863F-BB39B591821F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6" creationId="{4E6FA66F-1AF6-43D9-8C91-A921DC6FAAA5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7" creationId="{88E6E025-F291-4865-B485-C50685DE8AA5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8" creationId="{8B5D6D89-2871-4313-B50F-A085B73795DA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59" creationId="{13A261D0-38DA-40A8-A32C-96DD7EF7F85D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0" creationId="{67C61A16-B659-441A-A64C-644B91C11810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1" creationId="{90D7DEBC-4B40-4575-B368-0A7804441FAD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2" creationId="{B0C4C297-3ECD-49CF-A17C-908A630C03B8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3" creationId="{53F9FB8B-CDCA-4729-8C50-E48D6EB3B24E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4" creationId="{906006BA-D6F7-44C4-9390-BFDB267D7C9B}"/>
          </ac:cxnSpMkLst>
        </pc:cxnChg>
        <pc:cxnChg chg="add del mod">
          <ac:chgData name="" userId="2f5b3b8cf1a4cfe4" providerId="LiveId" clId="{69034178-9152-436E-8824-A41B3CC146FD}" dt="2019-01-01T15:01:52.821" v="7820" actId="478"/>
          <ac:cxnSpMkLst>
            <pc:docMk/>
            <pc:sldMk cId="69351906" sldId="602"/>
            <ac:cxnSpMk id="65" creationId="{00072684-12CD-4C94-BB02-9E44E44A1B54}"/>
          </ac:cxnSpMkLst>
        </pc:cxnChg>
        <pc:cxnChg chg="add mod">
          <ac:chgData name="" userId="2f5b3b8cf1a4cfe4" providerId="LiveId" clId="{69034178-9152-436E-8824-A41B3CC146FD}" dt="2019-01-01T15:03:07.945" v="7828" actId="14100"/>
          <ac:cxnSpMkLst>
            <pc:docMk/>
            <pc:sldMk cId="69351906" sldId="602"/>
            <ac:cxnSpMk id="72" creationId="{55A6561D-306A-460B-976C-D1A3E420E6A5}"/>
          </ac:cxnSpMkLst>
        </pc:cxnChg>
      </pc:sldChg>
      <pc:sldChg chg="addSp delSp modSp add">
        <pc:chgData name="" userId="2f5b3b8cf1a4cfe4" providerId="LiveId" clId="{69034178-9152-436E-8824-A41B3CC146FD}" dt="2019-01-01T15:41:44.441" v="8139" actId="1076"/>
        <pc:sldMkLst>
          <pc:docMk/>
          <pc:sldMk cId="4119964249" sldId="603"/>
        </pc:sldMkLst>
        <pc:spChg chg="mod">
          <ac:chgData name="" userId="2f5b3b8cf1a4cfe4" providerId="LiveId" clId="{69034178-9152-436E-8824-A41B3CC146FD}" dt="2019-01-01T15:41:25.860" v="8128" actId="20577"/>
          <ac:spMkLst>
            <pc:docMk/>
            <pc:sldMk cId="4119964249" sldId="603"/>
            <ac:spMk id="7" creationId="{893A833B-67B8-49D7-B5E9-54D9BA34EA5F}"/>
          </ac:spMkLst>
        </pc:spChg>
        <pc:spChg chg="add mod">
          <ac:chgData name="" userId="2f5b3b8cf1a4cfe4" providerId="LiveId" clId="{69034178-9152-436E-8824-A41B3CC146FD}" dt="2019-01-01T15:41:44.441" v="8139" actId="1076"/>
          <ac:spMkLst>
            <pc:docMk/>
            <pc:sldMk cId="4119964249" sldId="603"/>
            <ac:spMk id="8" creationId="{C6554BE7-D06B-40FF-915A-1513E7C67E93}"/>
          </ac:spMkLst>
        </pc:spChg>
        <pc:picChg chg="del">
          <ac:chgData name="" userId="2f5b3b8cf1a4cfe4" providerId="LiveId" clId="{69034178-9152-436E-8824-A41B3CC146FD}" dt="2019-01-01T15:41:27.079" v="8129" actId="478"/>
          <ac:picMkLst>
            <pc:docMk/>
            <pc:sldMk cId="4119964249" sldId="603"/>
            <ac:picMk id="2" creationId="{12B613CD-C7B1-420C-B817-5341BE1CD2AB}"/>
          </ac:picMkLst>
        </pc:picChg>
      </pc:sldChg>
      <pc:sldChg chg="add del">
        <pc:chgData name="" userId="2f5b3b8cf1a4cfe4" providerId="LiveId" clId="{69034178-9152-436E-8824-A41B3CC146FD}" dt="2019-01-01T15:41:28.876" v="8131"/>
        <pc:sldMkLst>
          <pc:docMk/>
          <pc:sldMk cId="157912438" sldId="604"/>
        </pc:sldMkLst>
      </pc:sldChg>
      <pc:sldChg chg="delSp modSp add">
        <pc:chgData name="" userId="2f5b3b8cf1a4cfe4" providerId="LiveId" clId="{69034178-9152-436E-8824-A41B3CC146FD}" dt="2019-01-01T15:42:11.212" v="8149" actId="1076"/>
        <pc:sldMkLst>
          <pc:docMk/>
          <pc:sldMk cId="1857119492" sldId="604"/>
        </pc:sldMkLst>
        <pc:spChg chg="mod">
          <ac:chgData name="" userId="2f5b3b8cf1a4cfe4" providerId="LiveId" clId="{69034178-9152-436E-8824-A41B3CC146FD}" dt="2019-01-01T15:42:11.212" v="8149" actId="1076"/>
          <ac:spMkLst>
            <pc:docMk/>
            <pc:sldMk cId="1857119492" sldId="604"/>
            <ac:spMk id="2" creationId="{AF823623-E4FD-410F-9F92-EC9FA36F3915}"/>
          </ac:spMkLst>
        </pc:spChg>
        <pc:spChg chg="del">
          <ac:chgData name="" userId="2f5b3b8cf1a4cfe4" providerId="LiveId" clId="{69034178-9152-436E-8824-A41B3CC146FD}" dt="2019-01-01T15:42:06.121" v="8148" actId="478"/>
          <ac:spMkLst>
            <pc:docMk/>
            <pc:sldMk cId="1857119492" sldId="604"/>
            <ac:spMk id="7" creationId="{FCF3ADAF-EEF4-44EF-B526-B21030845D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31.12.2018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39.54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0 339 5760,'0'11'2176,"0"-11"-1664,0-6 1376,0 6 1920,0 0-2016,0 0 1823,0 0-2143,0 6 1152,0-3-1504,6 8 256,-6-1-832,5 4 256,-5-10-480,6 7 256,-1-8-320,6 8 128,-5-7-224,10 2 0,-11-12-96,12 6-192,-1 0 64,10 0 384,-4-4-160,11-1 416,-11-1-320,11 3-64,-6-3-96,6 6 0,-11-5-64,4 5 64,-10 0-64,6 5 64,-5 1-64,5-3 64,-11-3-64,10 6-32,-10-1 32,11 5 32,-11-10-32,15 5-32,-4-5 32,5 0 32,-10-5-32,5-1-32,-6 2 32,6 4-32,-5-5 0,5 5 64,-8 0-32,3 0-32,-12 0 32,12 0-32,-12-6 0,12 6-288,-12-3 160,12 3-1440,-12-11 864,12 2-4192,-12 0 2720,6 9-2368,-11-6 2625</inkml:trace>
  <inkml:trace contextRef="#ctx0" brushRef="#br0" timeOffset="549.2085">838 26 10752,'-11'-5'4032,"11"5"-3136,-11-10 1087,11 10 1121,0-5-1760,0 5 704,0-6-1248,5 6 416,-10 0-704,5 6 224,-6-6-448,12 5 128,-1-1-256,12 11 64,-1-4-128,12 7 0,-14-9-32,19 17 32,-11-8-64,11 6-96,-5-4 32,5 4 32,-6-4 0,-1-2 64,-10-3-32,6 5 64,-5-6-64,-1 10 128,-5-4-96,5 4 384,-10-6-224,-1 6 320,-10-9-320,-1 14 160,-10-9-224,0 10 64,-6-7-128,-6 7-128,-5-12 0,2 7-832,-2-12 480,0 13-4192,6-11 2496,5 3-2560,5-4 2688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40.76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50 63 8704,'0'-18'3328,"0"18"-2592,0 3 1280,0-3 1215,0-3-1759,0 3 576,0-9-1280,0-2 576,0 1-800,0 5 800,0-4-768,5 9 480,-10 0-608,-1 9 32,1 2-288,5 7 96,0-9-160,0 21 64,-6-5-96,1 28-64,-6-11 0,5 11-384,1-3 192,5 8-2048,-6-10 1216,12-4-4800,-6-15 3232,11 4-2303,-6-13 2815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41.11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11 101 12032,'-11'10'4575,"11"-10"-3583,6 11 800,-1-8 512,1-3-1344,3 11 224,2-7-704,11 7 128,-11-11-352,11 0 64,0-11-192,16 2 0,-11-11-64,4 1 96,-3-1-96,5 2 192,-11-2-160,0 11 384,-11-6-256,5 9 384,-5 3-352,0 17 224,-5-4-256,-1 19 0,-5 0-128,0 19-896,-5-4 416,5-1-672,0-10 576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49.73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6 380 8960,'0'0'3424,"0"0"-2656,-6-11 1120,6 11 1343,0-4-1759,0-2 992,0 1-1504,0 1 768,0-1-992,0 5 320,0 0-608,6 0 160,-1 0-352,6 0 128,-5 0-224,10 0 128,1 0-160,8 0 160,-8 0-192,5 5 32,-6-5-64,22 9 32,-16 1-64,6 1-96,-12-11 32,4 9 32,-3-9 0,5 3-96,-6-3 64,6 6-32,-11-12 0,17 6 0,-6-3 0,5 3 0,-5-6 0,4 6 0,-4 0 0,5 0 64,-10-3 0,4-3 0,-4 1 0,5 5 480,-6 0-256,6 0 320,-13 0-288,13 0-160,-11 0-32,11 0-160,-11 0 64,11 0-384,-11 0 192,11 0-1568,-11 0 992,0 0-5504,-5 0 3488,-1 5-3359,-10-5 3583</inkml:trace>
  <inkml:trace contextRef="#ctx0" brushRef="#br0" timeOffset="875.9286">370 6 6656,'5'0'2528,"-5"0"-1952,0-5 1248,0 5 1376,0 0-1728,0 0 1023,0 0-1535,0 0 576,0 0-896,0 0 352,0 0-576,0 0 544,0 0-544,0 5 480,-5-5-480,-1 15 256,-5-6-384,-5 17 64,-1-8-224,6 2 64,-5-5-96,-1 9 96,3-6-128,-8 17 128,-6-6-128,6 0 256,0-11-192,6 3 256,-6-7-256,11 1-32,-5-11-64,10 5-128,-5-9 64,6 11 384,-4-11-192,3 3 352,1-3-288,-1 6-32,1-6-128,5 0 32,-6 0-64,6 5-32,-5-5 32,10 4-32,-5-8 0,6 8 64,-1-4-32,6 5 64,-5 1-64,3 3 64,-4-9-64,12 9 64,-12-3-64,12 3 64,-12-4-64,17 10 64,-11-11-64,5 10 64,-5-5-64,17 17 128,-1-2-96,10 5 128,-4-5-128,11 5-32,-6-11 0,1 3-960,-19-12 512,7 5-736,-10-5 640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51.25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12 7552,'0'0'2880,"0"0"-2240,5-11 896,-1 11 1344,-8 0-1601,4 0 1505,0 0-1600,4 5 1056,-4-5-1280,5 15 576,-5-6-896,6 17 128,-12-8-448,12 20 96,-6-8-256,5 14 128,1-6-160,5 10 0,-11-8-64,5 7-128,-10-14 32,10 11-1184,-5-9 672,6 3-4480,-6-8 2752,5-3-2463,1-7 2751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1T15:22:51.82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1 130 7808,'5'-9'2880,"-5"9"-2240,0-14 1664,6 8 1631,-6 2-2111,5-5 672,-5-5-1536,11 3 384,-5 2-800,10-1 352,-5-4-544,9 5 128,-3-2-320,5 7 224,-6-2-256,6 12 320,-6-6-256,-5 4 96,-5 1-160,-6 13 160,-6-3-192,-5 20 192,-11-2-192,6 11 448,-6-10-288,6 8 384,-1-7-384,6-2 160,-3-4-256,8 10 64,1-14-128,16-1 96,-6-9-128,21 3 128,1-3-128,11-1 32,-5-8-32,17 3 96,-14-9-96,3 6-224,-12-6 64,6 3-3680,-11-6 2048,0 3-2752,-5-11 2592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31.12.2018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31.12.2018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9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DF8-070B-44EA-BD24-0FB921343331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9B4C-AB08-4ECE-AED7-D5424D6317B3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1E12-2268-48FA-915B-E2160397BACF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8AF-E48D-426F-A301-CDF3E2E3EEAC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897-56EA-41DD-9164-D8C976168BBA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7F4-FC8A-46F8-BC62-DAACDDBE934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E717-B2BD-4A10-90FD-7195FAFA9FE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2E8-9559-4171-993D-20A6AF1D3C19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84-2AC8-4728-8477-5D026A5216BC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914-BDFD-4CA3-9F99-70C8AE6BB5D7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40A-236E-43B6-8E95-250FFF85669A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7131-BD81-4FDB-BB76-AFAB9F4F6DD5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3DE-79CC-4020-A547-A0BEC346CC7B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942A-BEC6-4E5F-BCE4-D88E91E24BF7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DAA-E781-4119-9EE9-EF2BAB47A22A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CF56-0F6E-4E06-97F5-5AB755D3CF4B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05A-D149-4039-A161-06AA0D16DAB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58E-8A72-4EB2-9109-067E16B96F55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08D9-30CD-4D85-8201-299AC467B5B0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C23-4836-4CF2-8A5E-A3D5E6EABF3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407-F39E-4FEF-B3E1-8F65D5C8D31A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47E2-6135-4CD5-A288-43C7967E46A6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264-CB75-4B7F-B244-600903905298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BE-FA0E-4517-A340-1F27D8AB8CF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F214-36B5-4584-9C4E-C3A41F4375D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DD1-A5C1-44BB-8050-D2D5B7B7FF87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8A8-2FC6-4858-B564-679290EB24C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7CD-F256-495F-9148-9F12B9AD489D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CAD-653D-49C1-B6F4-B8000AFC93E8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E299-B484-4489-A933-1F53B82CF758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A844-0F6D-452F-8A76-F8D944931AA7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0C45-2FC5-4742-8F65-958EB0701A1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8993-62ED-4E5F-AFDE-7D9D8E9B8E95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BD0-DC08-4721-847D-F712614CA97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C09-44B5-4068-A541-80A9016C55B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535-986A-4845-81C1-037B0826E393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8992-6DBA-4588-B084-F26FF9E2D8E7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5E2-E7F6-4C7F-94ED-566217CFA59B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D728-7DA7-4E09-8530-D006B6E3B01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7D1-6556-47B5-9DF4-77DC8EFF54FB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0CC3-B2AE-4EFD-85B7-CC05FC4082C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408-2966-4708-9669-4346DA7FC2E0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01A-D05E-4054-B3EA-C8C53533BBE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6EBE-1B5C-44E3-B07D-885DBCC7CE38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8CDF-3E7D-46F3-935E-F693EFDA228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A6E1-241D-4F8F-9277-D98946233085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66CD-E022-42E6-B2F5-3D325F68F4B8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B4-FC68-438B-B0D7-535713087E26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9A13-E34F-4FC8-A198-EEA63ADB36A0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18B-AB30-41C2-87E9-9AB9CF4391BF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A783-ABB4-4D67-BC0D-6CB22324D7B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A7DD-066A-4825-84FD-BB68020BC596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B840-C48C-4147-82BF-038EF51AA049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6CE-2FF5-4076-B2BD-9FAA7722C3AB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EB8-D1F9-4ECF-8D55-A6C7E24AE61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D2A5-F672-43FB-8813-7E06ACA55C0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D677-A3FB-433D-A2B1-C1A410C949D3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D05-96AE-4507-BF06-4FC2F41C321F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55C-CF68-4823-A4E0-1E865F6A92B9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70B-CC98-4B7A-92E1-2BA0CB20E205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2FA7-4D54-474E-BE4D-EC07803DBA26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B54-78DD-47D4-82FD-DD2B117BB84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4C2-0029-4C46-BC37-EAE1F4B96121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36A-7CC9-4C86-B908-3F74072DC32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587-B1B1-4E82-9B14-B8CA7571490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FF2F-9BE4-45E7-AE88-56E7D264A0B9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3A76-6FFB-409D-9D98-7BDAF89BD6B1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F324-884D-49D9-9C4D-FF5CEA97066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50A-2BA8-43DF-A513-2C81AB71C838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7F1A5-28CF-4C64-B547-908F8C4552CD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  <p:sldLayoutId id="2147483766" r:id="rId11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356C644-D21B-4117-8536-12C1A4B5782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BF8EA7-BC54-4DE8-A91E-8CD78A612D52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85629B4-9E5D-4F25-897F-2E760DDD1511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AB5596-183C-4B90-9587-4DBC95492094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7A0B80B-9028-4FAE-A9B9-F074A670ADF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F5C69D-6636-4D4A-9E38-3CCA4329166E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008C9A5-F142-4CA6-B0A2-0ED7927AC48A}" type="datetime1">
              <a:rPr lang="de-DE" smtClean="0"/>
              <a:t>31.12.2018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2.png"/><Relationship Id="rId4" Type="http://schemas.openxmlformats.org/officeDocument/2006/relationships/image" Target="../media/image3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523.png"/><Relationship Id="rId7" Type="http://schemas.openxmlformats.org/officeDocument/2006/relationships/image" Target="../media/image13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714.png"/><Relationship Id="rId4" Type="http://schemas.openxmlformats.org/officeDocument/2006/relationships/image" Target="../media/image603.png"/><Relationship Id="rId9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517.png"/><Relationship Id="rId12" Type="http://schemas.openxmlformats.org/officeDocument/2006/relationships/image" Target="../media/image5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8.png"/><Relationship Id="rId10" Type="http://schemas.openxmlformats.org/officeDocument/2006/relationships/image" Target="../media/image134.png"/><Relationship Id="rId4" Type="http://schemas.openxmlformats.org/officeDocument/2006/relationships/image" Target="../media/image6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7.png"/><Relationship Id="rId4" Type="http://schemas.openxmlformats.org/officeDocument/2006/relationships/image" Target="../media/image4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3.png"/><Relationship Id="rId7" Type="http://schemas.openxmlformats.org/officeDocument/2006/relationships/image" Target="../media/image5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2.png"/><Relationship Id="rId5" Type="http://schemas.openxmlformats.org/officeDocument/2006/relationships/image" Target="../media/image552.png"/><Relationship Id="rId4" Type="http://schemas.openxmlformats.org/officeDocument/2006/relationships/image" Target="../media/image5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2.png"/><Relationship Id="rId13" Type="http://schemas.openxmlformats.org/officeDocument/2006/relationships/image" Target="../media/image691.png"/><Relationship Id="rId3" Type="http://schemas.openxmlformats.org/officeDocument/2006/relationships/image" Target="../media/image592.png"/><Relationship Id="rId7" Type="http://schemas.openxmlformats.org/officeDocument/2006/relationships/image" Target="../media/image631.png"/><Relationship Id="rId12" Type="http://schemas.openxmlformats.org/officeDocument/2006/relationships/image" Target="../media/image680.png"/><Relationship Id="rId2" Type="http://schemas.openxmlformats.org/officeDocument/2006/relationships/image" Target="../media/image5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2.png"/><Relationship Id="rId11" Type="http://schemas.openxmlformats.org/officeDocument/2006/relationships/image" Target="../media/image670.png"/><Relationship Id="rId5" Type="http://schemas.openxmlformats.org/officeDocument/2006/relationships/image" Target="../media/image616.png"/><Relationship Id="rId10" Type="http://schemas.openxmlformats.org/officeDocument/2006/relationships/image" Target="../media/image662.png"/><Relationship Id="rId4" Type="http://schemas.openxmlformats.org/officeDocument/2006/relationships/image" Target="../media/image604.png"/><Relationship Id="rId9" Type="http://schemas.openxmlformats.org/officeDocument/2006/relationships/image" Target="../media/image653.png"/><Relationship Id="rId14" Type="http://schemas.openxmlformats.org/officeDocument/2006/relationships/image" Target="../media/image70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64.png"/><Relationship Id="rId7" Type="http://schemas.openxmlformats.org/officeDocument/2006/relationships/image" Target="../media/image75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Relationship Id="rId9" Type="http://schemas.openxmlformats.org/officeDocument/2006/relationships/image" Target="../media/image7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7" Type="http://schemas.openxmlformats.org/officeDocument/2006/relationships/image" Target="../media/image86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3.png"/><Relationship Id="rId5" Type="http://schemas.openxmlformats.org/officeDocument/2006/relationships/image" Target="../media/image243.png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6.png"/><Relationship Id="rId3" Type="http://schemas.openxmlformats.org/officeDocument/2006/relationships/image" Target="../media/image418.png"/><Relationship Id="rId7" Type="http://schemas.openxmlformats.org/officeDocument/2006/relationships/image" Target="../media/image716.png"/><Relationship Id="rId12" Type="http://schemas.openxmlformats.org/officeDocument/2006/relationships/image" Target="../media/image1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7.png"/><Relationship Id="rId11" Type="http://schemas.openxmlformats.org/officeDocument/2006/relationships/image" Target="../media/image116.png"/><Relationship Id="rId5" Type="http://schemas.openxmlformats.org/officeDocument/2006/relationships/image" Target="../media/image444.png"/><Relationship Id="rId10" Type="http://schemas.openxmlformats.org/officeDocument/2006/relationships/image" Target="../media/image1010.png"/><Relationship Id="rId4" Type="http://schemas.openxmlformats.org/officeDocument/2006/relationships/image" Target="../media/image519.png"/><Relationship Id="rId9" Type="http://schemas.openxmlformats.org/officeDocument/2006/relationships/image" Target="../media/image9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5.png"/><Relationship Id="rId4" Type="http://schemas.openxmlformats.org/officeDocument/2006/relationships/image" Target="../media/image72.png"/><Relationship Id="rId9" Type="http://schemas.openxmlformats.org/officeDocument/2006/relationships/customXml" Target="../ink/ink4.xml"/><Relationship Id="rId1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8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3.png"/><Relationship Id="rId5" Type="http://schemas.openxmlformats.org/officeDocument/2006/relationships/image" Target="../media/image392.png"/><Relationship Id="rId4" Type="http://schemas.openxmlformats.org/officeDocument/2006/relationships/image" Target="../media/image38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png"/><Relationship Id="rId13" Type="http://schemas.openxmlformats.org/officeDocument/2006/relationships/image" Target="../media/image524.png"/><Relationship Id="rId3" Type="http://schemas.openxmlformats.org/officeDocument/2006/relationships/image" Target="../media/image424.png"/><Relationship Id="rId7" Type="http://schemas.openxmlformats.org/officeDocument/2006/relationships/image" Target="../media/image474.png"/><Relationship Id="rId12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5.png"/><Relationship Id="rId11" Type="http://schemas.openxmlformats.org/officeDocument/2006/relationships/image" Target="../media/image5110.png"/><Relationship Id="rId5" Type="http://schemas.openxmlformats.org/officeDocument/2006/relationships/image" Target="../media/image454.png"/><Relationship Id="rId10" Type="http://schemas.openxmlformats.org/officeDocument/2006/relationships/image" Target="../media/image505.png"/><Relationship Id="rId4" Type="http://schemas.openxmlformats.org/officeDocument/2006/relationships/image" Target="../media/image433.png"/><Relationship Id="rId9" Type="http://schemas.openxmlformats.org/officeDocument/2006/relationships/image" Target="../media/image49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3.png"/><Relationship Id="rId3" Type="http://schemas.openxmlformats.org/officeDocument/2006/relationships/image" Target="../media/image534.png"/><Relationship Id="rId7" Type="http://schemas.openxmlformats.org/officeDocument/2006/relationships/image" Target="../media/image572.png"/><Relationship Id="rId12" Type="http://schemas.openxmlformats.org/officeDocument/2006/relationships/image" Target="../media/image62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3.png"/><Relationship Id="rId11" Type="http://schemas.openxmlformats.org/officeDocument/2006/relationships/image" Target="../media/image618.png"/><Relationship Id="rId5" Type="http://schemas.openxmlformats.org/officeDocument/2006/relationships/image" Target="../media/image553.png"/><Relationship Id="rId10" Type="http://schemas.openxmlformats.org/officeDocument/2006/relationships/image" Target="../media/image605.png"/><Relationship Id="rId4" Type="http://schemas.openxmlformats.org/officeDocument/2006/relationships/image" Target="../media/image545.png"/><Relationship Id="rId9" Type="http://schemas.openxmlformats.org/officeDocument/2006/relationships/image" Target="../media/image59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632.png"/><Relationship Id="rId7" Type="http://schemas.openxmlformats.org/officeDocument/2006/relationships/image" Target="../media/image67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3.png"/><Relationship Id="rId11" Type="http://schemas.openxmlformats.org/officeDocument/2006/relationships/image" Target="../media/image717.png"/><Relationship Id="rId5" Type="http://schemas.openxmlformats.org/officeDocument/2006/relationships/image" Target="../media/image654.png"/><Relationship Id="rId10" Type="http://schemas.openxmlformats.org/officeDocument/2006/relationships/image" Target="../media/image703.png"/><Relationship Id="rId4" Type="http://schemas.openxmlformats.org/officeDocument/2006/relationships/image" Target="../media/image643.png"/><Relationship Id="rId9" Type="http://schemas.openxmlformats.org/officeDocument/2006/relationships/image" Target="../media/image69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4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6.png"/><Relationship Id="rId7" Type="http://schemas.openxmlformats.org/officeDocument/2006/relationships/image" Target="../media/image2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8.png"/><Relationship Id="rId5" Type="http://schemas.openxmlformats.org/officeDocument/2006/relationships/image" Target="../media/image18.png"/><Relationship Id="rId10" Type="http://schemas.openxmlformats.org/officeDocument/2006/relationships/image" Target="../media/image233.png"/><Relationship Id="rId4" Type="http://schemas.openxmlformats.org/officeDocument/2006/relationships/image" Target="../media/image17.png"/><Relationship Id="rId9" Type="http://schemas.openxmlformats.org/officeDocument/2006/relationships/image" Target="../media/image2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Stationäres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896" y="2813792"/>
            <a:ext cx="3656171" cy="2847455"/>
          </a:xfrm>
        </p:spPr>
        <p:txBody>
          <a:bodyPr>
            <a:normAutofit/>
          </a:bodyPr>
          <a:lstStyle/>
          <a:p>
            <a:r>
              <a:rPr lang="de-CH" dirty="0"/>
              <a:t>Magnetische Feldstärke</a:t>
            </a:r>
          </a:p>
          <a:p>
            <a:r>
              <a:rPr lang="de-CH" dirty="0"/>
              <a:t>Magnetische Flussdichte</a:t>
            </a:r>
          </a:p>
          <a:p>
            <a:r>
              <a:rPr lang="de-CH" dirty="0"/>
              <a:t>Hysteresekurve</a:t>
            </a:r>
          </a:p>
          <a:p>
            <a:r>
              <a:rPr lang="de-CH" dirty="0"/>
              <a:t>Durchflutung</a:t>
            </a:r>
          </a:p>
          <a:p>
            <a:r>
              <a:rPr lang="de-CH" dirty="0" err="1"/>
              <a:t>Reluktanzmodel</a:t>
            </a:r>
            <a:endParaRPr lang="de-CH" dirty="0"/>
          </a:p>
          <a:p>
            <a:r>
              <a:rPr lang="de-CH" dirty="0"/>
              <a:t>Induktivität</a:t>
            </a:r>
          </a:p>
          <a:p>
            <a:r>
              <a:rPr lang="de-CH" dirty="0"/>
              <a:t>Verhalten an Grenzflächen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4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D521D921-E67C-49FA-A18F-6DAF4B167E3C}"/>
              </a:ext>
            </a:extLst>
          </p:cNvPr>
          <p:cNvSpPr/>
          <p:nvPr/>
        </p:nvSpPr>
        <p:spPr>
          <a:xfrm>
            <a:off x="5077055" y="3136602"/>
            <a:ext cx="2506477" cy="245262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en-US" dirty="0" err="1"/>
              <a:t>Kondensator</a:t>
            </a:r>
            <a:r>
              <a:rPr lang="en-US" dirty="0"/>
              <a:t> und </a:t>
            </a:r>
            <a:r>
              <a:rPr lang="en-US" dirty="0" err="1"/>
              <a:t>Spannung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10</a:t>
            </a:fld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0B8D69-87C2-4432-B94E-0FCAE88104E7}"/>
              </a:ext>
            </a:extLst>
          </p:cNvPr>
          <p:cNvSpPr txBox="1"/>
          <p:nvPr/>
        </p:nvSpPr>
        <p:spPr>
          <a:xfrm>
            <a:off x="332979" y="134076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Spannung</a:t>
            </a:r>
            <a:r>
              <a:rPr lang="en-US" dirty="0"/>
              <a:t> an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Kondensator</a:t>
            </a:r>
            <a:r>
              <a:rPr lang="en-US" dirty="0"/>
              <a:t> an, so </a:t>
            </a:r>
            <a:r>
              <a:rPr lang="en-US" b="1" dirty="0" err="1"/>
              <a:t>kontrollieren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</a:t>
            </a:r>
            <a:r>
              <a:rPr lang="en-US" b="1" dirty="0"/>
              <a:t>E-Feld</a:t>
            </a:r>
            <a:endParaRPr lang="en-CH" b="1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10F5A49-FA28-4F21-AE87-861E3BCF2462}"/>
              </a:ext>
            </a:extLst>
          </p:cNvPr>
          <p:cNvGrpSpPr/>
          <p:nvPr/>
        </p:nvGrpSpPr>
        <p:grpSpPr>
          <a:xfrm>
            <a:off x="782101" y="2750424"/>
            <a:ext cx="3359658" cy="3223102"/>
            <a:chOff x="4503858" y="2186796"/>
            <a:chExt cx="3359658" cy="3223102"/>
          </a:xfrm>
        </p:grpSpPr>
        <p:grpSp>
          <p:nvGrpSpPr>
            <p:cNvPr id="82" name="Group 25">
              <a:extLst>
                <a:ext uri="{FF2B5EF4-FFF2-40B4-BE49-F238E27FC236}">
                  <a16:creationId xmlns:a16="http://schemas.microsoft.com/office/drawing/2014/main" id="{B2B042DC-BD3F-44CF-9956-E6922EBB6B3C}"/>
                </a:ext>
              </a:extLst>
            </p:cNvPr>
            <p:cNvGrpSpPr/>
            <p:nvPr/>
          </p:nvGrpSpPr>
          <p:grpSpPr>
            <a:xfrm rot="5400000">
              <a:off x="3970806" y="2719848"/>
              <a:ext cx="3223102" cy="2156998"/>
              <a:chOff x="1987796" y="3123007"/>
              <a:chExt cx="3466137" cy="2319646"/>
            </a:xfrm>
          </p:grpSpPr>
          <p:cxnSp>
            <p:nvCxnSpPr>
              <p:cNvPr id="109" name="Straight Connector 12">
                <a:extLst>
                  <a:ext uri="{FF2B5EF4-FFF2-40B4-BE49-F238E27FC236}">
                    <a16:creationId xmlns:a16="http://schemas.microsoft.com/office/drawing/2014/main" id="{CD765FE7-AC80-407A-B3B0-6A1B19AEE775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3">
                <a:extLst>
                  <a:ext uri="{FF2B5EF4-FFF2-40B4-BE49-F238E27FC236}">
                    <a16:creationId xmlns:a16="http://schemas.microsoft.com/office/drawing/2014/main" id="{2DE129B4-CF3B-4980-AFFA-D3B26AFE8051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5">
                <a:extLst>
                  <a:ext uri="{FF2B5EF4-FFF2-40B4-BE49-F238E27FC236}">
                    <a16:creationId xmlns:a16="http://schemas.microsoft.com/office/drawing/2014/main" id="{90730EAA-A443-461D-9B25-22A8F2111171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8">
                <a:extLst>
                  <a:ext uri="{FF2B5EF4-FFF2-40B4-BE49-F238E27FC236}">
                    <a16:creationId xmlns:a16="http://schemas.microsoft.com/office/drawing/2014/main" id="{1172B4C8-2F10-48ED-9129-71F6A907F3A5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9">
                <a:extLst>
                  <a:ext uri="{FF2B5EF4-FFF2-40B4-BE49-F238E27FC236}">
                    <a16:creationId xmlns:a16="http://schemas.microsoft.com/office/drawing/2014/main" id="{3F578668-7A7B-4F34-BAFE-4C8B2FBF6581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21">
                <a:extLst>
                  <a:ext uri="{FF2B5EF4-FFF2-40B4-BE49-F238E27FC236}">
                    <a16:creationId xmlns:a16="http://schemas.microsoft.com/office/drawing/2014/main" id="{08DFD12A-5248-4613-A5A4-AA0E4104D24D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15" name="Straight Arrow Connector 23">
                <a:extLst>
                  <a:ext uri="{FF2B5EF4-FFF2-40B4-BE49-F238E27FC236}">
                    <a16:creationId xmlns:a16="http://schemas.microsoft.com/office/drawing/2014/main" id="{CCEA5E43-B307-4835-892B-423AAA6AB612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24">
                    <a:extLst>
                      <a:ext uri="{FF2B5EF4-FFF2-40B4-BE49-F238E27FC236}">
                        <a16:creationId xmlns:a16="http://schemas.microsoft.com/office/drawing/2014/main" id="{9C2DF113-AE47-45B7-A0B8-5DE243B992B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>
              <p:sp>
                <p:nvSpPr>
                  <p:cNvPr id="116" name="TextBox 24">
                    <a:extLst>
                      <a:ext uri="{FF2B5EF4-FFF2-40B4-BE49-F238E27FC236}">
                        <a16:creationId xmlns:a16="http://schemas.microsoft.com/office/drawing/2014/main" id="{9C2DF113-AE47-45B7-A0B8-5DE243B99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429" r="-17857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10">
              <a:extLst>
                <a:ext uri="{FF2B5EF4-FFF2-40B4-BE49-F238E27FC236}">
                  <a16:creationId xmlns:a16="http://schemas.microsoft.com/office/drawing/2014/main" id="{53311DC7-6C7C-412B-BD83-A1D11EAFBAB6}"/>
                </a:ext>
              </a:extLst>
            </p:cNvPr>
            <p:cNvGrpSpPr/>
            <p:nvPr/>
          </p:nvGrpSpPr>
          <p:grpSpPr>
            <a:xfrm rot="5400000">
              <a:off x="5268817" y="2524290"/>
              <a:ext cx="2678360" cy="2511039"/>
              <a:chOff x="2277195" y="1772816"/>
              <a:chExt cx="2880320" cy="2700382"/>
            </a:xfrm>
          </p:grpSpPr>
          <p:sp>
            <p:nvSpPr>
              <p:cNvPr id="107" name="Rectangle 8">
                <a:extLst>
                  <a:ext uri="{FF2B5EF4-FFF2-40B4-BE49-F238E27FC236}">
                    <a16:creationId xmlns:a16="http://schemas.microsoft.com/office/drawing/2014/main" id="{8CA057E5-75A6-4D28-BE90-7C4BFF723A5E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08" name="Rectangle 9">
                <a:extLst>
                  <a:ext uri="{FF2B5EF4-FFF2-40B4-BE49-F238E27FC236}">
                    <a16:creationId xmlns:a16="http://schemas.microsoft.com/office/drawing/2014/main" id="{6D554B45-627B-498E-B3BE-06ACA843E5D5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84" name="Straight Arrow Connector 29">
              <a:extLst>
                <a:ext uri="{FF2B5EF4-FFF2-40B4-BE49-F238E27FC236}">
                  <a16:creationId xmlns:a16="http://schemas.microsoft.com/office/drawing/2014/main" id="{1DCD4240-C2E0-49FE-AB49-947AFA21B9AC}"/>
                </a:ext>
              </a:extLst>
            </p:cNvPr>
            <p:cNvCxnSpPr/>
            <p:nvPr/>
          </p:nvCxnSpPr>
          <p:spPr>
            <a:xfrm rot="5400000">
              <a:off x="666085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4">
              <a:extLst>
                <a:ext uri="{FF2B5EF4-FFF2-40B4-BE49-F238E27FC236}">
                  <a16:creationId xmlns:a16="http://schemas.microsoft.com/office/drawing/2014/main" id="{97E21E31-8F7C-425D-91C3-D4B880BFC869}"/>
                </a:ext>
              </a:extLst>
            </p:cNvPr>
            <p:cNvCxnSpPr/>
            <p:nvPr/>
          </p:nvCxnSpPr>
          <p:spPr>
            <a:xfrm rot="5400000">
              <a:off x="651438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5">
              <a:extLst>
                <a:ext uri="{FF2B5EF4-FFF2-40B4-BE49-F238E27FC236}">
                  <a16:creationId xmlns:a16="http://schemas.microsoft.com/office/drawing/2014/main" id="{EC26330A-F7CD-453C-BEF1-E58B87A1B8BA}"/>
                </a:ext>
              </a:extLst>
            </p:cNvPr>
            <p:cNvCxnSpPr/>
            <p:nvPr/>
          </p:nvCxnSpPr>
          <p:spPr>
            <a:xfrm rot="5400000">
              <a:off x="6367908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6">
              <a:extLst>
                <a:ext uri="{FF2B5EF4-FFF2-40B4-BE49-F238E27FC236}">
                  <a16:creationId xmlns:a16="http://schemas.microsoft.com/office/drawing/2014/main" id="{CC81094D-8526-423E-B6BA-0BFFAAAE954F}"/>
                </a:ext>
              </a:extLst>
            </p:cNvPr>
            <p:cNvCxnSpPr/>
            <p:nvPr/>
          </p:nvCxnSpPr>
          <p:spPr>
            <a:xfrm rot="5400000">
              <a:off x="6221436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7">
              <a:extLst>
                <a:ext uri="{FF2B5EF4-FFF2-40B4-BE49-F238E27FC236}">
                  <a16:creationId xmlns:a16="http://schemas.microsoft.com/office/drawing/2014/main" id="{C125F714-8E09-4A3E-8858-DA6A06F139F6}"/>
                </a:ext>
              </a:extLst>
            </p:cNvPr>
            <p:cNvCxnSpPr/>
            <p:nvPr/>
          </p:nvCxnSpPr>
          <p:spPr>
            <a:xfrm rot="5400000">
              <a:off x="607496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8">
              <a:extLst>
                <a:ext uri="{FF2B5EF4-FFF2-40B4-BE49-F238E27FC236}">
                  <a16:creationId xmlns:a16="http://schemas.microsoft.com/office/drawing/2014/main" id="{89734F9D-B5D9-4C6A-9325-7B5043703441}"/>
                </a:ext>
              </a:extLst>
            </p:cNvPr>
            <p:cNvCxnSpPr/>
            <p:nvPr/>
          </p:nvCxnSpPr>
          <p:spPr>
            <a:xfrm rot="5400000">
              <a:off x="592848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39">
              <a:extLst>
                <a:ext uri="{FF2B5EF4-FFF2-40B4-BE49-F238E27FC236}">
                  <a16:creationId xmlns:a16="http://schemas.microsoft.com/office/drawing/2014/main" id="{02AB83A2-72E0-42CB-80CB-E11366EACC37}"/>
                </a:ext>
              </a:extLst>
            </p:cNvPr>
            <p:cNvCxnSpPr/>
            <p:nvPr/>
          </p:nvCxnSpPr>
          <p:spPr>
            <a:xfrm rot="5400000">
              <a:off x="578201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40">
              <a:extLst>
                <a:ext uri="{FF2B5EF4-FFF2-40B4-BE49-F238E27FC236}">
                  <a16:creationId xmlns:a16="http://schemas.microsoft.com/office/drawing/2014/main" id="{1C1EAD68-0848-4101-AA06-48D90A503F47}"/>
                </a:ext>
              </a:extLst>
            </p:cNvPr>
            <p:cNvCxnSpPr/>
            <p:nvPr/>
          </p:nvCxnSpPr>
          <p:spPr>
            <a:xfrm rot="5400000">
              <a:off x="563554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41">
              <a:extLst>
                <a:ext uri="{FF2B5EF4-FFF2-40B4-BE49-F238E27FC236}">
                  <a16:creationId xmlns:a16="http://schemas.microsoft.com/office/drawing/2014/main" id="{708BBC3A-FA16-467F-A0E4-7B315749C810}"/>
                </a:ext>
              </a:extLst>
            </p:cNvPr>
            <p:cNvCxnSpPr/>
            <p:nvPr/>
          </p:nvCxnSpPr>
          <p:spPr>
            <a:xfrm rot="5400000">
              <a:off x="5489069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42">
              <a:extLst>
                <a:ext uri="{FF2B5EF4-FFF2-40B4-BE49-F238E27FC236}">
                  <a16:creationId xmlns:a16="http://schemas.microsoft.com/office/drawing/2014/main" id="{D396867B-A50F-4017-B958-E36EFCB81786}"/>
                </a:ext>
              </a:extLst>
            </p:cNvPr>
            <p:cNvCxnSpPr/>
            <p:nvPr/>
          </p:nvCxnSpPr>
          <p:spPr>
            <a:xfrm rot="5400000">
              <a:off x="5342597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43">
              <a:extLst>
                <a:ext uri="{FF2B5EF4-FFF2-40B4-BE49-F238E27FC236}">
                  <a16:creationId xmlns:a16="http://schemas.microsoft.com/office/drawing/2014/main" id="{41563AC9-F36E-43C6-A024-73C681DFACDE}"/>
                </a:ext>
              </a:extLst>
            </p:cNvPr>
            <p:cNvCxnSpPr/>
            <p:nvPr/>
          </p:nvCxnSpPr>
          <p:spPr>
            <a:xfrm rot="5400000">
              <a:off x="519612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44">
              <a:extLst>
                <a:ext uri="{FF2B5EF4-FFF2-40B4-BE49-F238E27FC236}">
                  <a16:creationId xmlns:a16="http://schemas.microsoft.com/office/drawing/2014/main" id="{9B700F9B-4AD1-42C0-9847-7E9ACC1CDB17}"/>
                </a:ext>
              </a:extLst>
            </p:cNvPr>
            <p:cNvCxnSpPr/>
            <p:nvPr/>
          </p:nvCxnSpPr>
          <p:spPr>
            <a:xfrm rot="5400000">
              <a:off x="5049651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45">
              <a:extLst>
                <a:ext uri="{FF2B5EF4-FFF2-40B4-BE49-F238E27FC236}">
                  <a16:creationId xmlns:a16="http://schemas.microsoft.com/office/drawing/2014/main" id="{1557460B-FAA5-442D-A698-0C876718F158}"/>
                </a:ext>
              </a:extLst>
            </p:cNvPr>
            <p:cNvCxnSpPr/>
            <p:nvPr/>
          </p:nvCxnSpPr>
          <p:spPr>
            <a:xfrm rot="5400000">
              <a:off x="490317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6">
              <a:extLst>
                <a:ext uri="{FF2B5EF4-FFF2-40B4-BE49-F238E27FC236}">
                  <a16:creationId xmlns:a16="http://schemas.microsoft.com/office/drawing/2014/main" id="{91C637D5-2314-42BB-9839-49433C423367}"/>
                </a:ext>
              </a:extLst>
            </p:cNvPr>
            <p:cNvCxnSpPr/>
            <p:nvPr/>
          </p:nvCxnSpPr>
          <p:spPr>
            <a:xfrm rot="5400000">
              <a:off x="475670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47">
              <a:extLst>
                <a:ext uri="{FF2B5EF4-FFF2-40B4-BE49-F238E27FC236}">
                  <a16:creationId xmlns:a16="http://schemas.microsoft.com/office/drawing/2014/main" id="{8D4531A0-5E3E-489D-8D8B-BFBB670DB453}"/>
                </a:ext>
              </a:extLst>
            </p:cNvPr>
            <p:cNvCxnSpPr/>
            <p:nvPr/>
          </p:nvCxnSpPr>
          <p:spPr>
            <a:xfrm rot="5400000">
              <a:off x="461023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51">
              <a:extLst>
                <a:ext uri="{FF2B5EF4-FFF2-40B4-BE49-F238E27FC236}">
                  <a16:creationId xmlns:a16="http://schemas.microsoft.com/office/drawing/2014/main" id="{0AAD86D5-935B-4923-8734-EF3B97BF8C65}"/>
                </a:ext>
              </a:extLst>
            </p:cNvPr>
            <p:cNvCxnSpPr/>
            <p:nvPr/>
          </p:nvCxnSpPr>
          <p:spPr>
            <a:xfrm rot="5400000">
              <a:off x="4463759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52">
              <a:extLst>
                <a:ext uri="{FF2B5EF4-FFF2-40B4-BE49-F238E27FC236}">
                  <a16:creationId xmlns:a16="http://schemas.microsoft.com/office/drawing/2014/main" id="{998278B0-894A-4007-B476-407B99B0F034}"/>
                </a:ext>
              </a:extLst>
            </p:cNvPr>
            <p:cNvCxnSpPr/>
            <p:nvPr/>
          </p:nvCxnSpPr>
          <p:spPr>
            <a:xfrm rot="5400000">
              <a:off x="4317290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53">
                  <a:extLst>
                    <a:ext uri="{FF2B5EF4-FFF2-40B4-BE49-F238E27FC236}">
                      <a16:creationId xmlns:a16="http://schemas.microsoft.com/office/drawing/2014/main" id="{D4D2947D-C734-4F65-8BB3-C878B93A65B9}"/>
                    </a:ext>
                  </a:extLst>
                </p:cNvPr>
                <p:cNvSpPr txBox="1"/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6" name="TextBox 53">
                  <a:extLst>
                    <a:ext uri="{FF2B5EF4-FFF2-40B4-BE49-F238E27FC236}">
                      <a16:creationId xmlns:a16="http://schemas.microsoft.com/office/drawing/2014/main" id="{D4D2947D-C734-4F65-8BB3-C878B93A6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19D4107-3451-4C45-BE15-7BC85827D45F}"/>
                  </a:ext>
                </a:extLst>
              </p:cNvPr>
              <p:cNvSpPr txBox="1"/>
              <p:nvPr/>
            </p:nvSpPr>
            <p:spPr>
              <a:xfrm>
                <a:off x="8643034" y="3024067"/>
                <a:ext cx="1801968" cy="713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19D4107-3451-4C45-BE15-7BC85827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34" y="3024067"/>
                <a:ext cx="1801968" cy="71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F744854C-DFEE-40B6-84ED-F903D06446EB}"/>
              </a:ext>
            </a:extLst>
          </p:cNvPr>
          <p:cNvGrpSpPr/>
          <p:nvPr/>
        </p:nvGrpSpPr>
        <p:grpSpPr>
          <a:xfrm>
            <a:off x="4223874" y="2748850"/>
            <a:ext cx="3359658" cy="3223102"/>
            <a:chOff x="4503858" y="2186796"/>
            <a:chExt cx="3359658" cy="3223102"/>
          </a:xfrm>
        </p:grpSpPr>
        <p:grpSp>
          <p:nvGrpSpPr>
            <p:cNvPr id="118" name="Group 25">
              <a:extLst>
                <a:ext uri="{FF2B5EF4-FFF2-40B4-BE49-F238E27FC236}">
                  <a16:creationId xmlns:a16="http://schemas.microsoft.com/office/drawing/2014/main" id="{E1486AF1-3BD3-4693-9BCD-5D0892700826}"/>
                </a:ext>
              </a:extLst>
            </p:cNvPr>
            <p:cNvGrpSpPr/>
            <p:nvPr/>
          </p:nvGrpSpPr>
          <p:grpSpPr>
            <a:xfrm rot="5400000">
              <a:off x="3970806" y="2719848"/>
              <a:ext cx="3223102" cy="2156998"/>
              <a:chOff x="1987796" y="3123007"/>
              <a:chExt cx="3466137" cy="2319646"/>
            </a:xfrm>
          </p:grpSpPr>
          <p:cxnSp>
            <p:nvCxnSpPr>
              <p:cNvPr id="140" name="Straight Connector 12">
                <a:extLst>
                  <a:ext uri="{FF2B5EF4-FFF2-40B4-BE49-F238E27FC236}">
                    <a16:creationId xmlns:a16="http://schemas.microsoft.com/office/drawing/2014/main" id="{C2BAA9FA-8699-4047-8A68-D58AA7D3B9C2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3">
                <a:extLst>
                  <a:ext uri="{FF2B5EF4-FFF2-40B4-BE49-F238E27FC236}">
                    <a16:creationId xmlns:a16="http://schemas.microsoft.com/office/drawing/2014/main" id="{BF5C834E-9C9C-4012-9806-8E3DED80345A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5">
                <a:extLst>
                  <a:ext uri="{FF2B5EF4-FFF2-40B4-BE49-F238E27FC236}">
                    <a16:creationId xmlns:a16="http://schemas.microsoft.com/office/drawing/2014/main" id="{288AB7C6-D518-47C3-A665-55EA07CC3071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8">
                <a:extLst>
                  <a:ext uri="{FF2B5EF4-FFF2-40B4-BE49-F238E27FC236}">
                    <a16:creationId xmlns:a16="http://schemas.microsoft.com/office/drawing/2014/main" id="{19A1E38D-28FA-4299-9AE4-544C78C84791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9">
                <a:extLst>
                  <a:ext uri="{FF2B5EF4-FFF2-40B4-BE49-F238E27FC236}">
                    <a16:creationId xmlns:a16="http://schemas.microsoft.com/office/drawing/2014/main" id="{54EBEC18-5A5D-498F-B73B-2FE07647BA3A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21">
                <a:extLst>
                  <a:ext uri="{FF2B5EF4-FFF2-40B4-BE49-F238E27FC236}">
                    <a16:creationId xmlns:a16="http://schemas.microsoft.com/office/drawing/2014/main" id="{89E85D05-2667-42ED-8C93-D2878496644E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46" name="Straight Arrow Connector 23">
                <a:extLst>
                  <a:ext uri="{FF2B5EF4-FFF2-40B4-BE49-F238E27FC236}">
                    <a16:creationId xmlns:a16="http://schemas.microsoft.com/office/drawing/2014/main" id="{CD788F47-F3BB-4AE2-B600-06C19A16223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24">
                    <a:extLst>
                      <a:ext uri="{FF2B5EF4-FFF2-40B4-BE49-F238E27FC236}">
                        <a16:creationId xmlns:a16="http://schemas.microsoft.com/office/drawing/2014/main" id="{114B0D14-779D-4488-A095-D5ACBD93F8D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>
              <p:sp>
                <p:nvSpPr>
                  <p:cNvPr id="147" name="TextBox 24">
                    <a:extLst>
                      <a:ext uri="{FF2B5EF4-FFF2-40B4-BE49-F238E27FC236}">
                        <a16:creationId xmlns:a16="http://schemas.microsoft.com/office/drawing/2014/main" id="{114B0D14-779D-4488-A095-D5ACBD93F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657285" y="5239409"/>
                    <a:ext cx="182937" cy="2235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429" r="-1785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0">
              <a:extLst>
                <a:ext uri="{FF2B5EF4-FFF2-40B4-BE49-F238E27FC236}">
                  <a16:creationId xmlns:a16="http://schemas.microsoft.com/office/drawing/2014/main" id="{D4BE8F14-91E7-4994-93DA-0D74D9ADFF85}"/>
                </a:ext>
              </a:extLst>
            </p:cNvPr>
            <p:cNvGrpSpPr/>
            <p:nvPr/>
          </p:nvGrpSpPr>
          <p:grpSpPr>
            <a:xfrm rot="5400000">
              <a:off x="5268817" y="2524290"/>
              <a:ext cx="2678360" cy="2511039"/>
              <a:chOff x="2277195" y="1772816"/>
              <a:chExt cx="2880320" cy="2700382"/>
            </a:xfrm>
          </p:grpSpPr>
          <p:sp>
            <p:nvSpPr>
              <p:cNvPr id="138" name="Rectangle 8">
                <a:extLst>
                  <a:ext uri="{FF2B5EF4-FFF2-40B4-BE49-F238E27FC236}">
                    <a16:creationId xmlns:a16="http://schemas.microsoft.com/office/drawing/2014/main" id="{6E7BA68E-3AC3-4D76-AC89-415356DD4E2C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39" name="Rectangle 9">
                <a:extLst>
                  <a:ext uri="{FF2B5EF4-FFF2-40B4-BE49-F238E27FC236}">
                    <a16:creationId xmlns:a16="http://schemas.microsoft.com/office/drawing/2014/main" id="{4C8A6BC9-8D00-4D8F-8CFE-A153E88BF99C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20" name="Straight Arrow Connector 29">
              <a:extLst>
                <a:ext uri="{FF2B5EF4-FFF2-40B4-BE49-F238E27FC236}">
                  <a16:creationId xmlns:a16="http://schemas.microsoft.com/office/drawing/2014/main" id="{D8A425D6-BF26-4DE6-B6E6-FE8347FF71C7}"/>
                </a:ext>
              </a:extLst>
            </p:cNvPr>
            <p:cNvCxnSpPr/>
            <p:nvPr/>
          </p:nvCxnSpPr>
          <p:spPr>
            <a:xfrm rot="5400000">
              <a:off x="666085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34">
              <a:extLst>
                <a:ext uri="{FF2B5EF4-FFF2-40B4-BE49-F238E27FC236}">
                  <a16:creationId xmlns:a16="http://schemas.microsoft.com/office/drawing/2014/main" id="{8C273803-5B1D-459B-BF33-36C3E02FD893}"/>
                </a:ext>
              </a:extLst>
            </p:cNvPr>
            <p:cNvCxnSpPr/>
            <p:nvPr/>
          </p:nvCxnSpPr>
          <p:spPr>
            <a:xfrm rot="5400000">
              <a:off x="651438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35">
              <a:extLst>
                <a:ext uri="{FF2B5EF4-FFF2-40B4-BE49-F238E27FC236}">
                  <a16:creationId xmlns:a16="http://schemas.microsoft.com/office/drawing/2014/main" id="{E0F47164-3B9D-4A28-8A3B-A7CD293D0E29}"/>
                </a:ext>
              </a:extLst>
            </p:cNvPr>
            <p:cNvCxnSpPr/>
            <p:nvPr/>
          </p:nvCxnSpPr>
          <p:spPr>
            <a:xfrm rot="5400000">
              <a:off x="6367908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36">
              <a:extLst>
                <a:ext uri="{FF2B5EF4-FFF2-40B4-BE49-F238E27FC236}">
                  <a16:creationId xmlns:a16="http://schemas.microsoft.com/office/drawing/2014/main" id="{3167F374-21F7-44DD-BEA2-DD9C87C4AE7B}"/>
                </a:ext>
              </a:extLst>
            </p:cNvPr>
            <p:cNvCxnSpPr/>
            <p:nvPr/>
          </p:nvCxnSpPr>
          <p:spPr>
            <a:xfrm rot="5400000">
              <a:off x="6221436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37">
              <a:extLst>
                <a:ext uri="{FF2B5EF4-FFF2-40B4-BE49-F238E27FC236}">
                  <a16:creationId xmlns:a16="http://schemas.microsoft.com/office/drawing/2014/main" id="{E499408C-1643-4F5C-817B-C18266D6EA1F}"/>
                </a:ext>
              </a:extLst>
            </p:cNvPr>
            <p:cNvCxnSpPr/>
            <p:nvPr/>
          </p:nvCxnSpPr>
          <p:spPr>
            <a:xfrm rot="5400000">
              <a:off x="607496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38">
              <a:extLst>
                <a:ext uri="{FF2B5EF4-FFF2-40B4-BE49-F238E27FC236}">
                  <a16:creationId xmlns:a16="http://schemas.microsoft.com/office/drawing/2014/main" id="{ECB357D4-5D89-476D-AAD2-82050DFD1413}"/>
                </a:ext>
              </a:extLst>
            </p:cNvPr>
            <p:cNvCxnSpPr/>
            <p:nvPr/>
          </p:nvCxnSpPr>
          <p:spPr>
            <a:xfrm rot="5400000">
              <a:off x="592848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39">
              <a:extLst>
                <a:ext uri="{FF2B5EF4-FFF2-40B4-BE49-F238E27FC236}">
                  <a16:creationId xmlns:a16="http://schemas.microsoft.com/office/drawing/2014/main" id="{6AD56510-D2BC-4C12-8BE6-A5A8A741A542}"/>
                </a:ext>
              </a:extLst>
            </p:cNvPr>
            <p:cNvCxnSpPr/>
            <p:nvPr/>
          </p:nvCxnSpPr>
          <p:spPr>
            <a:xfrm rot="5400000">
              <a:off x="5782016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0">
              <a:extLst>
                <a:ext uri="{FF2B5EF4-FFF2-40B4-BE49-F238E27FC236}">
                  <a16:creationId xmlns:a16="http://schemas.microsoft.com/office/drawing/2014/main" id="{EA486695-43D0-435A-ABB3-3CDD121810CF}"/>
                </a:ext>
              </a:extLst>
            </p:cNvPr>
            <p:cNvCxnSpPr/>
            <p:nvPr/>
          </p:nvCxnSpPr>
          <p:spPr>
            <a:xfrm rot="5400000">
              <a:off x="5635542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1">
              <a:extLst>
                <a:ext uri="{FF2B5EF4-FFF2-40B4-BE49-F238E27FC236}">
                  <a16:creationId xmlns:a16="http://schemas.microsoft.com/office/drawing/2014/main" id="{6EE0399D-9ED2-44C6-8C08-8736C4CCF54E}"/>
                </a:ext>
              </a:extLst>
            </p:cNvPr>
            <p:cNvCxnSpPr/>
            <p:nvPr/>
          </p:nvCxnSpPr>
          <p:spPr>
            <a:xfrm rot="5400000">
              <a:off x="5489069" y="3769015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42">
              <a:extLst>
                <a:ext uri="{FF2B5EF4-FFF2-40B4-BE49-F238E27FC236}">
                  <a16:creationId xmlns:a16="http://schemas.microsoft.com/office/drawing/2014/main" id="{84FF5559-DE9C-4ABA-9AAB-BEFC03AB3CBE}"/>
                </a:ext>
              </a:extLst>
            </p:cNvPr>
            <p:cNvCxnSpPr/>
            <p:nvPr/>
          </p:nvCxnSpPr>
          <p:spPr>
            <a:xfrm rot="5400000">
              <a:off x="5342597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43">
              <a:extLst>
                <a:ext uri="{FF2B5EF4-FFF2-40B4-BE49-F238E27FC236}">
                  <a16:creationId xmlns:a16="http://schemas.microsoft.com/office/drawing/2014/main" id="{6296C0EE-B3D6-439E-A70E-C4D0ABCF8EF8}"/>
                </a:ext>
              </a:extLst>
            </p:cNvPr>
            <p:cNvCxnSpPr/>
            <p:nvPr/>
          </p:nvCxnSpPr>
          <p:spPr>
            <a:xfrm rot="5400000">
              <a:off x="519612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44">
              <a:extLst>
                <a:ext uri="{FF2B5EF4-FFF2-40B4-BE49-F238E27FC236}">
                  <a16:creationId xmlns:a16="http://schemas.microsoft.com/office/drawing/2014/main" id="{9235EB2A-23E0-4833-81FA-B09809541AB8}"/>
                </a:ext>
              </a:extLst>
            </p:cNvPr>
            <p:cNvCxnSpPr/>
            <p:nvPr/>
          </p:nvCxnSpPr>
          <p:spPr>
            <a:xfrm rot="5400000">
              <a:off x="5049651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5">
              <a:extLst>
                <a:ext uri="{FF2B5EF4-FFF2-40B4-BE49-F238E27FC236}">
                  <a16:creationId xmlns:a16="http://schemas.microsoft.com/office/drawing/2014/main" id="{ADAECDF1-85F2-404D-9183-B84619F08C1F}"/>
                </a:ext>
              </a:extLst>
            </p:cNvPr>
            <p:cNvCxnSpPr/>
            <p:nvPr/>
          </p:nvCxnSpPr>
          <p:spPr>
            <a:xfrm rot="5400000">
              <a:off x="4903178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6">
              <a:extLst>
                <a:ext uri="{FF2B5EF4-FFF2-40B4-BE49-F238E27FC236}">
                  <a16:creationId xmlns:a16="http://schemas.microsoft.com/office/drawing/2014/main" id="{CC429F00-C074-472B-A122-5A8435EAF7E6}"/>
                </a:ext>
              </a:extLst>
            </p:cNvPr>
            <p:cNvCxnSpPr/>
            <p:nvPr/>
          </p:nvCxnSpPr>
          <p:spPr>
            <a:xfrm rot="5400000">
              <a:off x="4756705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7">
              <a:extLst>
                <a:ext uri="{FF2B5EF4-FFF2-40B4-BE49-F238E27FC236}">
                  <a16:creationId xmlns:a16="http://schemas.microsoft.com/office/drawing/2014/main" id="{0286ABD4-4907-4AE1-9C1A-7B62E2DABE9B}"/>
                </a:ext>
              </a:extLst>
            </p:cNvPr>
            <p:cNvCxnSpPr/>
            <p:nvPr/>
          </p:nvCxnSpPr>
          <p:spPr>
            <a:xfrm rot="5400000">
              <a:off x="4610232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51">
              <a:extLst>
                <a:ext uri="{FF2B5EF4-FFF2-40B4-BE49-F238E27FC236}">
                  <a16:creationId xmlns:a16="http://schemas.microsoft.com/office/drawing/2014/main" id="{681FD73E-86C2-4D61-8124-6D2CDAA4A4CE}"/>
                </a:ext>
              </a:extLst>
            </p:cNvPr>
            <p:cNvCxnSpPr/>
            <p:nvPr/>
          </p:nvCxnSpPr>
          <p:spPr>
            <a:xfrm rot="5400000">
              <a:off x="4463759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52">
              <a:extLst>
                <a:ext uri="{FF2B5EF4-FFF2-40B4-BE49-F238E27FC236}">
                  <a16:creationId xmlns:a16="http://schemas.microsoft.com/office/drawing/2014/main" id="{9D4BD793-7FA5-4896-8FE3-D38F7D08DF21}"/>
                </a:ext>
              </a:extLst>
            </p:cNvPr>
            <p:cNvCxnSpPr/>
            <p:nvPr/>
          </p:nvCxnSpPr>
          <p:spPr>
            <a:xfrm rot="5400000">
              <a:off x="4317290" y="3769643"/>
              <a:ext cx="2276607" cy="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53">
                  <a:extLst>
                    <a:ext uri="{FF2B5EF4-FFF2-40B4-BE49-F238E27FC236}">
                      <a16:creationId xmlns:a16="http://schemas.microsoft.com/office/drawing/2014/main" id="{E5913E94-1F01-4E63-9C8B-DA4AE758CFCF}"/>
                    </a:ext>
                  </a:extLst>
                </p:cNvPr>
                <p:cNvSpPr txBox="1"/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7" name="TextBox 53">
                  <a:extLst>
                    <a:ext uri="{FF2B5EF4-FFF2-40B4-BE49-F238E27FC236}">
                      <a16:creationId xmlns:a16="http://schemas.microsoft.com/office/drawing/2014/main" id="{E5913E94-1F01-4E63-9C8B-DA4AE758C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41" y="4434553"/>
                  <a:ext cx="346891" cy="3255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7BC8B94E-F125-4CB9-B8EF-3D06466BD04D}"/>
                  </a:ext>
                </a:extLst>
              </p:cNvPr>
              <p:cNvSpPr txBox="1"/>
              <p:nvPr/>
            </p:nvSpPr>
            <p:spPr>
              <a:xfrm>
                <a:off x="9140377" y="4186410"/>
                <a:ext cx="1076641" cy="6108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7BC8B94E-F125-4CB9-B8EF-3D06466B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377" y="4186410"/>
                <a:ext cx="1076641" cy="610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53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CD04570D-B1E4-4629-A97D-EDC3EF45A522}"/>
              </a:ext>
            </a:extLst>
          </p:cNvPr>
          <p:cNvSpPr/>
          <p:nvPr/>
        </p:nvSpPr>
        <p:spPr>
          <a:xfrm>
            <a:off x="1467105" y="2225422"/>
            <a:ext cx="2844316" cy="28803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en-US" dirty="0" err="1"/>
              <a:t>Kondensator</a:t>
            </a:r>
            <a:r>
              <a:rPr lang="en-US" dirty="0"/>
              <a:t> und </a:t>
            </a:r>
            <a:r>
              <a:rPr lang="en-US" dirty="0" err="1"/>
              <a:t>Spannung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11</a:t>
            </a:fld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0B8D69-87C2-4432-B94E-0FCAE88104E7}"/>
              </a:ext>
            </a:extLst>
          </p:cNvPr>
          <p:cNvSpPr txBox="1"/>
          <p:nvPr/>
        </p:nvSpPr>
        <p:spPr>
          <a:xfrm>
            <a:off x="332979" y="1340768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b="1" dirty="0"/>
              <a:t>Strom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Fläche</a:t>
            </a:r>
            <a:r>
              <a:rPr lang="en-US" dirty="0"/>
              <a:t> </a:t>
            </a:r>
            <a:r>
              <a:rPr lang="en-US" dirty="0" err="1"/>
              <a:t>fliessen</a:t>
            </a:r>
            <a:r>
              <a:rPr lang="en-US" dirty="0"/>
              <a:t>, </a:t>
            </a:r>
            <a:r>
              <a:rPr lang="en-US" dirty="0" err="1"/>
              <a:t>kontrollieren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</a:t>
            </a:r>
            <a:r>
              <a:rPr lang="en-US" b="1" dirty="0"/>
              <a:t>H-Feld</a:t>
            </a:r>
            <a:endParaRPr lang="en-CH" b="1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B44D8D1-9440-40E3-A721-A70AB131E550}"/>
              </a:ext>
            </a:extLst>
          </p:cNvPr>
          <p:cNvSpPr/>
          <p:nvPr/>
        </p:nvSpPr>
        <p:spPr>
          <a:xfrm>
            <a:off x="2155990" y="2881244"/>
            <a:ext cx="1466546" cy="1444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1D0975B-3A30-492F-AC3C-EDA4E2AFC716}"/>
              </a:ext>
            </a:extLst>
          </p:cNvPr>
          <p:cNvSpPr/>
          <p:nvPr/>
        </p:nvSpPr>
        <p:spPr>
          <a:xfrm>
            <a:off x="2709243" y="3418754"/>
            <a:ext cx="360040" cy="369332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1D3A61B-0244-4D03-AF77-A2BFD5BBD55E}"/>
              </a:ext>
            </a:extLst>
          </p:cNvPr>
          <p:cNvSpPr/>
          <p:nvPr/>
        </p:nvSpPr>
        <p:spPr>
          <a:xfrm>
            <a:off x="6669683" y="3452635"/>
            <a:ext cx="360040" cy="369332"/>
          </a:xfrm>
          <a:prstGeom prst="ellipse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8FBD692-42B0-4043-825F-D4D7147BCF2D}"/>
              </a:ext>
            </a:extLst>
          </p:cNvPr>
          <p:cNvSpPr/>
          <p:nvPr/>
        </p:nvSpPr>
        <p:spPr>
          <a:xfrm>
            <a:off x="1773139" y="2564904"/>
            <a:ext cx="2232248" cy="2144794"/>
          </a:xfrm>
          <a:prstGeom prst="ellipse">
            <a:avLst/>
          </a:prstGeom>
          <a:noFill/>
          <a:ln>
            <a:solidFill>
              <a:srgbClr val="910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486194A-CE5B-44F8-8E7C-F56B2A6E1A6B}"/>
              </a:ext>
            </a:extLst>
          </p:cNvPr>
          <p:cNvSpPr/>
          <p:nvPr/>
        </p:nvSpPr>
        <p:spPr>
          <a:xfrm>
            <a:off x="5733579" y="2564904"/>
            <a:ext cx="2232248" cy="2144794"/>
          </a:xfrm>
          <a:prstGeom prst="ellipse">
            <a:avLst/>
          </a:prstGeom>
          <a:noFill/>
          <a:ln>
            <a:solidFill>
              <a:srgbClr val="910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5DB6610-791F-4B1F-BE42-6AB13DF8843A}"/>
              </a:ext>
            </a:extLst>
          </p:cNvPr>
          <p:cNvSpPr/>
          <p:nvPr/>
        </p:nvSpPr>
        <p:spPr>
          <a:xfrm>
            <a:off x="1116683" y="2141240"/>
            <a:ext cx="3536776" cy="315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7BAD111-14A4-4FD2-AD7B-CB325B5EF837}"/>
              </a:ext>
            </a:extLst>
          </p:cNvPr>
          <p:cNvSpPr/>
          <p:nvPr/>
        </p:nvSpPr>
        <p:spPr>
          <a:xfrm>
            <a:off x="5036310" y="2142161"/>
            <a:ext cx="3536776" cy="3159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0B412EA-33AE-40CB-B5E7-B95A90827163}"/>
                  </a:ext>
                </a:extLst>
              </p:cNvPr>
              <p:cNvSpPr txBox="1"/>
              <p:nvPr/>
            </p:nvSpPr>
            <p:spPr>
              <a:xfrm>
                <a:off x="9509190" y="2801443"/>
                <a:ext cx="1427827" cy="66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0B412EA-33AE-40CB-B5E7-B95A9082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90" y="2801443"/>
                <a:ext cx="1427827" cy="66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E20F9-0A91-450F-B859-9B25C73F45A5}"/>
                  </a:ext>
                </a:extLst>
              </p:cNvPr>
              <p:cNvSpPr txBox="1"/>
              <p:nvPr/>
            </p:nvSpPr>
            <p:spPr>
              <a:xfrm>
                <a:off x="9882789" y="3809874"/>
                <a:ext cx="837344" cy="610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26E20F9-0A91-450F-B859-9B25C73F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789" y="3809874"/>
                <a:ext cx="83734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6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</p:spPr>
        <p:txBody>
          <a:bodyPr/>
          <a:lstStyle/>
          <a:p>
            <a:r>
              <a:rPr lang="de-CH" dirty="0"/>
              <a:t>Hysterese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de-CH" spc="-5" dirty="0"/>
              <a:t>René Zurbrügg</a:t>
            </a:r>
            <a:r>
              <a:rPr lang="de-CH" spc="175" dirty="0"/>
              <a:t> </a:t>
            </a:r>
            <a:r>
              <a:rPr lang="de-CH" sz="1200" baseline="3472" dirty="0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de-CH" smtClean="0"/>
              <a:t>1/1/2019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de-CH" spc="-5" dirty="0"/>
              <a:t>14.11.2018	</a:t>
            </a:r>
            <a:fld id="{81D60167-4931-47E6-BA6A-407CBD079E47}" type="slidenum">
              <a:rPr lang="de-CH"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12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4512B4-5661-433E-AA49-AD56DDF8AA6B}"/>
              </a:ext>
            </a:extLst>
          </p:cNvPr>
          <p:cNvSpPr txBox="1"/>
          <p:nvPr/>
        </p:nvSpPr>
        <p:spPr>
          <a:xfrm>
            <a:off x="260971" y="118527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Wir betrachten den Zusammenhang von B- und H-Feld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EB4D607-88B1-4D38-BDCE-66C6C5E261C4}"/>
              </a:ext>
            </a:extLst>
          </p:cNvPr>
          <p:cNvGrpSpPr/>
          <p:nvPr/>
        </p:nvGrpSpPr>
        <p:grpSpPr>
          <a:xfrm>
            <a:off x="2781251" y="1920095"/>
            <a:ext cx="1031118" cy="1224132"/>
            <a:chOff x="549003" y="2622283"/>
            <a:chExt cx="1031118" cy="122413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D6C91E5-4A48-49C1-B507-B2D7020D7771}"/>
                </a:ext>
              </a:extLst>
            </p:cNvPr>
            <p:cNvSpPr/>
            <p:nvPr/>
          </p:nvSpPr>
          <p:spPr>
            <a:xfrm rot="5400000">
              <a:off x="452496" y="2718790"/>
              <a:ext cx="1224132" cy="1031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EA35547-7C93-421E-89A2-C417948C6DF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166094" y="2846691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5BFACC2-7601-44A3-A0C4-B11E92899DE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40136" y="345917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549774C-993D-46AA-8271-C371E6CFE484}"/>
                </a:ext>
              </a:extLst>
            </p:cNvPr>
            <p:cNvCxnSpPr>
              <a:cxnSpLocks/>
            </p:cNvCxnSpPr>
            <p:nvPr/>
          </p:nvCxnSpPr>
          <p:spPr>
            <a:xfrm rot="13500000" flipH="1" flipV="1">
              <a:off x="756712" y="313161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6702BF2-2EA1-4078-8C67-FFF5DA3AA956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191737" y="315796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65AD193-2D1D-49D3-A40E-5591E1C1E1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683" y="3405154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0E1121-B0C9-46C2-8480-C7293193E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216" y="279667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8AC7E4D-5D2D-4B0F-B10B-93E8FAC79D52}"/>
              </a:ext>
            </a:extLst>
          </p:cNvPr>
          <p:cNvSpPr txBox="1"/>
          <p:nvPr/>
        </p:nvSpPr>
        <p:spPr>
          <a:xfrm>
            <a:off x="3021081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891670-1AC6-4F82-889A-E933F96BC5D3}"/>
              </a:ext>
            </a:extLst>
          </p:cNvPr>
          <p:cNvSpPr/>
          <p:nvPr/>
        </p:nvSpPr>
        <p:spPr>
          <a:xfrm rot="5400000">
            <a:off x="4554807" y="2016602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EA8AC34-15F7-4C45-AF27-3F9DAA954D01}"/>
              </a:ext>
            </a:extLst>
          </p:cNvPr>
          <p:cNvCxnSpPr>
            <a:cxnSpLocks/>
          </p:cNvCxnSpPr>
          <p:nvPr/>
        </p:nvCxnSpPr>
        <p:spPr>
          <a:xfrm flipV="1">
            <a:off x="5268405" y="2082445"/>
            <a:ext cx="296050" cy="224408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678ABF3-AD43-44D0-9F3A-17110920DF48}"/>
              </a:ext>
            </a:extLst>
          </p:cNvPr>
          <p:cNvCxnSpPr>
            <a:cxnSpLocks/>
          </p:cNvCxnSpPr>
          <p:nvPr/>
        </p:nvCxnSpPr>
        <p:spPr>
          <a:xfrm flipV="1">
            <a:off x="4842447" y="2808904"/>
            <a:ext cx="236488" cy="13763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9958D71-F1E9-49C2-8BE5-C4AAA42381B1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5294048" y="245578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0B27F4-D153-4F6D-8584-BF3A037F5707}"/>
              </a:ext>
            </a:extLst>
          </p:cNvPr>
          <p:cNvCxnSpPr>
            <a:cxnSpLocks/>
          </p:cNvCxnSpPr>
          <p:nvPr/>
        </p:nvCxnSpPr>
        <p:spPr>
          <a:xfrm flipH="1" flipV="1">
            <a:off x="5280994" y="270296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BD81BF-791B-4BCC-9F99-52E80B594587}"/>
              </a:ext>
            </a:extLst>
          </p:cNvPr>
          <p:cNvCxnSpPr>
            <a:cxnSpLocks/>
          </p:cNvCxnSpPr>
          <p:nvPr/>
        </p:nvCxnSpPr>
        <p:spPr>
          <a:xfrm flipH="1" flipV="1">
            <a:off x="4854527" y="209448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A0E2BBC-277E-4EA9-82E8-CCA0E7A0C8B4}"/>
              </a:ext>
            </a:extLst>
          </p:cNvPr>
          <p:cNvSpPr/>
          <p:nvPr/>
        </p:nvSpPr>
        <p:spPr>
          <a:xfrm rot="5400000">
            <a:off x="6355007" y="2016602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59FCDB1-BD97-4006-B2CD-405D90F98984}"/>
              </a:ext>
            </a:extLst>
          </p:cNvPr>
          <p:cNvSpPr/>
          <p:nvPr/>
        </p:nvSpPr>
        <p:spPr>
          <a:xfrm rot="5400000">
            <a:off x="8227215" y="2016602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60BB455-E403-47A8-90D4-32546D8BCACB}"/>
              </a:ext>
            </a:extLst>
          </p:cNvPr>
          <p:cNvCxnSpPr>
            <a:cxnSpLocks/>
          </p:cNvCxnSpPr>
          <p:nvPr/>
        </p:nvCxnSpPr>
        <p:spPr>
          <a:xfrm flipV="1">
            <a:off x="9043802" y="1970088"/>
            <a:ext cx="0" cy="2563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002984F-28A8-46AD-B793-8BA0E5DAA4C1}"/>
              </a:ext>
            </a:extLst>
          </p:cNvPr>
          <p:cNvCxnSpPr>
            <a:cxnSpLocks/>
          </p:cNvCxnSpPr>
          <p:nvPr/>
        </p:nvCxnSpPr>
        <p:spPr>
          <a:xfrm flipV="1">
            <a:off x="8680901" y="2670664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87B5B0E-BDD3-4A53-A9D0-F26CFC531653}"/>
              </a:ext>
            </a:extLst>
          </p:cNvPr>
          <p:cNvCxnSpPr>
            <a:cxnSpLocks/>
          </p:cNvCxnSpPr>
          <p:nvPr/>
        </p:nvCxnSpPr>
        <p:spPr>
          <a:xfrm flipV="1">
            <a:off x="8683761" y="2298228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6CDA326-9B69-49F8-BA46-43D3EAAE111D}"/>
              </a:ext>
            </a:extLst>
          </p:cNvPr>
          <p:cNvCxnSpPr>
            <a:cxnSpLocks/>
          </p:cNvCxnSpPr>
          <p:nvPr/>
        </p:nvCxnSpPr>
        <p:spPr>
          <a:xfrm flipV="1">
            <a:off x="9043802" y="2296124"/>
            <a:ext cx="0" cy="29037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8E8493E-8436-4517-8A20-1E2A4AE3DC04}"/>
              </a:ext>
            </a:extLst>
          </p:cNvPr>
          <p:cNvCxnSpPr>
            <a:cxnSpLocks/>
          </p:cNvCxnSpPr>
          <p:nvPr/>
        </p:nvCxnSpPr>
        <p:spPr>
          <a:xfrm flipV="1">
            <a:off x="9050465" y="2699160"/>
            <a:ext cx="0" cy="302090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35D0ACF-73CF-4254-8019-46EF69115B4D}"/>
              </a:ext>
            </a:extLst>
          </p:cNvPr>
          <p:cNvCxnSpPr>
            <a:cxnSpLocks/>
          </p:cNvCxnSpPr>
          <p:nvPr/>
        </p:nvCxnSpPr>
        <p:spPr>
          <a:xfrm flipV="1">
            <a:off x="8683762" y="1948820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D5A0DA8-5D24-48EA-BB55-EBCDA0E60AC1}"/>
              </a:ext>
            </a:extLst>
          </p:cNvPr>
          <p:cNvSpPr txBox="1"/>
          <p:nvPr/>
        </p:nvSpPr>
        <p:spPr>
          <a:xfrm>
            <a:off x="4921793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4613BE0-9DFB-417B-862F-A60EB5234020}"/>
              </a:ext>
            </a:extLst>
          </p:cNvPr>
          <p:cNvSpPr txBox="1"/>
          <p:nvPr/>
        </p:nvSpPr>
        <p:spPr>
          <a:xfrm>
            <a:off x="6711779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3)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7D13ACF-6A03-46D2-8353-F85FA7B9C780}"/>
              </a:ext>
            </a:extLst>
          </p:cNvPr>
          <p:cNvSpPr txBox="1"/>
          <p:nvPr/>
        </p:nvSpPr>
        <p:spPr>
          <a:xfrm>
            <a:off x="8687358" y="35730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4)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769DB5-BA46-494E-A522-9CF46870CD62}"/>
              </a:ext>
            </a:extLst>
          </p:cNvPr>
          <p:cNvCxnSpPr>
            <a:cxnSpLocks/>
          </p:cNvCxnSpPr>
          <p:nvPr/>
        </p:nvCxnSpPr>
        <p:spPr>
          <a:xfrm flipV="1">
            <a:off x="4921793" y="2402715"/>
            <a:ext cx="105462" cy="24553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D0EE478-A77C-4A9F-BDE6-F8888D8A37C9}"/>
              </a:ext>
            </a:extLst>
          </p:cNvPr>
          <p:cNvCxnSpPr>
            <a:cxnSpLocks/>
          </p:cNvCxnSpPr>
          <p:nvPr/>
        </p:nvCxnSpPr>
        <p:spPr>
          <a:xfrm rot="2700000" flipV="1">
            <a:off x="6718107" y="2691622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03E314E-549A-4AEC-AFC5-4346543F4E8F}"/>
              </a:ext>
            </a:extLst>
          </p:cNvPr>
          <p:cNvCxnSpPr>
            <a:cxnSpLocks/>
          </p:cNvCxnSpPr>
          <p:nvPr/>
        </p:nvCxnSpPr>
        <p:spPr>
          <a:xfrm rot="2700000" flipV="1">
            <a:off x="6720967" y="2319186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85439DC-0A1F-49EA-B0D3-A02414068550}"/>
              </a:ext>
            </a:extLst>
          </p:cNvPr>
          <p:cNvCxnSpPr>
            <a:cxnSpLocks/>
          </p:cNvCxnSpPr>
          <p:nvPr/>
        </p:nvCxnSpPr>
        <p:spPr>
          <a:xfrm rot="2700000" flipV="1">
            <a:off x="6720968" y="1969778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3F33917-2D32-4D6E-9099-D09B628F953A}"/>
              </a:ext>
            </a:extLst>
          </p:cNvPr>
          <p:cNvCxnSpPr>
            <a:cxnSpLocks/>
          </p:cNvCxnSpPr>
          <p:nvPr/>
        </p:nvCxnSpPr>
        <p:spPr>
          <a:xfrm rot="-2700000" flipV="1">
            <a:off x="7190172" y="2691622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41484BC-D4CF-4B6A-94D1-344C2967B0A4}"/>
              </a:ext>
            </a:extLst>
          </p:cNvPr>
          <p:cNvCxnSpPr>
            <a:cxnSpLocks/>
          </p:cNvCxnSpPr>
          <p:nvPr/>
        </p:nvCxnSpPr>
        <p:spPr>
          <a:xfrm rot="-2700000" flipV="1">
            <a:off x="7193032" y="2319186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C7CC710-62F4-443A-A65F-F0F5E6F6E951}"/>
              </a:ext>
            </a:extLst>
          </p:cNvPr>
          <p:cNvCxnSpPr>
            <a:cxnSpLocks/>
          </p:cNvCxnSpPr>
          <p:nvPr/>
        </p:nvCxnSpPr>
        <p:spPr>
          <a:xfrm rot="-2700000" flipV="1">
            <a:off x="7193033" y="1969778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76C0104-4B8C-48F0-A65E-5CC5FA805616}"/>
              </a:ext>
            </a:extLst>
          </p:cNvPr>
          <p:cNvCxnSpPr>
            <a:cxnSpLocks/>
          </p:cNvCxnSpPr>
          <p:nvPr/>
        </p:nvCxnSpPr>
        <p:spPr>
          <a:xfrm>
            <a:off x="4939346" y="1628800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F7DEED8-A981-43B2-95D9-C8857C7503B6}"/>
              </a:ext>
            </a:extLst>
          </p:cNvPr>
          <p:cNvCxnSpPr>
            <a:cxnSpLocks/>
          </p:cNvCxnSpPr>
          <p:nvPr/>
        </p:nvCxnSpPr>
        <p:spPr>
          <a:xfrm>
            <a:off x="5403495" y="1628800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4AF9BDF-AB0C-40B2-BA1F-62D8AA4570A3}"/>
              </a:ext>
            </a:extLst>
          </p:cNvPr>
          <p:cNvCxnSpPr>
            <a:cxnSpLocks/>
          </p:cNvCxnSpPr>
          <p:nvPr/>
        </p:nvCxnSpPr>
        <p:spPr>
          <a:xfrm>
            <a:off x="4971447" y="3159302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CD4E60B-4147-44A6-9FDC-51CC7B6CA78F}"/>
              </a:ext>
            </a:extLst>
          </p:cNvPr>
          <p:cNvCxnSpPr>
            <a:cxnSpLocks/>
          </p:cNvCxnSpPr>
          <p:nvPr/>
        </p:nvCxnSpPr>
        <p:spPr>
          <a:xfrm>
            <a:off x="5435596" y="3159302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A484622-D102-4091-B889-C1FE6292D4C5}"/>
              </a:ext>
            </a:extLst>
          </p:cNvPr>
          <p:cNvCxnSpPr>
            <a:cxnSpLocks/>
          </p:cNvCxnSpPr>
          <p:nvPr/>
        </p:nvCxnSpPr>
        <p:spPr>
          <a:xfrm>
            <a:off x="6747352" y="162880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9FE5052-F12F-46D8-BD79-DBDF87A0729F}"/>
              </a:ext>
            </a:extLst>
          </p:cNvPr>
          <p:cNvCxnSpPr>
            <a:cxnSpLocks/>
          </p:cNvCxnSpPr>
          <p:nvPr/>
        </p:nvCxnSpPr>
        <p:spPr>
          <a:xfrm>
            <a:off x="7211501" y="162880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F22C5D4-3EAB-44EC-86DA-CAC66EADA496}"/>
              </a:ext>
            </a:extLst>
          </p:cNvPr>
          <p:cNvCxnSpPr>
            <a:cxnSpLocks/>
          </p:cNvCxnSpPr>
          <p:nvPr/>
        </p:nvCxnSpPr>
        <p:spPr>
          <a:xfrm>
            <a:off x="6779453" y="3159302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08775B8-BA01-4E20-B5D9-57BFFB01337B}"/>
              </a:ext>
            </a:extLst>
          </p:cNvPr>
          <p:cNvCxnSpPr>
            <a:cxnSpLocks/>
          </p:cNvCxnSpPr>
          <p:nvPr/>
        </p:nvCxnSpPr>
        <p:spPr>
          <a:xfrm>
            <a:off x="7243602" y="3159302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85EA34D-DF57-41AC-9693-E583E30E2D5A}"/>
              </a:ext>
            </a:extLst>
          </p:cNvPr>
          <p:cNvCxnSpPr>
            <a:cxnSpLocks/>
          </p:cNvCxnSpPr>
          <p:nvPr/>
        </p:nvCxnSpPr>
        <p:spPr>
          <a:xfrm>
            <a:off x="8619560" y="1650397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4537ECA-962B-47BB-931A-9DB587E69EA7}"/>
              </a:ext>
            </a:extLst>
          </p:cNvPr>
          <p:cNvCxnSpPr>
            <a:cxnSpLocks/>
          </p:cNvCxnSpPr>
          <p:nvPr/>
        </p:nvCxnSpPr>
        <p:spPr>
          <a:xfrm>
            <a:off x="9083709" y="1650397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59BE193-1BEC-403B-9BBB-94BCC38B26E7}"/>
              </a:ext>
            </a:extLst>
          </p:cNvPr>
          <p:cNvCxnSpPr>
            <a:cxnSpLocks/>
          </p:cNvCxnSpPr>
          <p:nvPr/>
        </p:nvCxnSpPr>
        <p:spPr>
          <a:xfrm>
            <a:off x="8651661" y="3180899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A8BBB99-1FEC-4A21-B18B-88AADF2124AB}"/>
              </a:ext>
            </a:extLst>
          </p:cNvPr>
          <p:cNvCxnSpPr>
            <a:cxnSpLocks/>
          </p:cNvCxnSpPr>
          <p:nvPr/>
        </p:nvCxnSpPr>
        <p:spPr>
          <a:xfrm>
            <a:off x="9115810" y="3180899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5FAC6E9-5894-45FF-903C-29BBAF340DCC}"/>
              </a:ext>
            </a:extLst>
          </p:cNvPr>
          <p:cNvCxnSpPr>
            <a:cxnSpLocks/>
          </p:cNvCxnSpPr>
          <p:nvPr/>
        </p:nvCxnSpPr>
        <p:spPr>
          <a:xfrm>
            <a:off x="5803442" y="2157278"/>
            <a:ext cx="0" cy="736409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AA0FE3E-D842-4C0E-ABFB-B2DE887188AE}"/>
              </a:ext>
            </a:extLst>
          </p:cNvPr>
          <p:cNvCxnSpPr>
            <a:cxnSpLocks/>
          </p:cNvCxnSpPr>
          <p:nvPr/>
        </p:nvCxnSpPr>
        <p:spPr>
          <a:xfrm>
            <a:off x="7621894" y="2197258"/>
            <a:ext cx="0" cy="736409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682D8F5-0927-427C-9E31-02902704BE5A}"/>
              </a:ext>
            </a:extLst>
          </p:cNvPr>
          <p:cNvCxnSpPr>
            <a:cxnSpLocks/>
          </p:cNvCxnSpPr>
          <p:nvPr/>
        </p:nvCxnSpPr>
        <p:spPr>
          <a:xfrm>
            <a:off x="9547858" y="2197258"/>
            <a:ext cx="0" cy="736409"/>
          </a:xfrm>
          <a:prstGeom prst="straightConnector1">
            <a:avLst/>
          </a:prstGeom>
          <a:ln w="5715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EF5F59F5-8CF3-45CD-B032-7457F8902315}"/>
                  </a:ext>
                </a:extLst>
              </p:cNvPr>
              <p:cNvSpPr txBox="1"/>
              <p:nvPr/>
            </p:nvSpPr>
            <p:spPr>
              <a:xfrm>
                <a:off x="404987" y="4271597"/>
                <a:ext cx="1103379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Das Material ist nicht magnetisiert und es existiert kein B-Feld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CH" dirty="0"/>
                  <a:t> Beide Felder sind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Ein B-Feld wird eingeführt, Dipole richten sich aus, ein H-Feld entsteht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Das B-Feld wird stärker, die Dipole richten sich stärker aus.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CH" dirty="0"/>
                  <a:t>Es können sich </a:t>
                </a:r>
                <a:r>
                  <a:rPr lang="de-CH" b="1" dirty="0"/>
                  <a:t>keine</a:t>
                </a:r>
                <a:r>
                  <a:rPr lang="de-CH" dirty="0"/>
                  <a:t> </a:t>
                </a:r>
                <a:r>
                  <a:rPr lang="de-CH" b="1" dirty="0"/>
                  <a:t>Dipole</a:t>
                </a:r>
                <a:r>
                  <a:rPr lang="de-CH" dirty="0"/>
                  <a:t> </a:t>
                </a:r>
                <a:r>
                  <a:rPr lang="de-CH" b="1" dirty="0"/>
                  <a:t>mehr</a:t>
                </a:r>
                <a:r>
                  <a:rPr lang="de-CH" dirty="0"/>
                  <a:t> </a:t>
                </a:r>
                <a:r>
                  <a:rPr lang="de-CH" b="1" dirty="0"/>
                  <a:t>ausrichten</a:t>
                </a:r>
                <a:r>
                  <a:rPr lang="de-CH" dirty="0"/>
                  <a:t>. Das Material hat keinen Einfluss auf das H-Feld mehr </a:t>
                </a:r>
              </a:p>
            </p:txBody>
          </p:sp>
        </mc:Choice>
        <mc:Fallback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EF5F59F5-8CF3-45CD-B032-7457F890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4271597"/>
                <a:ext cx="11033790" cy="1200329"/>
              </a:xfrm>
              <a:prstGeom prst="rect">
                <a:avLst/>
              </a:prstGeom>
              <a:blipFill>
                <a:blip r:embed="rId2"/>
                <a:stretch>
                  <a:fillRect l="-331" t="-3046" b="-710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29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55" y="620714"/>
            <a:ext cx="11528920" cy="972000"/>
          </a:xfrm>
        </p:spPr>
        <p:txBody>
          <a:bodyPr/>
          <a:lstStyle/>
          <a:p>
            <a:r>
              <a:rPr lang="de-CH" dirty="0"/>
              <a:t>Hysterese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de-CH" spc="-5" dirty="0"/>
              <a:t>René Zurbrügg</a:t>
            </a:r>
            <a:r>
              <a:rPr lang="de-CH" spc="175" dirty="0"/>
              <a:t> </a:t>
            </a:r>
            <a:r>
              <a:rPr lang="de-CH" sz="1200" baseline="3472" dirty="0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de-CH" smtClean="0"/>
              <a:t>01.01.2019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de-CH" spc="-5" dirty="0"/>
              <a:t>14.11.2018	</a:t>
            </a:r>
            <a:fld id="{81D60167-4931-47E6-BA6A-407CBD079E47}" type="slidenum">
              <a:rPr lang="de-CH"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13</a:t>
            </a:fld>
            <a:endParaRPr lang="de-CH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EB4D607-88B1-4D38-BDCE-66C6C5E261C4}"/>
              </a:ext>
            </a:extLst>
          </p:cNvPr>
          <p:cNvGrpSpPr/>
          <p:nvPr/>
        </p:nvGrpSpPr>
        <p:grpSpPr>
          <a:xfrm>
            <a:off x="1150323" y="3850613"/>
            <a:ext cx="1031118" cy="1224132"/>
            <a:chOff x="549003" y="2622283"/>
            <a:chExt cx="1031118" cy="122413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D6C91E5-4A48-49C1-B507-B2D7020D7771}"/>
                </a:ext>
              </a:extLst>
            </p:cNvPr>
            <p:cNvSpPr/>
            <p:nvPr/>
          </p:nvSpPr>
          <p:spPr>
            <a:xfrm rot="5400000">
              <a:off x="452496" y="2718790"/>
              <a:ext cx="1224132" cy="1031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EA35547-7C93-421E-89A2-C417948C6DF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166094" y="2846691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5BFACC2-7601-44A3-A0C4-B11E92899DE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40136" y="345917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549774C-993D-46AA-8271-C371E6CFE484}"/>
                </a:ext>
              </a:extLst>
            </p:cNvPr>
            <p:cNvCxnSpPr>
              <a:cxnSpLocks/>
            </p:cNvCxnSpPr>
            <p:nvPr/>
          </p:nvCxnSpPr>
          <p:spPr>
            <a:xfrm rot="13500000" flipH="1" flipV="1">
              <a:off x="756712" y="313161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6702BF2-2EA1-4078-8C67-FFF5DA3AA956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191737" y="315796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65AD193-2D1D-49D3-A40E-5591E1C1E1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683" y="3405154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00E1121-B0C9-46C2-8480-C7293193E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216" y="279667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5891670-1AC6-4F82-889A-E933F96BC5D3}"/>
              </a:ext>
            </a:extLst>
          </p:cNvPr>
          <p:cNvSpPr/>
          <p:nvPr/>
        </p:nvSpPr>
        <p:spPr>
          <a:xfrm rot="5400000">
            <a:off x="3646104" y="1493727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EA8AC34-15F7-4C45-AF27-3F9DAA954D01}"/>
              </a:ext>
            </a:extLst>
          </p:cNvPr>
          <p:cNvCxnSpPr>
            <a:cxnSpLocks/>
          </p:cNvCxnSpPr>
          <p:nvPr/>
        </p:nvCxnSpPr>
        <p:spPr>
          <a:xfrm flipV="1">
            <a:off x="4359702" y="1559570"/>
            <a:ext cx="296050" cy="224408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678ABF3-AD43-44D0-9F3A-17110920DF48}"/>
              </a:ext>
            </a:extLst>
          </p:cNvPr>
          <p:cNvCxnSpPr>
            <a:cxnSpLocks/>
          </p:cNvCxnSpPr>
          <p:nvPr/>
        </p:nvCxnSpPr>
        <p:spPr>
          <a:xfrm flipV="1">
            <a:off x="3933744" y="2286029"/>
            <a:ext cx="236488" cy="13763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9958D71-F1E9-49C2-8BE5-C4AAA42381B1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4385345" y="193290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0B27F4-D153-4F6D-8584-BF3A037F5707}"/>
              </a:ext>
            </a:extLst>
          </p:cNvPr>
          <p:cNvCxnSpPr>
            <a:cxnSpLocks/>
          </p:cNvCxnSpPr>
          <p:nvPr/>
        </p:nvCxnSpPr>
        <p:spPr>
          <a:xfrm flipH="1" flipV="1">
            <a:off x="4372291" y="218009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BD81BF-791B-4BCC-9F99-52E80B594587}"/>
              </a:ext>
            </a:extLst>
          </p:cNvPr>
          <p:cNvCxnSpPr>
            <a:cxnSpLocks/>
          </p:cNvCxnSpPr>
          <p:nvPr/>
        </p:nvCxnSpPr>
        <p:spPr>
          <a:xfrm flipH="1" flipV="1">
            <a:off x="3945824" y="157160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769DB5-BA46-494E-A522-9CF46870CD62}"/>
              </a:ext>
            </a:extLst>
          </p:cNvPr>
          <p:cNvCxnSpPr>
            <a:cxnSpLocks/>
          </p:cNvCxnSpPr>
          <p:nvPr/>
        </p:nvCxnSpPr>
        <p:spPr>
          <a:xfrm flipV="1">
            <a:off x="4013090" y="1879840"/>
            <a:ext cx="105462" cy="24553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76C0104-4B8C-48F0-A65E-5CC5FA805616}"/>
              </a:ext>
            </a:extLst>
          </p:cNvPr>
          <p:cNvCxnSpPr>
            <a:cxnSpLocks/>
          </p:cNvCxnSpPr>
          <p:nvPr/>
        </p:nvCxnSpPr>
        <p:spPr>
          <a:xfrm>
            <a:off x="4030643" y="1105925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F7DEED8-A981-43B2-95D9-C8857C7503B6}"/>
              </a:ext>
            </a:extLst>
          </p:cNvPr>
          <p:cNvCxnSpPr>
            <a:cxnSpLocks/>
          </p:cNvCxnSpPr>
          <p:nvPr/>
        </p:nvCxnSpPr>
        <p:spPr>
          <a:xfrm>
            <a:off x="4494792" y="1105925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4AF9BDF-AB0C-40B2-BA1F-62D8AA4570A3}"/>
              </a:ext>
            </a:extLst>
          </p:cNvPr>
          <p:cNvCxnSpPr>
            <a:cxnSpLocks/>
          </p:cNvCxnSpPr>
          <p:nvPr/>
        </p:nvCxnSpPr>
        <p:spPr>
          <a:xfrm>
            <a:off x="4062744" y="2636427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CD4E60B-4147-44A6-9FDC-51CC7B6CA78F}"/>
              </a:ext>
            </a:extLst>
          </p:cNvPr>
          <p:cNvCxnSpPr>
            <a:cxnSpLocks/>
          </p:cNvCxnSpPr>
          <p:nvPr/>
        </p:nvCxnSpPr>
        <p:spPr>
          <a:xfrm>
            <a:off x="4526893" y="2636427"/>
            <a:ext cx="0" cy="291295"/>
          </a:xfrm>
          <a:prstGeom prst="straightConnector1">
            <a:avLst/>
          </a:prstGeom>
          <a:ln w="28575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5FAC6E9-5894-45FF-903C-29BBAF340DCC}"/>
              </a:ext>
            </a:extLst>
          </p:cNvPr>
          <p:cNvCxnSpPr>
            <a:cxnSpLocks/>
          </p:cNvCxnSpPr>
          <p:nvPr/>
        </p:nvCxnSpPr>
        <p:spPr>
          <a:xfrm>
            <a:off x="4894739" y="1634403"/>
            <a:ext cx="0" cy="736409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A0E2BBC-277E-4EA9-82E8-CCA0E7A0C8B4}"/>
              </a:ext>
            </a:extLst>
          </p:cNvPr>
          <p:cNvSpPr/>
          <p:nvPr/>
        </p:nvSpPr>
        <p:spPr>
          <a:xfrm rot="5400000">
            <a:off x="6022368" y="1472130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D0EE478-A77C-4A9F-BDE6-F8888D8A37C9}"/>
              </a:ext>
            </a:extLst>
          </p:cNvPr>
          <p:cNvCxnSpPr>
            <a:cxnSpLocks/>
          </p:cNvCxnSpPr>
          <p:nvPr/>
        </p:nvCxnSpPr>
        <p:spPr>
          <a:xfrm rot="2700000" flipV="1">
            <a:off x="6385468" y="2147150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03E314E-549A-4AEC-AFC5-4346543F4E8F}"/>
              </a:ext>
            </a:extLst>
          </p:cNvPr>
          <p:cNvCxnSpPr>
            <a:cxnSpLocks/>
          </p:cNvCxnSpPr>
          <p:nvPr/>
        </p:nvCxnSpPr>
        <p:spPr>
          <a:xfrm rot="2700000" flipV="1">
            <a:off x="6388328" y="1774714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85439DC-0A1F-49EA-B0D3-A02414068550}"/>
              </a:ext>
            </a:extLst>
          </p:cNvPr>
          <p:cNvCxnSpPr>
            <a:cxnSpLocks/>
          </p:cNvCxnSpPr>
          <p:nvPr/>
        </p:nvCxnSpPr>
        <p:spPr>
          <a:xfrm rot="2700000" flipV="1">
            <a:off x="6388329" y="1425306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3F33917-2D32-4D6E-9099-D09B628F953A}"/>
              </a:ext>
            </a:extLst>
          </p:cNvPr>
          <p:cNvCxnSpPr>
            <a:cxnSpLocks/>
          </p:cNvCxnSpPr>
          <p:nvPr/>
        </p:nvCxnSpPr>
        <p:spPr>
          <a:xfrm rot="18900000" flipV="1">
            <a:off x="6857533" y="2147150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41484BC-D4CF-4B6A-94D1-344C2967B0A4}"/>
              </a:ext>
            </a:extLst>
          </p:cNvPr>
          <p:cNvCxnSpPr>
            <a:cxnSpLocks/>
          </p:cNvCxnSpPr>
          <p:nvPr/>
        </p:nvCxnSpPr>
        <p:spPr>
          <a:xfrm rot="18900000" flipV="1">
            <a:off x="6860393" y="1774714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C7CC710-62F4-443A-A65F-F0F5E6F6E951}"/>
              </a:ext>
            </a:extLst>
          </p:cNvPr>
          <p:cNvCxnSpPr>
            <a:cxnSpLocks/>
          </p:cNvCxnSpPr>
          <p:nvPr/>
        </p:nvCxnSpPr>
        <p:spPr>
          <a:xfrm rot="18900000" flipV="1">
            <a:off x="6860394" y="1425306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A484622-D102-4091-B889-C1FE6292D4C5}"/>
              </a:ext>
            </a:extLst>
          </p:cNvPr>
          <p:cNvCxnSpPr>
            <a:cxnSpLocks/>
          </p:cNvCxnSpPr>
          <p:nvPr/>
        </p:nvCxnSpPr>
        <p:spPr>
          <a:xfrm>
            <a:off x="6414713" y="1084328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9FE5052-F12F-46D8-BD79-DBDF87A0729F}"/>
              </a:ext>
            </a:extLst>
          </p:cNvPr>
          <p:cNvCxnSpPr>
            <a:cxnSpLocks/>
          </p:cNvCxnSpPr>
          <p:nvPr/>
        </p:nvCxnSpPr>
        <p:spPr>
          <a:xfrm>
            <a:off x="6878862" y="1084328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F22C5D4-3EAB-44EC-86DA-CAC66EADA496}"/>
              </a:ext>
            </a:extLst>
          </p:cNvPr>
          <p:cNvCxnSpPr>
            <a:cxnSpLocks/>
          </p:cNvCxnSpPr>
          <p:nvPr/>
        </p:nvCxnSpPr>
        <p:spPr>
          <a:xfrm>
            <a:off x="6446814" y="261483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08775B8-BA01-4E20-B5D9-57BFFB01337B}"/>
              </a:ext>
            </a:extLst>
          </p:cNvPr>
          <p:cNvCxnSpPr>
            <a:cxnSpLocks/>
          </p:cNvCxnSpPr>
          <p:nvPr/>
        </p:nvCxnSpPr>
        <p:spPr>
          <a:xfrm>
            <a:off x="6910963" y="2614830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AA0FE3E-D842-4C0E-ABFB-B2DE887188AE}"/>
              </a:ext>
            </a:extLst>
          </p:cNvPr>
          <p:cNvCxnSpPr>
            <a:cxnSpLocks/>
          </p:cNvCxnSpPr>
          <p:nvPr/>
        </p:nvCxnSpPr>
        <p:spPr>
          <a:xfrm>
            <a:off x="7289255" y="1652786"/>
            <a:ext cx="0" cy="736409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959FCDB1-BD97-4006-B2CD-405D90F98984}"/>
              </a:ext>
            </a:extLst>
          </p:cNvPr>
          <p:cNvSpPr/>
          <p:nvPr/>
        </p:nvSpPr>
        <p:spPr>
          <a:xfrm rot="5400000">
            <a:off x="9694776" y="2674669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60BB455-E403-47A8-90D4-32546D8BCACB}"/>
              </a:ext>
            </a:extLst>
          </p:cNvPr>
          <p:cNvCxnSpPr>
            <a:cxnSpLocks/>
          </p:cNvCxnSpPr>
          <p:nvPr/>
        </p:nvCxnSpPr>
        <p:spPr>
          <a:xfrm flipV="1">
            <a:off x="10511363" y="2628155"/>
            <a:ext cx="0" cy="2563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002984F-28A8-46AD-B793-8BA0E5DAA4C1}"/>
              </a:ext>
            </a:extLst>
          </p:cNvPr>
          <p:cNvCxnSpPr>
            <a:cxnSpLocks/>
          </p:cNvCxnSpPr>
          <p:nvPr/>
        </p:nvCxnSpPr>
        <p:spPr>
          <a:xfrm flipV="1">
            <a:off x="10148462" y="3328731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87B5B0E-BDD3-4A53-A9D0-F26CFC531653}"/>
              </a:ext>
            </a:extLst>
          </p:cNvPr>
          <p:cNvCxnSpPr>
            <a:cxnSpLocks/>
          </p:cNvCxnSpPr>
          <p:nvPr/>
        </p:nvCxnSpPr>
        <p:spPr>
          <a:xfrm flipV="1">
            <a:off x="10151322" y="2956295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6CDA326-9B69-49F8-BA46-43D3EAAE111D}"/>
              </a:ext>
            </a:extLst>
          </p:cNvPr>
          <p:cNvCxnSpPr>
            <a:cxnSpLocks/>
          </p:cNvCxnSpPr>
          <p:nvPr/>
        </p:nvCxnSpPr>
        <p:spPr>
          <a:xfrm flipV="1">
            <a:off x="10511363" y="2954191"/>
            <a:ext cx="0" cy="29037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8E8493E-8436-4517-8A20-1E2A4AE3DC04}"/>
              </a:ext>
            </a:extLst>
          </p:cNvPr>
          <p:cNvCxnSpPr>
            <a:cxnSpLocks/>
          </p:cNvCxnSpPr>
          <p:nvPr/>
        </p:nvCxnSpPr>
        <p:spPr>
          <a:xfrm flipV="1">
            <a:off x="10518026" y="3357227"/>
            <a:ext cx="0" cy="302090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35D0ACF-73CF-4254-8019-46EF69115B4D}"/>
              </a:ext>
            </a:extLst>
          </p:cNvPr>
          <p:cNvCxnSpPr>
            <a:cxnSpLocks/>
          </p:cNvCxnSpPr>
          <p:nvPr/>
        </p:nvCxnSpPr>
        <p:spPr>
          <a:xfrm flipV="1">
            <a:off x="10151323" y="2606887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85EA34D-DF57-41AC-9693-E583E30E2D5A}"/>
              </a:ext>
            </a:extLst>
          </p:cNvPr>
          <p:cNvCxnSpPr>
            <a:cxnSpLocks/>
          </p:cNvCxnSpPr>
          <p:nvPr/>
        </p:nvCxnSpPr>
        <p:spPr>
          <a:xfrm>
            <a:off x="10087121" y="2308464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4537ECA-962B-47BB-931A-9DB587E69EA7}"/>
              </a:ext>
            </a:extLst>
          </p:cNvPr>
          <p:cNvCxnSpPr>
            <a:cxnSpLocks/>
          </p:cNvCxnSpPr>
          <p:nvPr/>
        </p:nvCxnSpPr>
        <p:spPr>
          <a:xfrm>
            <a:off x="10551270" y="2308464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59BE193-1BEC-403B-9BBB-94BCC38B26E7}"/>
              </a:ext>
            </a:extLst>
          </p:cNvPr>
          <p:cNvCxnSpPr>
            <a:cxnSpLocks/>
          </p:cNvCxnSpPr>
          <p:nvPr/>
        </p:nvCxnSpPr>
        <p:spPr>
          <a:xfrm>
            <a:off x="10119222" y="3838966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A8BBB99-1FEC-4A21-B18B-88AADF2124AB}"/>
              </a:ext>
            </a:extLst>
          </p:cNvPr>
          <p:cNvCxnSpPr>
            <a:cxnSpLocks/>
          </p:cNvCxnSpPr>
          <p:nvPr/>
        </p:nvCxnSpPr>
        <p:spPr>
          <a:xfrm>
            <a:off x="10583371" y="3838966"/>
            <a:ext cx="0" cy="291295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682D8F5-0927-427C-9E31-02902704BE5A}"/>
              </a:ext>
            </a:extLst>
          </p:cNvPr>
          <p:cNvCxnSpPr>
            <a:cxnSpLocks/>
          </p:cNvCxnSpPr>
          <p:nvPr/>
        </p:nvCxnSpPr>
        <p:spPr>
          <a:xfrm>
            <a:off x="11015419" y="2855325"/>
            <a:ext cx="0" cy="736409"/>
          </a:xfrm>
          <a:prstGeom prst="straightConnector1">
            <a:avLst/>
          </a:prstGeom>
          <a:ln w="5715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182789C-BBE7-46F2-8BD9-3CBE6F431FED}"/>
              </a:ext>
            </a:extLst>
          </p:cNvPr>
          <p:cNvCxnSpPr>
            <a:cxnSpLocks/>
          </p:cNvCxnSpPr>
          <p:nvPr/>
        </p:nvCxnSpPr>
        <p:spPr>
          <a:xfrm flipV="1">
            <a:off x="3526587" y="4687509"/>
            <a:ext cx="5472608" cy="272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736EDBC-1597-464F-8E25-A56BABF8D93A}"/>
              </a:ext>
            </a:extLst>
          </p:cNvPr>
          <p:cNvSpPr txBox="1"/>
          <p:nvPr/>
        </p:nvSpPr>
        <p:spPr>
          <a:xfrm>
            <a:off x="6226766" y="46875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D2693A3-2F75-4E78-8168-780D6F7B19C9}"/>
              </a:ext>
            </a:extLst>
          </p:cNvPr>
          <p:cNvCxnSpPr>
            <a:cxnSpLocks/>
          </p:cNvCxnSpPr>
          <p:nvPr/>
        </p:nvCxnSpPr>
        <p:spPr>
          <a:xfrm flipV="1">
            <a:off x="3526587" y="1634403"/>
            <a:ext cx="0" cy="308030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789C0E5F-F6EE-49DC-9C8A-068CB0AC5B1C}"/>
              </a:ext>
            </a:extLst>
          </p:cNvPr>
          <p:cNvSpPr txBox="1"/>
          <p:nvPr/>
        </p:nvSpPr>
        <p:spPr>
          <a:xfrm>
            <a:off x="2599698" y="3441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F8E9803-19A7-4E61-9445-C80692B9B004}"/>
              </a:ext>
            </a:extLst>
          </p:cNvPr>
          <p:cNvCxnSpPr>
            <a:cxnSpLocks/>
          </p:cNvCxnSpPr>
          <p:nvPr/>
        </p:nvCxnSpPr>
        <p:spPr>
          <a:xfrm flipV="1">
            <a:off x="3526587" y="3476233"/>
            <a:ext cx="4536504" cy="1238476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F214C9F-17AE-4193-8374-25DA727E7B6C}"/>
              </a:ext>
            </a:extLst>
          </p:cNvPr>
          <p:cNvCxnSpPr>
            <a:cxnSpLocks/>
          </p:cNvCxnSpPr>
          <p:nvPr/>
        </p:nvCxnSpPr>
        <p:spPr>
          <a:xfrm flipV="1">
            <a:off x="8078734" y="2553252"/>
            <a:ext cx="174326" cy="916627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5E5E19C-2E87-4E8F-9598-3E26234A5102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2413847" y="4436415"/>
            <a:ext cx="1063014" cy="27829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3F08F5-6D52-4B99-AE57-9C03FE9FA7F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314993" y="3050141"/>
            <a:ext cx="458736" cy="11877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6D445CC-FDA3-48A5-909C-1A6D1DC0B0A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5702471" y="3050141"/>
            <a:ext cx="988786" cy="101990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1A51052-C38E-4265-9601-FA36A3514153}"/>
              </a:ext>
            </a:extLst>
          </p:cNvPr>
          <p:cNvCxnSpPr>
            <a:cxnSpLocks/>
          </p:cNvCxnSpPr>
          <p:nvPr/>
        </p:nvCxnSpPr>
        <p:spPr>
          <a:xfrm flipH="1" flipV="1">
            <a:off x="8271956" y="2782074"/>
            <a:ext cx="1358937" cy="31144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5399AB8-FB56-4FB0-A609-D6F4077B1E9B}"/>
              </a:ext>
            </a:extLst>
          </p:cNvPr>
          <p:cNvSpPr/>
          <p:nvPr/>
        </p:nvSpPr>
        <p:spPr>
          <a:xfrm>
            <a:off x="3598595" y="1057426"/>
            <a:ext cx="1432796" cy="1992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50B40D9-9A0B-48D3-B2C3-B97C8E82790C}"/>
              </a:ext>
            </a:extLst>
          </p:cNvPr>
          <p:cNvSpPr/>
          <p:nvPr/>
        </p:nvSpPr>
        <p:spPr>
          <a:xfrm>
            <a:off x="5974859" y="1057426"/>
            <a:ext cx="1432796" cy="1992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AFB765-3A24-4C5B-A125-8CBE5965A0F9}"/>
              </a:ext>
            </a:extLst>
          </p:cNvPr>
          <p:cNvSpPr/>
          <p:nvPr/>
        </p:nvSpPr>
        <p:spPr>
          <a:xfrm>
            <a:off x="9726639" y="2209554"/>
            <a:ext cx="1432796" cy="1992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8B281B6-916A-4E3E-8DDF-4850DC3E923A}"/>
              </a:ext>
            </a:extLst>
          </p:cNvPr>
          <p:cNvSpPr/>
          <p:nvPr/>
        </p:nvSpPr>
        <p:spPr>
          <a:xfrm>
            <a:off x="981051" y="3440057"/>
            <a:ext cx="1432796" cy="1992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373812D-28B3-4BF8-9ED9-99B4EE636114}"/>
                  </a:ext>
                </a:extLst>
              </p:cNvPr>
              <p:cNvSpPr txBox="1"/>
              <p:nvPr/>
            </p:nvSpPr>
            <p:spPr>
              <a:xfrm>
                <a:off x="3094539" y="5570421"/>
                <a:ext cx="3089179" cy="52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 </a:t>
                </a:r>
                <a:r>
                  <a:rPr lang="en-US" dirty="0" err="1">
                    <a:solidFill>
                      <a:srgbClr val="1269B0"/>
                    </a:solidFill>
                  </a:rPr>
                  <a:t>blauen</a:t>
                </a:r>
                <a:r>
                  <a:rPr lang="en-US" dirty="0"/>
                  <a:t> </a:t>
                </a:r>
                <a:r>
                  <a:rPr lang="en-US" dirty="0" err="1"/>
                  <a:t>Bereich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373812D-28B3-4BF8-9ED9-99B4EE63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39" y="5570421"/>
                <a:ext cx="3089179" cy="520014"/>
              </a:xfrm>
              <a:prstGeom prst="rect">
                <a:avLst/>
              </a:prstGeom>
              <a:blipFill>
                <a:blip r:embed="rId2"/>
                <a:stretch>
                  <a:fillRect l="-1779" b="-11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68EC3EB2-E1BC-4CA1-9C8E-BF5B9F2F94B0}"/>
                  </a:ext>
                </a:extLst>
              </p:cNvPr>
              <p:cNvSpPr txBox="1"/>
              <p:nvPr/>
            </p:nvSpPr>
            <p:spPr>
              <a:xfrm>
                <a:off x="6808311" y="5573282"/>
                <a:ext cx="2922467" cy="52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Im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C00000"/>
                    </a:solidFill>
                  </a:rPr>
                  <a:t>roten</a:t>
                </a:r>
                <a:r>
                  <a:rPr lang="en-US" dirty="0"/>
                  <a:t> </a:t>
                </a:r>
                <a:r>
                  <a:rPr lang="en-US" dirty="0" err="1"/>
                  <a:t>Bereich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68EC3EB2-E1BC-4CA1-9C8E-BF5B9F2F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311" y="5573282"/>
                <a:ext cx="2922467" cy="520014"/>
              </a:xfrm>
              <a:prstGeom prst="rect">
                <a:avLst/>
              </a:prstGeom>
              <a:blipFill>
                <a:blip r:embed="rId3"/>
                <a:stretch>
                  <a:fillRect l="-1879" b="-11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6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14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3" y="630024"/>
            <a:ext cx="11528920" cy="972000"/>
          </a:xfrm>
        </p:spPr>
        <p:txBody>
          <a:bodyPr/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de-DE" dirty="0"/>
              <a:t>kontrollieren</a:t>
            </a:r>
            <a:r>
              <a:rPr lang="en-US" dirty="0"/>
              <a:t> das H-Feld, </a:t>
            </a:r>
            <a:r>
              <a:rPr lang="en-US" dirty="0" err="1"/>
              <a:t>nicht</a:t>
            </a:r>
            <a:r>
              <a:rPr lang="en-US" dirty="0"/>
              <a:t> das B-Feld</a:t>
            </a:r>
            <a:endParaRPr lang="en-CH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8728707-E717-4302-9333-694AC3F35E11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BEEB155-5472-4371-8B5D-BBFA7A8F29A9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058D167-34D4-4871-9D0D-090AC5343A8E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217FF7A1-4182-4A0C-A33C-2776708C3349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5CCF4D6-0BEC-4A0B-AD88-20DBF799D2F1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C8C2608-2B7F-42ED-849B-CF5E60000E22}"/>
              </a:ext>
            </a:extLst>
          </p:cNvPr>
          <p:cNvSpPr txBox="1"/>
          <p:nvPr/>
        </p:nvSpPr>
        <p:spPr>
          <a:xfrm>
            <a:off x="429263" y="135430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Graph gedreht</a:t>
            </a: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70DDADD-C2C8-4BCB-87F4-B6DFA47A94A5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2EA6602-ECEC-4E5F-BE1D-0E0FEFE9C49E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BFFBC165-B397-47C1-AF2B-17D319FC09B1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B5B26CA-EAB6-4E59-812E-246AA2769245}"/>
              </a:ext>
            </a:extLst>
          </p:cNvPr>
          <p:cNvSpPr/>
          <p:nvPr/>
        </p:nvSpPr>
        <p:spPr>
          <a:xfrm>
            <a:off x="2493219" y="1602024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59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15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3" y="630024"/>
            <a:ext cx="11528920" cy="972000"/>
          </a:xfrm>
        </p:spPr>
        <p:txBody>
          <a:bodyPr/>
          <a:lstStyle/>
          <a:p>
            <a:r>
              <a:rPr lang="en-US" dirty="0" err="1"/>
              <a:t>Magnetische</a:t>
            </a:r>
            <a:r>
              <a:rPr lang="en-US" dirty="0"/>
              <a:t> </a:t>
            </a:r>
            <a:r>
              <a:rPr lang="en-US" dirty="0" err="1"/>
              <a:t>Materialien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Gedächnis</a:t>
            </a:r>
            <a:endParaRPr lang="en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8D8CF4-44C9-4482-BF33-5852E79D8982}"/>
              </a:ext>
            </a:extLst>
          </p:cNvPr>
          <p:cNvSpPr txBox="1"/>
          <p:nvPr/>
        </p:nvSpPr>
        <p:spPr>
          <a:xfrm>
            <a:off x="305160" y="1371711"/>
            <a:ext cx="114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Wurde ein magnetisches Material zuvor von einem B-Feld durchflossen, so ist es auch später noch magnetisch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94CA84-44E6-4835-BC1F-D7D81D91F36C}"/>
              </a:ext>
            </a:extLst>
          </p:cNvPr>
          <p:cNvSpPr/>
          <p:nvPr/>
        </p:nvSpPr>
        <p:spPr>
          <a:xfrm rot="5400000">
            <a:off x="3771954" y="3252839"/>
            <a:ext cx="1208918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515DC5E-742A-4DFB-97A5-036C0F68920C}"/>
              </a:ext>
            </a:extLst>
          </p:cNvPr>
          <p:cNvCxnSpPr>
            <a:cxnSpLocks/>
          </p:cNvCxnSpPr>
          <p:nvPr/>
        </p:nvCxnSpPr>
        <p:spPr>
          <a:xfrm flipV="1">
            <a:off x="4477945" y="3311075"/>
            <a:ext cx="296050" cy="224408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7F6552-B4E5-46D8-9791-EAC619F91AB6}"/>
              </a:ext>
            </a:extLst>
          </p:cNvPr>
          <p:cNvCxnSpPr>
            <a:cxnSpLocks/>
          </p:cNvCxnSpPr>
          <p:nvPr/>
        </p:nvCxnSpPr>
        <p:spPr>
          <a:xfrm flipV="1">
            <a:off x="4051987" y="4037535"/>
            <a:ext cx="236488" cy="137637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D3F93F4-D073-4C4B-B8F1-0E40E9DA58CF}"/>
              </a:ext>
            </a:extLst>
          </p:cNvPr>
          <p:cNvCxnSpPr>
            <a:cxnSpLocks/>
          </p:cNvCxnSpPr>
          <p:nvPr/>
        </p:nvCxnSpPr>
        <p:spPr>
          <a:xfrm flipH="1">
            <a:off x="4457590" y="3795461"/>
            <a:ext cx="316404" cy="9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2F3A2B-C6EF-4626-8E58-D3C162B2A06E}"/>
              </a:ext>
            </a:extLst>
          </p:cNvPr>
          <p:cNvCxnSpPr>
            <a:cxnSpLocks/>
          </p:cNvCxnSpPr>
          <p:nvPr/>
        </p:nvCxnSpPr>
        <p:spPr>
          <a:xfrm flipH="1" flipV="1">
            <a:off x="4490534" y="393159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B22025A-E8AB-4CAD-84CA-A39466C70307}"/>
              </a:ext>
            </a:extLst>
          </p:cNvPr>
          <p:cNvCxnSpPr>
            <a:cxnSpLocks/>
          </p:cNvCxnSpPr>
          <p:nvPr/>
        </p:nvCxnSpPr>
        <p:spPr>
          <a:xfrm flipH="1" flipV="1">
            <a:off x="4064067" y="332311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7B987D-06B7-42BD-8424-FE93B8189CDE}"/>
              </a:ext>
            </a:extLst>
          </p:cNvPr>
          <p:cNvCxnSpPr>
            <a:cxnSpLocks/>
          </p:cNvCxnSpPr>
          <p:nvPr/>
        </p:nvCxnSpPr>
        <p:spPr>
          <a:xfrm flipV="1">
            <a:off x="4131333" y="3631345"/>
            <a:ext cx="105462" cy="24553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BA7CA01-BF49-4F09-912D-933EF24CE4A4}"/>
              </a:ext>
            </a:extLst>
          </p:cNvPr>
          <p:cNvCxnSpPr>
            <a:cxnSpLocks/>
          </p:cNvCxnSpPr>
          <p:nvPr/>
        </p:nvCxnSpPr>
        <p:spPr>
          <a:xfrm flipV="1">
            <a:off x="5012982" y="3323112"/>
            <a:ext cx="0" cy="777585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39DFB741-0D23-4DD2-BBB9-0D20747016B0}"/>
              </a:ext>
            </a:extLst>
          </p:cNvPr>
          <p:cNvSpPr/>
          <p:nvPr/>
        </p:nvSpPr>
        <p:spPr>
          <a:xfrm rot="5400000">
            <a:off x="538224" y="3189163"/>
            <a:ext cx="1224132" cy="10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AD10265-D042-49A3-9AB3-81C362230785}"/>
              </a:ext>
            </a:extLst>
          </p:cNvPr>
          <p:cNvCxnSpPr>
            <a:cxnSpLocks/>
          </p:cNvCxnSpPr>
          <p:nvPr/>
        </p:nvCxnSpPr>
        <p:spPr>
          <a:xfrm rot="2700000" flipV="1">
            <a:off x="901324" y="3864183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7410D22-5C58-4626-9907-7721DA55FBCA}"/>
              </a:ext>
            </a:extLst>
          </p:cNvPr>
          <p:cNvCxnSpPr>
            <a:cxnSpLocks/>
          </p:cNvCxnSpPr>
          <p:nvPr/>
        </p:nvCxnSpPr>
        <p:spPr>
          <a:xfrm rot="2700000" flipV="1">
            <a:off x="904184" y="3491747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07E98B-B4F0-4790-8BD7-B3875332BD8B}"/>
              </a:ext>
            </a:extLst>
          </p:cNvPr>
          <p:cNvCxnSpPr>
            <a:cxnSpLocks/>
          </p:cNvCxnSpPr>
          <p:nvPr/>
        </p:nvCxnSpPr>
        <p:spPr>
          <a:xfrm rot="2700000" flipV="1">
            <a:off x="904185" y="3142339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23D01CA-79C3-4B9A-B8FA-78562A24F203}"/>
              </a:ext>
            </a:extLst>
          </p:cNvPr>
          <p:cNvCxnSpPr>
            <a:cxnSpLocks/>
          </p:cNvCxnSpPr>
          <p:nvPr/>
        </p:nvCxnSpPr>
        <p:spPr>
          <a:xfrm rot="18900000" flipV="1">
            <a:off x="1373389" y="3864183"/>
            <a:ext cx="2861" cy="347885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8C56EA-DC77-4DAE-B9F3-84CFB333AF59}"/>
              </a:ext>
            </a:extLst>
          </p:cNvPr>
          <p:cNvCxnSpPr>
            <a:cxnSpLocks/>
          </p:cNvCxnSpPr>
          <p:nvPr/>
        </p:nvCxnSpPr>
        <p:spPr>
          <a:xfrm rot="18900000" flipV="1">
            <a:off x="1376249" y="3491747"/>
            <a:ext cx="1" cy="288273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42A8FF-55EF-4677-900B-B5E6F84B4DDE}"/>
              </a:ext>
            </a:extLst>
          </p:cNvPr>
          <p:cNvCxnSpPr>
            <a:cxnSpLocks/>
          </p:cNvCxnSpPr>
          <p:nvPr/>
        </p:nvCxnSpPr>
        <p:spPr>
          <a:xfrm rot="18900000" flipV="1">
            <a:off x="1376250" y="3142339"/>
            <a:ext cx="0" cy="277641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729FE08-F281-4EE9-BBD1-44573F3ACFB5}"/>
              </a:ext>
            </a:extLst>
          </p:cNvPr>
          <p:cNvCxnSpPr>
            <a:cxnSpLocks/>
          </p:cNvCxnSpPr>
          <p:nvPr/>
        </p:nvCxnSpPr>
        <p:spPr>
          <a:xfrm>
            <a:off x="930569" y="2801361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C3CA27A-0BAE-4AA5-A601-9101C759AD5A}"/>
              </a:ext>
            </a:extLst>
          </p:cNvPr>
          <p:cNvCxnSpPr>
            <a:cxnSpLocks/>
          </p:cNvCxnSpPr>
          <p:nvPr/>
        </p:nvCxnSpPr>
        <p:spPr>
          <a:xfrm>
            <a:off x="1394718" y="2801361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E30EF93-685C-42E2-889E-7D11917E4369}"/>
              </a:ext>
            </a:extLst>
          </p:cNvPr>
          <p:cNvCxnSpPr>
            <a:cxnSpLocks/>
          </p:cNvCxnSpPr>
          <p:nvPr/>
        </p:nvCxnSpPr>
        <p:spPr>
          <a:xfrm>
            <a:off x="962670" y="4331863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CCC1F1D-EBAC-4226-B951-84A741CFA6DA}"/>
              </a:ext>
            </a:extLst>
          </p:cNvPr>
          <p:cNvCxnSpPr>
            <a:cxnSpLocks/>
          </p:cNvCxnSpPr>
          <p:nvPr/>
        </p:nvCxnSpPr>
        <p:spPr>
          <a:xfrm>
            <a:off x="1426819" y="4331863"/>
            <a:ext cx="0" cy="29129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A6F2FC-24A8-4609-8505-6D568739C56F}"/>
              </a:ext>
            </a:extLst>
          </p:cNvPr>
          <p:cNvCxnSpPr>
            <a:cxnSpLocks/>
          </p:cNvCxnSpPr>
          <p:nvPr/>
        </p:nvCxnSpPr>
        <p:spPr>
          <a:xfrm>
            <a:off x="1805111" y="3369819"/>
            <a:ext cx="0" cy="736409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AE56FA6-4A44-4B82-867B-46126D22B31B}"/>
              </a:ext>
            </a:extLst>
          </p:cNvPr>
          <p:cNvSpPr txBox="1"/>
          <p:nvPr/>
        </p:nvSpPr>
        <p:spPr>
          <a:xfrm>
            <a:off x="1823935" y="4316788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B-Feld wird zu 0,</a:t>
            </a:r>
          </a:p>
          <a:p>
            <a:r>
              <a:rPr lang="de-CH" dirty="0"/>
              <a:t> Material bleibt </a:t>
            </a:r>
            <a:br>
              <a:rPr lang="de-CH" dirty="0"/>
            </a:br>
            <a:r>
              <a:rPr lang="de-CH" dirty="0"/>
              <a:t>magnetisch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01A10D4-8156-4C81-8E2E-921276489ECB}"/>
              </a:ext>
            </a:extLst>
          </p:cNvPr>
          <p:cNvSpPr/>
          <p:nvPr/>
        </p:nvSpPr>
        <p:spPr>
          <a:xfrm>
            <a:off x="2200636" y="3457518"/>
            <a:ext cx="1152128" cy="7313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57A556-5D62-4C2E-8926-DFBC4310CCF2}"/>
              </a:ext>
            </a:extLst>
          </p:cNvPr>
          <p:cNvCxnSpPr>
            <a:cxnSpLocks/>
          </p:cNvCxnSpPr>
          <p:nvPr/>
        </p:nvCxnSpPr>
        <p:spPr>
          <a:xfrm>
            <a:off x="6885707" y="4594277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1FDFA4B-CE62-455C-B493-BA494E9B87A6}"/>
              </a:ext>
            </a:extLst>
          </p:cNvPr>
          <p:cNvCxnSpPr>
            <a:cxnSpLocks/>
          </p:cNvCxnSpPr>
          <p:nvPr/>
        </p:nvCxnSpPr>
        <p:spPr>
          <a:xfrm flipV="1">
            <a:off x="7821811" y="2603739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38C310A-9A2A-45A4-ADBA-B795B45E9641}"/>
              </a:ext>
            </a:extLst>
          </p:cNvPr>
          <p:cNvSpPr txBox="1"/>
          <p:nvPr/>
        </p:nvSpPr>
        <p:spPr>
          <a:xfrm>
            <a:off x="7893819" y="47971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H-Feld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2B0E863-3EA8-413F-A289-5E966B94FBCA}"/>
              </a:ext>
            </a:extLst>
          </p:cNvPr>
          <p:cNvSpPr txBox="1"/>
          <p:nvPr/>
        </p:nvSpPr>
        <p:spPr>
          <a:xfrm>
            <a:off x="6954737" y="3138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B-Feld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95E6FCCD-35BC-4F87-9AD8-979DD0DEF2DE}"/>
              </a:ext>
            </a:extLst>
          </p:cNvPr>
          <p:cNvSpPr/>
          <p:nvPr/>
        </p:nvSpPr>
        <p:spPr>
          <a:xfrm>
            <a:off x="8360284" y="3790289"/>
            <a:ext cx="77003" cy="82997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26AF26F9-0BDB-44AD-AF5F-A97233D91AF4}"/>
              </a:ext>
            </a:extLst>
          </p:cNvPr>
          <p:cNvSpPr/>
          <p:nvPr/>
        </p:nvSpPr>
        <p:spPr>
          <a:xfrm>
            <a:off x="6954737" y="4552778"/>
            <a:ext cx="77003" cy="82997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DBEEE7-5A48-44E7-8872-B2B0EB3C4C5A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6154124" y="4635775"/>
            <a:ext cx="731583" cy="24605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fik 83">
            <a:extLst>
              <a:ext uri="{FF2B5EF4-FFF2-40B4-BE49-F238E27FC236}">
                <a16:creationId xmlns:a16="http://schemas.microsoft.com/office/drawing/2014/main" id="{27231CC3-83C9-49BB-A445-F0DC66CB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63" y="4881830"/>
            <a:ext cx="1129121" cy="1208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1271013E-E1CC-4A89-9E7D-C97E5DD9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349" y="2395674"/>
            <a:ext cx="1068253" cy="14455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1A3695A-9930-45DD-97FE-905A98527CF0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8440931" y="3118433"/>
            <a:ext cx="477418" cy="63636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2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16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2D4B4C6-C87C-4985-8DCC-1C97D8CF824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F881E2E-409A-4659-B6BF-4AF3AFDEE96D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7780FE-8B29-4C12-A4AB-56E8190C1F54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56B5ABC-1432-415C-A54F-AB5F19BCA21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44BFEDD-C56E-462B-8D7F-FF39E4D57FC3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462790-40BF-4F1C-844F-3C076AB9AE17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D02E6D2-F8F1-4B64-9164-5F18FD7F14E5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E72E88-F8A3-4A96-AB08-17F6D873685B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007107-8CCB-4462-B6C7-4060A380A71B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332979" y="119760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Ideal, Material hat kein Gedächtnis</a:t>
            </a:r>
          </a:p>
        </p:txBody>
      </p:sp>
    </p:spTree>
    <p:extLst>
      <p:ext uri="{BB962C8B-B14F-4D97-AF65-F5344CB8AC3E}">
        <p14:creationId xmlns:p14="http://schemas.microsoft.com/office/powerpoint/2010/main" val="147440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17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2D4B4C6-C87C-4985-8DCC-1C97D8CF824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F881E2E-409A-4659-B6BF-4AF3AFDEE96D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7780FE-8B29-4C12-A4AB-56E8190C1F54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56B5ABC-1432-415C-A54F-AB5F19BCA21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462790-40BF-4F1C-844F-3C076AB9AE17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D02E6D2-F8F1-4B64-9164-5F18FD7F14E5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E72E88-F8A3-4A96-AB08-17F6D873685B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007107-8CCB-4462-B6C7-4060A380A71B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332979" y="1197608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(fast) Real. Material hat Gedächtnis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EDA205C-0F6E-4E90-8890-554140B9A011}"/>
              </a:ext>
            </a:extLst>
          </p:cNvPr>
          <p:cNvCxnSpPr>
            <a:cxnSpLocks/>
          </p:cNvCxnSpPr>
          <p:nvPr/>
        </p:nvCxnSpPr>
        <p:spPr>
          <a:xfrm flipV="1">
            <a:off x="5013499" y="3206749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D3AC33D-EF68-4C22-B989-28690E6328E1}"/>
              </a:ext>
            </a:extLst>
          </p:cNvPr>
          <p:cNvCxnSpPr>
            <a:cxnSpLocks/>
          </p:cNvCxnSpPr>
          <p:nvPr/>
        </p:nvCxnSpPr>
        <p:spPr>
          <a:xfrm flipV="1">
            <a:off x="4051918" y="3581606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89692EF-C637-4D68-A9C7-BEE6E59DB7D3}"/>
              </a:ext>
            </a:extLst>
          </p:cNvPr>
          <p:cNvCxnSpPr>
            <a:cxnSpLocks/>
          </p:cNvCxnSpPr>
          <p:nvPr/>
        </p:nvCxnSpPr>
        <p:spPr>
          <a:xfrm flipV="1">
            <a:off x="4781335" y="4623726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799A988-D9FE-4E71-81A9-C07C2D040551}"/>
              </a:ext>
            </a:extLst>
          </p:cNvPr>
          <p:cNvCxnSpPr>
            <a:cxnSpLocks/>
          </p:cNvCxnSpPr>
          <p:nvPr/>
        </p:nvCxnSpPr>
        <p:spPr>
          <a:xfrm flipV="1">
            <a:off x="5673288" y="3017157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44BFEDD-C56E-462B-8D7F-FF39E4D57FC3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E312919-6508-432E-91C6-5F35C1ACBE11}"/>
              </a:ext>
            </a:extLst>
          </p:cNvPr>
          <p:cNvCxnSpPr>
            <a:cxnSpLocks/>
          </p:cNvCxnSpPr>
          <p:nvPr/>
        </p:nvCxnSpPr>
        <p:spPr>
          <a:xfrm flipH="1">
            <a:off x="4501609" y="4182446"/>
            <a:ext cx="151850" cy="254666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570D09-4B40-4495-8B2C-784649262F44}"/>
              </a:ext>
            </a:extLst>
          </p:cNvPr>
          <p:cNvCxnSpPr>
            <a:cxnSpLocks/>
          </p:cNvCxnSpPr>
          <p:nvPr/>
        </p:nvCxnSpPr>
        <p:spPr>
          <a:xfrm flipV="1">
            <a:off x="6006405" y="3895737"/>
            <a:ext cx="85628" cy="174467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3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18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449603" y="109588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Realität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8C1ACDA-C2CF-4B55-A6B6-7B6E7DE2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89" y="1747909"/>
            <a:ext cx="4311679" cy="39242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856322F-1033-4047-8C06-DD5C22FDD77F}"/>
                  </a:ext>
                </a:extLst>
              </p:cNvPr>
              <p:cNvSpPr txBox="1"/>
              <p:nvPr/>
            </p:nvSpPr>
            <p:spPr>
              <a:xfrm>
                <a:off x="8189471" y="1991982"/>
                <a:ext cx="1285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856322F-1033-4047-8C06-DD5C22FD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71" y="1991982"/>
                <a:ext cx="128599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C9E62AB-7965-487A-9870-CD95CA1CDF25}"/>
                  </a:ext>
                </a:extLst>
              </p:cNvPr>
              <p:cNvSpPr txBox="1"/>
              <p:nvPr/>
            </p:nvSpPr>
            <p:spPr>
              <a:xfrm>
                <a:off x="6311188" y="4989912"/>
                <a:ext cx="1685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C9E62AB-7965-487A-9870-CD95CA1CD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188" y="4989912"/>
                <a:ext cx="168559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6A48FE9-E14C-413E-AC9E-A8DC51491D0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983779" y="3980157"/>
            <a:ext cx="327409" cy="1194421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B4C4DE0-7FE4-4684-BA65-E031C04437E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45291" y="2176648"/>
            <a:ext cx="644180" cy="550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6FB654E-DB1F-46F1-83CC-3ADFCE1DD5BC}"/>
              </a:ext>
            </a:extLst>
          </p:cNvPr>
          <p:cNvSpPr txBox="1"/>
          <p:nvPr/>
        </p:nvSpPr>
        <p:spPr>
          <a:xfrm>
            <a:off x="7780128" y="2320294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Material kann nicht mehr weiter</a:t>
            </a:r>
          </a:p>
          <a:p>
            <a:r>
              <a:rPr lang="de-CH" dirty="0"/>
              <a:t>Magnetisiert werden</a:t>
            </a:r>
          </a:p>
        </p:txBody>
      </p:sp>
    </p:spTree>
    <p:extLst>
      <p:ext uri="{BB962C8B-B14F-4D97-AF65-F5344CB8AC3E}">
        <p14:creationId xmlns:p14="http://schemas.microsoft.com/office/powerpoint/2010/main" val="27315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5AC2C6DA-57EE-4673-A0FA-C2825C4F4B7C}"/>
              </a:ext>
            </a:extLst>
          </p:cNvPr>
          <p:cNvSpPr/>
          <p:nvPr/>
        </p:nvSpPr>
        <p:spPr>
          <a:xfrm>
            <a:off x="2617957" y="2708039"/>
            <a:ext cx="2043744" cy="1290213"/>
          </a:xfrm>
          <a:prstGeom prst="rect">
            <a:avLst/>
          </a:prstGeom>
          <a:solidFill>
            <a:srgbClr val="F2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C9CE4-7602-4989-A3DE-57278048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Hystereseverluste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CF134-8D99-4E08-B8E5-FD2AB9B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8A0D-F5D7-40E8-B7B4-C7601D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CDD2C-51FD-48A9-B3D8-41A5FD7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/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, ist die im Magnetfeld gespeicherte Energie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blipFill>
                <a:blip r:embed="rId2"/>
                <a:stretch>
                  <a:fillRect l="-637"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EA14F8E-DB2A-40AE-BA91-D6DBD1DEE419}"/>
              </a:ext>
            </a:extLst>
          </p:cNvPr>
          <p:cNvCxnSpPr>
            <a:cxnSpLocks/>
          </p:cNvCxnSpPr>
          <p:nvPr/>
        </p:nvCxnSpPr>
        <p:spPr>
          <a:xfrm>
            <a:off x="2645476" y="4016176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05B58D2-913D-4688-885D-CD00B9AB3BE6}"/>
              </a:ext>
            </a:extLst>
          </p:cNvPr>
          <p:cNvSpPr txBox="1"/>
          <p:nvPr/>
        </p:nvSpPr>
        <p:spPr>
          <a:xfrm>
            <a:off x="1753617" y="26426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E0EF61A-77E4-41ED-BEDD-F554FA134BCB}"/>
              </a:ext>
            </a:extLst>
          </p:cNvPr>
          <p:cNvCxnSpPr>
            <a:cxnSpLocks/>
          </p:cNvCxnSpPr>
          <p:nvPr/>
        </p:nvCxnSpPr>
        <p:spPr>
          <a:xfrm flipV="1">
            <a:off x="2645476" y="2025638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8275E55-35E2-4D32-B3F2-E624B8B8CA87}"/>
              </a:ext>
            </a:extLst>
          </p:cNvPr>
          <p:cNvSpPr txBox="1"/>
          <p:nvPr/>
        </p:nvSpPr>
        <p:spPr>
          <a:xfrm>
            <a:off x="3971090" y="40986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02C43A-0DB8-4A73-BDDF-41B17FD7B9BC}"/>
              </a:ext>
            </a:extLst>
          </p:cNvPr>
          <p:cNvCxnSpPr>
            <a:cxnSpLocks/>
          </p:cNvCxnSpPr>
          <p:nvPr/>
        </p:nvCxnSpPr>
        <p:spPr>
          <a:xfrm flipH="1">
            <a:off x="3224363" y="2636980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15F65B-0680-4796-A950-4E9D400A6316}"/>
              </a:ext>
            </a:extLst>
          </p:cNvPr>
          <p:cNvCxnSpPr>
            <a:cxnSpLocks/>
          </p:cNvCxnSpPr>
          <p:nvPr/>
        </p:nvCxnSpPr>
        <p:spPr>
          <a:xfrm flipV="1">
            <a:off x="2069412" y="4016175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F751EB1-C217-4A8C-A101-92F8CBE74943}"/>
              </a:ext>
            </a:extLst>
          </p:cNvPr>
          <p:cNvCxnSpPr>
            <a:cxnSpLocks/>
          </p:cNvCxnSpPr>
          <p:nvPr/>
        </p:nvCxnSpPr>
        <p:spPr>
          <a:xfrm flipH="1">
            <a:off x="387973" y="490595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DE1B20D-AB34-46F2-86C4-4E378A83BD99}"/>
              </a:ext>
            </a:extLst>
          </p:cNvPr>
          <p:cNvCxnSpPr>
            <a:cxnSpLocks/>
          </p:cNvCxnSpPr>
          <p:nvPr/>
        </p:nvCxnSpPr>
        <p:spPr>
          <a:xfrm flipV="1">
            <a:off x="2648299" y="3108484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7D7D2B94-8EEF-4568-9C74-5734B181EE64}"/>
              </a:ext>
            </a:extLst>
          </p:cNvPr>
          <p:cNvSpPr/>
          <p:nvPr/>
        </p:nvSpPr>
        <p:spPr>
          <a:xfrm>
            <a:off x="4589692" y="2636980"/>
            <a:ext cx="144016" cy="142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B0CE61-3ACE-4D42-9793-75B1B9003D6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157644" y="3023002"/>
            <a:ext cx="1742928" cy="3707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967535B-AB2D-4991-AA73-455A72495C68}"/>
              </a:ext>
            </a:extLst>
          </p:cNvPr>
          <p:cNvSpPr txBox="1"/>
          <p:nvPr/>
        </p:nvSpPr>
        <p:spPr>
          <a:xfrm>
            <a:off x="5410694" y="26536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Energie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C6718D-5E0E-4E7F-B6DC-4274071E04AF}"/>
              </a:ext>
            </a:extLst>
          </p:cNvPr>
          <p:cNvSpPr txBox="1"/>
          <p:nvPr/>
        </p:nvSpPr>
        <p:spPr>
          <a:xfrm>
            <a:off x="2493219" y="5340171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 einem perfekten Magnetischen Material geht keine Energie verloren.</a:t>
            </a:r>
            <a:br>
              <a:rPr lang="de-CH" dirty="0"/>
            </a:br>
            <a:r>
              <a:rPr lang="de-CH" dirty="0"/>
              <a:t>Sie wird lediglich zwischengespeichert. </a:t>
            </a:r>
          </a:p>
        </p:txBody>
      </p:sp>
    </p:spTree>
    <p:extLst>
      <p:ext uri="{BB962C8B-B14F-4D97-AF65-F5344CB8AC3E}">
        <p14:creationId xmlns:p14="http://schemas.microsoft.com/office/powerpoint/2010/main" val="35831763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1901082" cy="451943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spc="-5" dirty="0"/>
              <a:t>Magnetfeld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763" y="1351511"/>
            <a:ext cx="2842419" cy="73821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spc="-5" dirty="0">
                <a:latin typeface="Arial"/>
                <a:cs typeface="Arial"/>
              </a:rPr>
              <a:t>Ladungen lösen </a:t>
            </a:r>
            <a:r>
              <a:rPr sz="1799" b="1" spc="-5" dirty="0">
                <a:latin typeface="Arial"/>
                <a:cs typeface="Arial"/>
              </a:rPr>
              <a:t>E-Feld</a:t>
            </a:r>
            <a:r>
              <a:rPr sz="1799" b="1" spc="-10" dirty="0">
                <a:latin typeface="Arial"/>
                <a:cs typeface="Arial"/>
              </a:rPr>
              <a:t> </a:t>
            </a:r>
            <a:r>
              <a:rPr sz="1799" spc="-10" dirty="0">
                <a:latin typeface="Arial"/>
                <a:cs typeface="Arial"/>
              </a:rPr>
              <a:t>aus</a:t>
            </a:r>
            <a:endParaRPr sz="1799" dirty="0">
              <a:latin typeface="Arial"/>
              <a:cs typeface="Arial"/>
            </a:endParaRPr>
          </a:p>
          <a:p>
            <a:pPr marL="240569">
              <a:spcBef>
                <a:spcPts val="1289"/>
              </a:spcBef>
            </a:pPr>
            <a:r>
              <a:rPr sz="1799" b="1" dirty="0">
                <a:latin typeface="Arial"/>
                <a:cs typeface="Arial"/>
              </a:rPr>
              <a:t>Quelle</a:t>
            </a:r>
            <a:r>
              <a:rPr sz="1799" dirty="0">
                <a:latin typeface="Arial"/>
                <a:cs typeface="Arial"/>
              </a:rPr>
              <a:t>: </a:t>
            </a:r>
            <a:r>
              <a:rPr sz="1799" spc="-10" dirty="0">
                <a:latin typeface="Arial"/>
                <a:cs typeface="Arial"/>
              </a:rPr>
              <a:t>Ladungen</a:t>
            </a:r>
            <a:r>
              <a:rPr sz="1799" dirty="0">
                <a:latin typeface="Arial"/>
                <a:cs typeface="Arial"/>
              </a:rPr>
              <a:t> Q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763" y="3731649"/>
            <a:ext cx="5204331" cy="769319"/>
          </a:xfrm>
          <a:prstGeom prst="rect">
            <a:avLst/>
          </a:prstGeom>
        </p:spPr>
        <p:txBody>
          <a:bodyPr vert="horz" wrap="square" lIns="0" tIns="109812" rIns="0" bIns="0" rtlCol="0">
            <a:spAutoFit/>
          </a:bodyPr>
          <a:lstStyle/>
          <a:p>
            <a:pPr marL="12695">
              <a:spcBef>
                <a:spcPts val="865"/>
              </a:spcBef>
            </a:pPr>
            <a:r>
              <a:rPr sz="1799" b="1" dirty="0">
                <a:latin typeface="Arial"/>
                <a:cs typeface="Arial"/>
              </a:rPr>
              <a:t>Bewegte </a:t>
            </a:r>
            <a:r>
              <a:rPr sz="1799" spc="-5" dirty="0">
                <a:latin typeface="Arial"/>
                <a:cs typeface="Arial"/>
              </a:rPr>
              <a:t>Ladungen lösen Magnetfeld </a:t>
            </a:r>
            <a:r>
              <a:rPr sz="1799" dirty="0">
                <a:latin typeface="Arial"/>
                <a:cs typeface="Arial"/>
              </a:rPr>
              <a:t>(</a:t>
            </a:r>
            <a:r>
              <a:rPr sz="1799" b="1" dirty="0">
                <a:latin typeface="Arial"/>
                <a:cs typeface="Arial"/>
              </a:rPr>
              <a:t>H-Feld</a:t>
            </a:r>
            <a:r>
              <a:rPr sz="1799" dirty="0">
                <a:latin typeface="Arial"/>
                <a:cs typeface="Arial"/>
              </a:rPr>
              <a:t>)</a:t>
            </a:r>
            <a:r>
              <a:rPr sz="1799" spc="-25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aus</a:t>
            </a:r>
            <a:endParaRPr sz="1799" dirty="0">
              <a:latin typeface="Arial"/>
              <a:cs typeface="Arial"/>
            </a:endParaRPr>
          </a:p>
          <a:p>
            <a:pPr marL="193598">
              <a:spcBef>
                <a:spcPts val="770"/>
              </a:spcBef>
            </a:pPr>
            <a:r>
              <a:rPr sz="1799" b="1" dirty="0">
                <a:latin typeface="Arial"/>
                <a:cs typeface="Arial"/>
              </a:rPr>
              <a:t>Quelle</a:t>
            </a:r>
            <a:r>
              <a:rPr sz="1799" dirty="0">
                <a:latin typeface="Arial"/>
                <a:cs typeface="Arial"/>
              </a:rPr>
              <a:t>:</a:t>
            </a:r>
            <a:r>
              <a:rPr sz="1799" spc="-5" dirty="0">
                <a:latin typeface="Arial"/>
                <a:cs typeface="Arial"/>
              </a:rPr>
              <a:t> Strom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38027" y="1657267"/>
            <a:ext cx="351157" cy="36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10931" y="1657280"/>
            <a:ext cx="649351" cy="684263"/>
          </a:xfrm>
          <a:custGeom>
            <a:avLst/>
            <a:gdLst/>
            <a:ahLst/>
            <a:cxnLst/>
            <a:rect l="l" t="t" r="r" b="b"/>
            <a:pathLst>
              <a:path w="649604" h="684530">
                <a:moveTo>
                  <a:pt x="324612" y="0"/>
                </a:moveTo>
                <a:lnTo>
                  <a:pt x="276632" y="3709"/>
                </a:lnTo>
                <a:lnTo>
                  <a:pt x="230843" y="14484"/>
                </a:lnTo>
                <a:lnTo>
                  <a:pt x="187743" y="31796"/>
                </a:lnTo>
                <a:lnTo>
                  <a:pt x="147837" y="55115"/>
                </a:lnTo>
                <a:lnTo>
                  <a:pt x="111624" y="83914"/>
                </a:lnTo>
                <a:lnTo>
                  <a:pt x="79606" y="117662"/>
                </a:lnTo>
                <a:lnTo>
                  <a:pt x="52285" y="155832"/>
                </a:lnTo>
                <a:lnTo>
                  <a:pt x="30162" y="197893"/>
                </a:lnTo>
                <a:lnTo>
                  <a:pt x="13740" y="243317"/>
                </a:lnTo>
                <a:lnTo>
                  <a:pt x="3518" y="291575"/>
                </a:lnTo>
                <a:lnTo>
                  <a:pt x="0" y="342138"/>
                </a:lnTo>
                <a:lnTo>
                  <a:pt x="3518" y="392700"/>
                </a:lnTo>
                <a:lnTo>
                  <a:pt x="13740" y="440958"/>
                </a:lnTo>
                <a:lnTo>
                  <a:pt x="30162" y="486382"/>
                </a:lnTo>
                <a:lnTo>
                  <a:pt x="52285" y="528443"/>
                </a:lnTo>
                <a:lnTo>
                  <a:pt x="79606" y="566613"/>
                </a:lnTo>
                <a:lnTo>
                  <a:pt x="111624" y="600361"/>
                </a:lnTo>
                <a:lnTo>
                  <a:pt x="147837" y="629160"/>
                </a:lnTo>
                <a:lnTo>
                  <a:pt x="187743" y="652479"/>
                </a:lnTo>
                <a:lnTo>
                  <a:pt x="230843" y="669791"/>
                </a:lnTo>
                <a:lnTo>
                  <a:pt x="276632" y="680566"/>
                </a:lnTo>
                <a:lnTo>
                  <a:pt x="324612" y="684276"/>
                </a:lnTo>
                <a:lnTo>
                  <a:pt x="372591" y="680566"/>
                </a:lnTo>
                <a:lnTo>
                  <a:pt x="418380" y="669791"/>
                </a:lnTo>
                <a:lnTo>
                  <a:pt x="461480" y="652479"/>
                </a:lnTo>
                <a:lnTo>
                  <a:pt x="501386" y="629160"/>
                </a:lnTo>
                <a:lnTo>
                  <a:pt x="537599" y="600361"/>
                </a:lnTo>
                <a:lnTo>
                  <a:pt x="569617" y="566613"/>
                </a:lnTo>
                <a:lnTo>
                  <a:pt x="596938" y="528443"/>
                </a:lnTo>
                <a:lnTo>
                  <a:pt x="619061" y="486382"/>
                </a:lnTo>
                <a:lnTo>
                  <a:pt x="635483" y="440958"/>
                </a:lnTo>
                <a:lnTo>
                  <a:pt x="645705" y="392700"/>
                </a:lnTo>
                <a:lnTo>
                  <a:pt x="649224" y="342138"/>
                </a:lnTo>
                <a:lnTo>
                  <a:pt x="645705" y="291575"/>
                </a:lnTo>
                <a:lnTo>
                  <a:pt x="635483" y="243317"/>
                </a:lnTo>
                <a:lnTo>
                  <a:pt x="619061" y="197893"/>
                </a:lnTo>
                <a:lnTo>
                  <a:pt x="596938" y="155832"/>
                </a:lnTo>
                <a:lnTo>
                  <a:pt x="569617" y="117662"/>
                </a:lnTo>
                <a:lnTo>
                  <a:pt x="537599" y="83914"/>
                </a:lnTo>
                <a:lnTo>
                  <a:pt x="501386" y="55115"/>
                </a:lnTo>
                <a:lnTo>
                  <a:pt x="461480" y="31796"/>
                </a:lnTo>
                <a:lnTo>
                  <a:pt x="418380" y="14484"/>
                </a:lnTo>
                <a:lnTo>
                  <a:pt x="372591" y="3709"/>
                </a:lnTo>
                <a:lnTo>
                  <a:pt x="32461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935416" y="1664897"/>
            <a:ext cx="140280" cy="672202"/>
          </a:xfrm>
          <a:custGeom>
            <a:avLst/>
            <a:gdLst/>
            <a:ahLst/>
            <a:cxnLst/>
            <a:rect l="l" t="t" r="r" b="b"/>
            <a:pathLst>
              <a:path w="140334" h="672464">
                <a:moveTo>
                  <a:pt x="0" y="0"/>
                </a:moveTo>
                <a:lnTo>
                  <a:pt x="26063" y="43094"/>
                </a:lnTo>
                <a:lnTo>
                  <a:pt x="51321" y="86155"/>
                </a:lnTo>
                <a:lnTo>
                  <a:pt x="74958" y="129147"/>
                </a:lnTo>
                <a:lnTo>
                  <a:pt x="96154" y="172037"/>
                </a:lnTo>
                <a:lnTo>
                  <a:pt x="114095" y="214789"/>
                </a:lnTo>
                <a:lnTo>
                  <a:pt x="127962" y="257371"/>
                </a:lnTo>
                <a:lnTo>
                  <a:pt x="136938" y="299747"/>
                </a:lnTo>
                <a:lnTo>
                  <a:pt x="140207" y="341883"/>
                </a:lnTo>
                <a:lnTo>
                  <a:pt x="136320" y="389719"/>
                </a:lnTo>
                <a:lnTo>
                  <a:pt x="125142" y="437248"/>
                </a:lnTo>
                <a:lnTo>
                  <a:pt x="107887" y="484522"/>
                </a:lnTo>
                <a:lnTo>
                  <a:pt x="85772" y="531591"/>
                </a:lnTo>
                <a:lnTo>
                  <a:pt x="60011" y="578507"/>
                </a:lnTo>
                <a:lnTo>
                  <a:pt x="31819" y="625321"/>
                </a:lnTo>
                <a:lnTo>
                  <a:pt x="2412" y="672083"/>
                </a:lnTo>
              </a:path>
            </a:pathLst>
          </a:custGeom>
          <a:ln w="12191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6908640" y="1981766"/>
            <a:ext cx="709653" cy="7617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09929" h="76200">
                <a:moveTo>
                  <a:pt x="70954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09549" y="44450"/>
                </a:lnTo>
                <a:lnTo>
                  <a:pt x="709549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7021500" y="1491229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69120" y="32614"/>
                </a:moveTo>
                <a:lnTo>
                  <a:pt x="62744" y="43645"/>
                </a:lnTo>
                <a:lnTo>
                  <a:pt x="611377" y="360299"/>
                </a:lnTo>
                <a:lnTo>
                  <a:pt x="617727" y="349376"/>
                </a:lnTo>
                <a:lnTo>
                  <a:pt x="69120" y="32614"/>
                </a:lnTo>
                <a:close/>
              </a:path>
              <a:path w="617854" h="360680">
                <a:moveTo>
                  <a:pt x="0" y="0"/>
                </a:moveTo>
                <a:lnTo>
                  <a:pt x="46862" y="71119"/>
                </a:lnTo>
                <a:lnTo>
                  <a:pt x="62744" y="43645"/>
                </a:lnTo>
                <a:lnTo>
                  <a:pt x="51815" y="37337"/>
                </a:lnTo>
                <a:lnTo>
                  <a:pt x="58165" y="26288"/>
                </a:lnTo>
                <a:lnTo>
                  <a:pt x="72776" y="26288"/>
                </a:lnTo>
                <a:lnTo>
                  <a:pt x="84962" y="5206"/>
                </a:lnTo>
                <a:lnTo>
                  <a:pt x="0" y="0"/>
                </a:lnTo>
                <a:close/>
              </a:path>
              <a:path w="617854" h="360680">
                <a:moveTo>
                  <a:pt x="58165" y="26288"/>
                </a:moveTo>
                <a:lnTo>
                  <a:pt x="51815" y="37337"/>
                </a:lnTo>
                <a:lnTo>
                  <a:pt x="62744" y="43645"/>
                </a:lnTo>
                <a:lnTo>
                  <a:pt x="69120" y="32614"/>
                </a:lnTo>
                <a:lnTo>
                  <a:pt x="58165" y="26288"/>
                </a:lnTo>
                <a:close/>
              </a:path>
              <a:path w="617854" h="360680">
                <a:moveTo>
                  <a:pt x="72776" y="26288"/>
                </a:moveTo>
                <a:lnTo>
                  <a:pt x="58165" y="26288"/>
                </a:lnTo>
                <a:lnTo>
                  <a:pt x="69120" y="32614"/>
                </a:lnTo>
                <a:lnTo>
                  <a:pt x="72776" y="26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464683" y="1074578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43593" y="62870"/>
                </a:moveTo>
                <a:lnTo>
                  <a:pt x="32650" y="69183"/>
                </a:lnTo>
                <a:lnTo>
                  <a:pt x="349376" y="617727"/>
                </a:lnTo>
                <a:lnTo>
                  <a:pt x="360299" y="611377"/>
                </a:lnTo>
                <a:lnTo>
                  <a:pt x="43593" y="62870"/>
                </a:lnTo>
                <a:close/>
              </a:path>
              <a:path w="360679" h="617855">
                <a:moveTo>
                  <a:pt x="0" y="0"/>
                </a:moveTo>
                <a:lnTo>
                  <a:pt x="5079" y="85089"/>
                </a:lnTo>
                <a:lnTo>
                  <a:pt x="32650" y="69183"/>
                </a:lnTo>
                <a:lnTo>
                  <a:pt x="26289" y="58165"/>
                </a:lnTo>
                <a:lnTo>
                  <a:pt x="37210" y="51815"/>
                </a:lnTo>
                <a:lnTo>
                  <a:pt x="62754" y="51815"/>
                </a:lnTo>
                <a:lnTo>
                  <a:pt x="71120" y="46989"/>
                </a:lnTo>
                <a:lnTo>
                  <a:pt x="0" y="0"/>
                </a:lnTo>
                <a:close/>
              </a:path>
              <a:path w="360679" h="617855">
                <a:moveTo>
                  <a:pt x="37210" y="51815"/>
                </a:moveTo>
                <a:lnTo>
                  <a:pt x="26289" y="58165"/>
                </a:lnTo>
                <a:lnTo>
                  <a:pt x="32650" y="69183"/>
                </a:lnTo>
                <a:lnTo>
                  <a:pt x="43593" y="62870"/>
                </a:lnTo>
                <a:lnTo>
                  <a:pt x="37210" y="51815"/>
                </a:lnTo>
                <a:close/>
              </a:path>
              <a:path w="360679" h="617855">
                <a:moveTo>
                  <a:pt x="62754" y="51815"/>
                </a:moveTo>
                <a:lnTo>
                  <a:pt x="37210" y="51815"/>
                </a:lnTo>
                <a:lnTo>
                  <a:pt x="43593" y="62870"/>
                </a:lnTo>
                <a:lnTo>
                  <a:pt x="62754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904946" y="948896"/>
            <a:ext cx="76170" cy="709653"/>
          </a:xfrm>
          <a:custGeom>
            <a:avLst/>
            <a:gdLst/>
            <a:ahLst/>
            <a:cxnLst/>
            <a:rect l="l" t="t" r="r" b="b"/>
            <a:pathLst>
              <a:path w="76200" h="709930">
                <a:moveTo>
                  <a:pt x="44450" y="63500"/>
                </a:moveTo>
                <a:lnTo>
                  <a:pt x="31750" y="63500"/>
                </a:lnTo>
                <a:lnTo>
                  <a:pt x="31750" y="709549"/>
                </a:lnTo>
                <a:lnTo>
                  <a:pt x="44450" y="709549"/>
                </a:lnTo>
                <a:lnTo>
                  <a:pt x="44450" y="63500"/>
                </a:lnTo>
                <a:close/>
              </a:path>
              <a:path w="76200" h="7099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099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8259645" y="1981766"/>
            <a:ext cx="709653" cy="7617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633349" y="0"/>
                </a:moveTo>
                <a:lnTo>
                  <a:pt x="633349" y="76200"/>
                </a:lnTo>
                <a:lnTo>
                  <a:pt x="696849" y="44450"/>
                </a:lnTo>
                <a:lnTo>
                  <a:pt x="646049" y="44450"/>
                </a:lnTo>
                <a:lnTo>
                  <a:pt x="646049" y="31750"/>
                </a:lnTo>
                <a:lnTo>
                  <a:pt x="696849" y="31750"/>
                </a:lnTo>
                <a:lnTo>
                  <a:pt x="633349" y="0"/>
                </a:lnTo>
                <a:close/>
              </a:path>
              <a:path w="709929" h="76200">
                <a:moveTo>
                  <a:pt x="6333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33349" y="44450"/>
                </a:lnTo>
                <a:lnTo>
                  <a:pt x="633349" y="31750"/>
                </a:lnTo>
                <a:close/>
              </a:path>
              <a:path w="709929" h="76200">
                <a:moveTo>
                  <a:pt x="696849" y="31750"/>
                </a:moveTo>
                <a:lnTo>
                  <a:pt x="646049" y="31750"/>
                </a:lnTo>
                <a:lnTo>
                  <a:pt x="646049" y="44450"/>
                </a:lnTo>
                <a:lnTo>
                  <a:pt x="696849" y="44450"/>
                </a:lnTo>
                <a:lnTo>
                  <a:pt x="709549" y="38100"/>
                </a:lnTo>
                <a:lnTo>
                  <a:pt x="696849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8223719" y="1474091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548480" y="32615"/>
                </a:moveTo>
                <a:lnTo>
                  <a:pt x="0" y="349376"/>
                </a:lnTo>
                <a:lnTo>
                  <a:pt x="6350" y="360299"/>
                </a:lnTo>
                <a:lnTo>
                  <a:pt x="554857" y="43646"/>
                </a:lnTo>
                <a:lnTo>
                  <a:pt x="548480" y="32615"/>
                </a:lnTo>
                <a:close/>
              </a:path>
              <a:path w="617854" h="360680">
                <a:moveTo>
                  <a:pt x="600278" y="26288"/>
                </a:moveTo>
                <a:lnTo>
                  <a:pt x="559435" y="26288"/>
                </a:lnTo>
                <a:lnTo>
                  <a:pt x="565785" y="37337"/>
                </a:lnTo>
                <a:lnTo>
                  <a:pt x="554857" y="43646"/>
                </a:lnTo>
                <a:lnTo>
                  <a:pt x="570738" y="71120"/>
                </a:lnTo>
                <a:lnTo>
                  <a:pt x="600278" y="26288"/>
                </a:lnTo>
                <a:close/>
              </a:path>
              <a:path w="617854" h="360680">
                <a:moveTo>
                  <a:pt x="559435" y="26288"/>
                </a:moveTo>
                <a:lnTo>
                  <a:pt x="548480" y="32615"/>
                </a:lnTo>
                <a:lnTo>
                  <a:pt x="554857" y="43646"/>
                </a:lnTo>
                <a:lnTo>
                  <a:pt x="565785" y="37337"/>
                </a:lnTo>
                <a:lnTo>
                  <a:pt x="559435" y="26288"/>
                </a:lnTo>
                <a:close/>
              </a:path>
              <a:path w="617854" h="360680">
                <a:moveTo>
                  <a:pt x="617601" y="0"/>
                </a:moveTo>
                <a:lnTo>
                  <a:pt x="532638" y="5207"/>
                </a:lnTo>
                <a:lnTo>
                  <a:pt x="548480" y="32615"/>
                </a:lnTo>
                <a:lnTo>
                  <a:pt x="559435" y="26288"/>
                </a:lnTo>
                <a:lnTo>
                  <a:pt x="600278" y="26288"/>
                </a:lnTo>
                <a:lnTo>
                  <a:pt x="617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8112764" y="1100348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316759" y="62774"/>
                </a:moveTo>
                <a:lnTo>
                  <a:pt x="0" y="611251"/>
                </a:lnTo>
                <a:lnTo>
                  <a:pt x="10922" y="617601"/>
                </a:lnTo>
                <a:lnTo>
                  <a:pt x="327702" y="69087"/>
                </a:lnTo>
                <a:lnTo>
                  <a:pt x="316759" y="62774"/>
                </a:lnTo>
                <a:close/>
              </a:path>
              <a:path w="360679" h="617855">
                <a:moveTo>
                  <a:pt x="357200" y="51815"/>
                </a:moveTo>
                <a:lnTo>
                  <a:pt x="323088" y="51815"/>
                </a:lnTo>
                <a:lnTo>
                  <a:pt x="334010" y="58165"/>
                </a:lnTo>
                <a:lnTo>
                  <a:pt x="327702" y="69087"/>
                </a:lnTo>
                <a:lnTo>
                  <a:pt x="355219" y="84962"/>
                </a:lnTo>
                <a:lnTo>
                  <a:pt x="357200" y="51815"/>
                </a:lnTo>
                <a:close/>
              </a:path>
              <a:path w="360679" h="617855">
                <a:moveTo>
                  <a:pt x="323088" y="51815"/>
                </a:moveTo>
                <a:lnTo>
                  <a:pt x="316759" y="62774"/>
                </a:lnTo>
                <a:lnTo>
                  <a:pt x="327702" y="69087"/>
                </a:lnTo>
                <a:lnTo>
                  <a:pt x="334010" y="58165"/>
                </a:lnTo>
                <a:lnTo>
                  <a:pt x="323088" y="51815"/>
                </a:lnTo>
                <a:close/>
              </a:path>
              <a:path w="360679" h="617855">
                <a:moveTo>
                  <a:pt x="360299" y="0"/>
                </a:moveTo>
                <a:lnTo>
                  <a:pt x="289179" y="46862"/>
                </a:lnTo>
                <a:lnTo>
                  <a:pt x="316759" y="62774"/>
                </a:lnTo>
                <a:lnTo>
                  <a:pt x="323088" y="51815"/>
                </a:lnTo>
                <a:lnTo>
                  <a:pt x="357200" y="51815"/>
                </a:lnTo>
                <a:lnTo>
                  <a:pt x="360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400700" y="2074680"/>
            <a:ext cx="351157" cy="369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7040033" y="2157592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46863" y="289178"/>
                </a:moveTo>
                <a:lnTo>
                  <a:pt x="0" y="360299"/>
                </a:lnTo>
                <a:lnTo>
                  <a:pt x="84963" y="355091"/>
                </a:lnTo>
                <a:lnTo>
                  <a:pt x="72776" y="334009"/>
                </a:lnTo>
                <a:lnTo>
                  <a:pt x="58166" y="334009"/>
                </a:lnTo>
                <a:lnTo>
                  <a:pt x="51816" y="322960"/>
                </a:lnTo>
                <a:lnTo>
                  <a:pt x="62744" y="316653"/>
                </a:lnTo>
                <a:lnTo>
                  <a:pt x="46863" y="289178"/>
                </a:lnTo>
                <a:close/>
              </a:path>
              <a:path w="617854" h="360680">
                <a:moveTo>
                  <a:pt x="62744" y="316653"/>
                </a:moveTo>
                <a:lnTo>
                  <a:pt x="51816" y="322960"/>
                </a:lnTo>
                <a:lnTo>
                  <a:pt x="58166" y="334009"/>
                </a:lnTo>
                <a:lnTo>
                  <a:pt x="69120" y="327684"/>
                </a:lnTo>
                <a:lnTo>
                  <a:pt x="62744" y="316653"/>
                </a:lnTo>
                <a:close/>
              </a:path>
              <a:path w="617854" h="360680">
                <a:moveTo>
                  <a:pt x="69120" y="327684"/>
                </a:moveTo>
                <a:lnTo>
                  <a:pt x="58166" y="334009"/>
                </a:lnTo>
                <a:lnTo>
                  <a:pt x="72776" y="334009"/>
                </a:lnTo>
                <a:lnTo>
                  <a:pt x="69120" y="327684"/>
                </a:lnTo>
                <a:close/>
              </a:path>
              <a:path w="617854" h="360680">
                <a:moveTo>
                  <a:pt x="611378" y="0"/>
                </a:moveTo>
                <a:lnTo>
                  <a:pt x="62744" y="316653"/>
                </a:lnTo>
                <a:lnTo>
                  <a:pt x="69120" y="327684"/>
                </a:lnTo>
                <a:lnTo>
                  <a:pt x="617728" y="10921"/>
                </a:lnTo>
                <a:lnTo>
                  <a:pt x="6113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7416695" y="2288350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5079" y="532638"/>
                </a:moveTo>
                <a:lnTo>
                  <a:pt x="0" y="617728"/>
                </a:lnTo>
                <a:lnTo>
                  <a:pt x="70992" y="570738"/>
                </a:lnTo>
                <a:lnTo>
                  <a:pt x="62644" y="565912"/>
                </a:lnTo>
                <a:lnTo>
                  <a:pt x="37210" y="565912"/>
                </a:lnTo>
                <a:lnTo>
                  <a:pt x="26161" y="559562"/>
                </a:lnTo>
                <a:lnTo>
                  <a:pt x="32542" y="548512"/>
                </a:lnTo>
                <a:lnTo>
                  <a:pt x="5079" y="532638"/>
                </a:lnTo>
                <a:close/>
              </a:path>
              <a:path w="360679" h="617855">
                <a:moveTo>
                  <a:pt x="32542" y="548512"/>
                </a:moveTo>
                <a:lnTo>
                  <a:pt x="26161" y="559562"/>
                </a:lnTo>
                <a:lnTo>
                  <a:pt x="37210" y="565912"/>
                </a:lnTo>
                <a:lnTo>
                  <a:pt x="43575" y="554889"/>
                </a:lnTo>
                <a:lnTo>
                  <a:pt x="32542" y="548512"/>
                </a:lnTo>
                <a:close/>
              </a:path>
              <a:path w="360679" h="617855">
                <a:moveTo>
                  <a:pt x="43575" y="554889"/>
                </a:moveTo>
                <a:lnTo>
                  <a:pt x="37210" y="565912"/>
                </a:lnTo>
                <a:lnTo>
                  <a:pt x="62644" y="565912"/>
                </a:lnTo>
                <a:lnTo>
                  <a:pt x="43575" y="554889"/>
                </a:lnTo>
                <a:close/>
              </a:path>
              <a:path w="360679" h="617855">
                <a:moveTo>
                  <a:pt x="349250" y="0"/>
                </a:moveTo>
                <a:lnTo>
                  <a:pt x="32542" y="548512"/>
                </a:lnTo>
                <a:lnTo>
                  <a:pt x="43575" y="554889"/>
                </a:lnTo>
                <a:lnTo>
                  <a:pt x="360299" y="6350"/>
                </a:lnTo>
                <a:lnTo>
                  <a:pt x="349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8209882" y="2160257"/>
            <a:ext cx="617614" cy="360539"/>
          </a:xfrm>
          <a:custGeom>
            <a:avLst/>
            <a:gdLst/>
            <a:ahLst/>
            <a:cxnLst/>
            <a:rect l="l" t="t" r="r" b="b"/>
            <a:pathLst>
              <a:path w="617854" h="360680">
                <a:moveTo>
                  <a:pt x="548513" y="327702"/>
                </a:moveTo>
                <a:lnTo>
                  <a:pt x="532637" y="355218"/>
                </a:lnTo>
                <a:lnTo>
                  <a:pt x="617601" y="360299"/>
                </a:lnTo>
                <a:lnTo>
                  <a:pt x="600278" y="334010"/>
                </a:lnTo>
                <a:lnTo>
                  <a:pt x="559434" y="334010"/>
                </a:lnTo>
                <a:lnTo>
                  <a:pt x="548513" y="327702"/>
                </a:lnTo>
                <a:close/>
              </a:path>
              <a:path w="617854" h="360680">
                <a:moveTo>
                  <a:pt x="554880" y="316665"/>
                </a:moveTo>
                <a:lnTo>
                  <a:pt x="548513" y="327702"/>
                </a:lnTo>
                <a:lnTo>
                  <a:pt x="559434" y="334010"/>
                </a:lnTo>
                <a:lnTo>
                  <a:pt x="565784" y="322961"/>
                </a:lnTo>
                <a:lnTo>
                  <a:pt x="554880" y="316665"/>
                </a:lnTo>
                <a:close/>
              </a:path>
              <a:path w="617854" h="360680">
                <a:moveTo>
                  <a:pt x="570737" y="289178"/>
                </a:moveTo>
                <a:lnTo>
                  <a:pt x="554880" y="316665"/>
                </a:lnTo>
                <a:lnTo>
                  <a:pt x="565784" y="322961"/>
                </a:lnTo>
                <a:lnTo>
                  <a:pt x="559434" y="334010"/>
                </a:lnTo>
                <a:lnTo>
                  <a:pt x="600278" y="334010"/>
                </a:lnTo>
                <a:lnTo>
                  <a:pt x="570737" y="289178"/>
                </a:lnTo>
                <a:close/>
              </a:path>
              <a:path w="617854" h="360680">
                <a:moveTo>
                  <a:pt x="6350" y="0"/>
                </a:moveTo>
                <a:lnTo>
                  <a:pt x="0" y="10922"/>
                </a:lnTo>
                <a:lnTo>
                  <a:pt x="548513" y="327702"/>
                </a:lnTo>
                <a:lnTo>
                  <a:pt x="554880" y="316665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8143360" y="2251915"/>
            <a:ext cx="360539" cy="617614"/>
          </a:xfrm>
          <a:custGeom>
            <a:avLst/>
            <a:gdLst/>
            <a:ahLst/>
            <a:cxnLst/>
            <a:rect l="l" t="t" r="r" b="b"/>
            <a:pathLst>
              <a:path w="360679" h="617855">
                <a:moveTo>
                  <a:pt x="316723" y="554889"/>
                </a:moveTo>
                <a:lnTo>
                  <a:pt x="289305" y="570738"/>
                </a:lnTo>
                <a:lnTo>
                  <a:pt x="360299" y="617728"/>
                </a:lnTo>
                <a:lnTo>
                  <a:pt x="357205" y="565912"/>
                </a:lnTo>
                <a:lnTo>
                  <a:pt x="323087" y="565912"/>
                </a:lnTo>
                <a:lnTo>
                  <a:pt x="316723" y="554889"/>
                </a:lnTo>
                <a:close/>
              </a:path>
              <a:path w="360679" h="617855">
                <a:moveTo>
                  <a:pt x="327756" y="548512"/>
                </a:moveTo>
                <a:lnTo>
                  <a:pt x="316723" y="554889"/>
                </a:lnTo>
                <a:lnTo>
                  <a:pt x="323087" y="565912"/>
                </a:lnTo>
                <a:lnTo>
                  <a:pt x="334136" y="559562"/>
                </a:lnTo>
                <a:lnTo>
                  <a:pt x="327756" y="548512"/>
                </a:lnTo>
                <a:close/>
              </a:path>
              <a:path w="360679" h="617855">
                <a:moveTo>
                  <a:pt x="355218" y="532638"/>
                </a:moveTo>
                <a:lnTo>
                  <a:pt x="327756" y="548512"/>
                </a:lnTo>
                <a:lnTo>
                  <a:pt x="334136" y="559562"/>
                </a:lnTo>
                <a:lnTo>
                  <a:pt x="323087" y="565912"/>
                </a:lnTo>
                <a:lnTo>
                  <a:pt x="357205" y="565912"/>
                </a:lnTo>
                <a:lnTo>
                  <a:pt x="355218" y="532638"/>
                </a:lnTo>
                <a:close/>
              </a:path>
              <a:path w="360679" h="617855">
                <a:moveTo>
                  <a:pt x="11049" y="0"/>
                </a:moveTo>
                <a:lnTo>
                  <a:pt x="0" y="6350"/>
                </a:lnTo>
                <a:lnTo>
                  <a:pt x="316723" y="554889"/>
                </a:lnTo>
                <a:lnTo>
                  <a:pt x="327756" y="548512"/>
                </a:lnTo>
                <a:lnTo>
                  <a:pt x="110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7965882" y="2141697"/>
            <a:ext cx="369438" cy="351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6125609" y="4283672"/>
            <a:ext cx="4087295" cy="2089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23" name="object 23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58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052B463B-0E5C-49D0-BFC5-37DE1298CCF1}"/>
              </a:ext>
            </a:extLst>
          </p:cNvPr>
          <p:cNvSpPr/>
          <p:nvPr/>
        </p:nvSpPr>
        <p:spPr>
          <a:xfrm>
            <a:off x="3995803" y="3281819"/>
            <a:ext cx="2567835" cy="2173266"/>
          </a:xfrm>
          <a:custGeom>
            <a:avLst/>
            <a:gdLst>
              <a:gd name="connsiteX0" fmla="*/ 2567835 w 2567835"/>
              <a:gd name="connsiteY0" fmla="*/ 0 h 2173266"/>
              <a:gd name="connsiteX1" fmla="*/ 1778696 w 2567835"/>
              <a:gd name="connsiteY1" fmla="*/ 225469 h 2173266"/>
              <a:gd name="connsiteX2" fmla="*/ 939452 w 2567835"/>
              <a:gd name="connsiteY2" fmla="*/ 582460 h 2173266"/>
              <a:gd name="connsiteX3" fmla="*/ 0 w 2567835"/>
              <a:gd name="connsiteY3" fmla="*/ 2173266 h 2173266"/>
              <a:gd name="connsiteX4" fmla="*/ 663879 w 2567835"/>
              <a:gd name="connsiteY4" fmla="*/ 1997902 h 2173266"/>
              <a:gd name="connsiteX5" fmla="*/ 1597068 w 2567835"/>
              <a:gd name="connsiteY5" fmla="*/ 1609595 h 2173266"/>
              <a:gd name="connsiteX6" fmla="*/ 2511468 w 2567835"/>
              <a:gd name="connsiteY6" fmla="*/ 43841 h 2173266"/>
              <a:gd name="connsiteX7" fmla="*/ 2567835 w 2567835"/>
              <a:gd name="connsiteY7" fmla="*/ 0 h 21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7835" h="2173266">
                <a:moveTo>
                  <a:pt x="2567835" y="0"/>
                </a:moveTo>
                <a:lnTo>
                  <a:pt x="1778696" y="225469"/>
                </a:lnTo>
                <a:lnTo>
                  <a:pt x="939452" y="582460"/>
                </a:lnTo>
                <a:lnTo>
                  <a:pt x="0" y="2173266"/>
                </a:lnTo>
                <a:lnTo>
                  <a:pt x="663879" y="1997902"/>
                </a:lnTo>
                <a:lnTo>
                  <a:pt x="1597068" y="1609595"/>
                </a:lnTo>
                <a:lnTo>
                  <a:pt x="2511468" y="43841"/>
                </a:lnTo>
                <a:lnTo>
                  <a:pt x="2567835" y="0"/>
                </a:lnTo>
                <a:close/>
              </a:path>
            </a:pathLst>
          </a:custGeom>
          <a:solidFill>
            <a:srgbClr val="F2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C9CE4-7602-4989-A3DE-57278048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Hystereseverluste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CF134-8D99-4E08-B8E5-FD2AB9B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8A0D-F5D7-40E8-B7B4-C7601D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CDD2C-51FD-48A9-B3D8-41A5FD7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/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, ist die im Magnetfeld gespeicherte Energie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blipFill>
                <a:blip r:embed="rId2"/>
                <a:stretch>
                  <a:fillRect l="-637"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358CBE92-F88D-44BB-BC43-9EFF94942E88}"/>
              </a:ext>
            </a:extLst>
          </p:cNvPr>
          <p:cNvSpPr txBox="1"/>
          <p:nvPr/>
        </p:nvSpPr>
        <p:spPr>
          <a:xfrm>
            <a:off x="4334841" y="301942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F4A1C3B-4A2B-4AE7-8079-25AB794CD02E}"/>
              </a:ext>
            </a:extLst>
          </p:cNvPr>
          <p:cNvCxnSpPr>
            <a:cxnSpLocks/>
          </p:cNvCxnSpPr>
          <p:nvPr/>
        </p:nvCxnSpPr>
        <p:spPr>
          <a:xfrm flipV="1">
            <a:off x="5226700" y="2402363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C1D61EF-E3A9-4E1D-88C6-F1528F3A92D3}"/>
              </a:ext>
            </a:extLst>
          </p:cNvPr>
          <p:cNvSpPr txBox="1"/>
          <p:nvPr/>
        </p:nvSpPr>
        <p:spPr>
          <a:xfrm>
            <a:off x="6097459" y="4688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8B96F8A-DB59-441C-81D7-00DFCEAB71A5}"/>
              </a:ext>
            </a:extLst>
          </p:cNvPr>
          <p:cNvCxnSpPr>
            <a:cxnSpLocks/>
          </p:cNvCxnSpPr>
          <p:nvPr/>
        </p:nvCxnSpPr>
        <p:spPr>
          <a:xfrm flipV="1">
            <a:off x="4650636" y="4392900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428A638-A59A-4394-AEFF-91C544669709}"/>
              </a:ext>
            </a:extLst>
          </p:cNvPr>
          <p:cNvCxnSpPr>
            <a:cxnSpLocks/>
          </p:cNvCxnSpPr>
          <p:nvPr/>
        </p:nvCxnSpPr>
        <p:spPr>
          <a:xfrm flipH="1">
            <a:off x="2969197" y="5282683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E25104-A524-4DF8-841C-788F81C91153}"/>
              </a:ext>
            </a:extLst>
          </p:cNvPr>
          <p:cNvCxnSpPr>
            <a:cxnSpLocks/>
          </p:cNvCxnSpPr>
          <p:nvPr/>
        </p:nvCxnSpPr>
        <p:spPr>
          <a:xfrm flipV="1">
            <a:off x="5229523" y="3485209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D4E708B-906E-4C42-A721-405196123848}"/>
              </a:ext>
            </a:extLst>
          </p:cNvPr>
          <p:cNvCxnSpPr>
            <a:cxnSpLocks/>
          </p:cNvCxnSpPr>
          <p:nvPr/>
        </p:nvCxnSpPr>
        <p:spPr>
          <a:xfrm flipV="1">
            <a:off x="4938668" y="3476256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DE8F7C-D522-44B7-A421-4B824528FE7D}"/>
              </a:ext>
            </a:extLst>
          </p:cNvPr>
          <p:cNvCxnSpPr>
            <a:cxnSpLocks/>
          </p:cNvCxnSpPr>
          <p:nvPr/>
        </p:nvCxnSpPr>
        <p:spPr>
          <a:xfrm flipV="1">
            <a:off x="3977087" y="3851113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575B9ED-F828-444C-9C5C-0FF30F10D4D5}"/>
              </a:ext>
            </a:extLst>
          </p:cNvPr>
          <p:cNvCxnSpPr>
            <a:cxnSpLocks/>
          </p:cNvCxnSpPr>
          <p:nvPr/>
        </p:nvCxnSpPr>
        <p:spPr>
          <a:xfrm flipV="1">
            <a:off x="4706504" y="4893233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B865CF4-7912-4163-92AA-E50234BCDA53}"/>
              </a:ext>
            </a:extLst>
          </p:cNvPr>
          <p:cNvCxnSpPr>
            <a:cxnSpLocks/>
          </p:cNvCxnSpPr>
          <p:nvPr/>
        </p:nvCxnSpPr>
        <p:spPr>
          <a:xfrm flipV="1">
            <a:off x="5598457" y="3286664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695DEF8-14E3-4540-8696-DCD57FCD0DBA}"/>
              </a:ext>
            </a:extLst>
          </p:cNvPr>
          <p:cNvCxnSpPr>
            <a:cxnSpLocks/>
          </p:cNvCxnSpPr>
          <p:nvPr/>
        </p:nvCxnSpPr>
        <p:spPr>
          <a:xfrm flipH="1">
            <a:off x="5805587" y="3013705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EBF6F44-3892-4F45-B611-0833D6E56581}"/>
              </a:ext>
            </a:extLst>
          </p:cNvPr>
          <p:cNvCxnSpPr>
            <a:cxnSpLocks/>
          </p:cNvCxnSpPr>
          <p:nvPr/>
        </p:nvCxnSpPr>
        <p:spPr>
          <a:xfrm flipH="1">
            <a:off x="4426778" y="4451953"/>
            <a:ext cx="151850" cy="254666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045F410-3FFF-42B1-A2E3-E19F32FB3661}"/>
              </a:ext>
            </a:extLst>
          </p:cNvPr>
          <p:cNvCxnSpPr>
            <a:cxnSpLocks/>
          </p:cNvCxnSpPr>
          <p:nvPr/>
        </p:nvCxnSpPr>
        <p:spPr>
          <a:xfrm flipV="1">
            <a:off x="5931574" y="4165244"/>
            <a:ext cx="85628" cy="174467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E85FFCD-8483-4607-A42F-C89FB515090A}"/>
              </a:ext>
            </a:extLst>
          </p:cNvPr>
          <p:cNvCxnSpPr>
            <a:cxnSpLocks/>
          </p:cNvCxnSpPr>
          <p:nvPr/>
        </p:nvCxnSpPr>
        <p:spPr>
          <a:xfrm flipV="1">
            <a:off x="5229523" y="4348664"/>
            <a:ext cx="1871404" cy="987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A6561D-306A-460B-976C-D1A3E420E6A5}"/>
              </a:ext>
            </a:extLst>
          </p:cNvPr>
          <p:cNvCxnSpPr>
            <a:cxnSpLocks/>
          </p:cNvCxnSpPr>
          <p:nvPr/>
        </p:nvCxnSpPr>
        <p:spPr>
          <a:xfrm flipH="1">
            <a:off x="5931575" y="2570793"/>
            <a:ext cx="920095" cy="114623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CF97EA4-3AE6-465C-86B8-A450D51EFCC2}"/>
              </a:ext>
            </a:extLst>
          </p:cNvPr>
          <p:cNvSpPr txBox="1"/>
          <p:nvPr/>
        </p:nvSpPr>
        <p:spPr>
          <a:xfrm>
            <a:off x="5661571" y="2189201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Energieverluste, bei einmaligen herumgehen</a:t>
            </a:r>
          </a:p>
        </p:txBody>
      </p:sp>
    </p:spTree>
    <p:extLst>
      <p:ext uri="{BB962C8B-B14F-4D97-AF65-F5344CB8AC3E}">
        <p14:creationId xmlns:p14="http://schemas.microsoft.com/office/powerpoint/2010/main" val="693519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21</a:t>
            </a:fld>
            <a:endParaRPr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5BD0C8D-38CA-4F57-9320-C259958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7" y="620714"/>
            <a:ext cx="11528920" cy="972000"/>
          </a:xfrm>
        </p:spPr>
        <p:txBody>
          <a:bodyPr/>
          <a:lstStyle/>
          <a:p>
            <a:r>
              <a:rPr lang="en-US" dirty="0" err="1"/>
              <a:t>Hysteresekurve</a:t>
            </a:r>
            <a:endParaRPr lang="en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2D4B4C6-C87C-4985-8DCC-1C97D8CF824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7F881E2E-409A-4659-B6BF-4AF3AFDEE96D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7780FE-8B29-4C12-A4AB-56E8190C1F54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56B5ABC-1432-415C-A54F-AB5F19BCA21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462790-40BF-4F1C-844F-3C076AB9AE17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D02E6D2-F8F1-4B64-9164-5F18FD7F14E5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4E72E88-F8A3-4A96-AB08-17F6D873685B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B2B2B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007107-8CCB-4462-B6C7-4060A380A71B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701B0C-5F0F-4070-A89F-CF3A84C9D01C}"/>
              </a:ext>
            </a:extLst>
          </p:cNvPr>
          <p:cNvSpPr txBox="1"/>
          <p:nvPr/>
        </p:nvSpPr>
        <p:spPr>
          <a:xfrm>
            <a:off x="332979" y="1197608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(fast) Real. Material hat Gedächtnis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EDA205C-0F6E-4E90-8890-554140B9A011}"/>
              </a:ext>
            </a:extLst>
          </p:cNvPr>
          <p:cNvCxnSpPr>
            <a:cxnSpLocks/>
          </p:cNvCxnSpPr>
          <p:nvPr/>
        </p:nvCxnSpPr>
        <p:spPr>
          <a:xfrm flipV="1">
            <a:off x="5013499" y="3206749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D3AC33D-EF68-4C22-B989-28690E6328E1}"/>
              </a:ext>
            </a:extLst>
          </p:cNvPr>
          <p:cNvCxnSpPr>
            <a:cxnSpLocks/>
          </p:cNvCxnSpPr>
          <p:nvPr/>
        </p:nvCxnSpPr>
        <p:spPr>
          <a:xfrm flipV="1">
            <a:off x="4051918" y="3581606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89692EF-C637-4D68-A9C7-BEE6E59DB7D3}"/>
              </a:ext>
            </a:extLst>
          </p:cNvPr>
          <p:cNvCxnSpPr>
            <a:cxnSpLocks/>
          </p:cNvCxnSpPr>
          <p:nvPr/>
        </p:nvCxnSpPr>
        <p:spPr>
          <a:xfrm flipV="1">
            <a:off x="4781335" y="4623726"/>
            <a:ext cx="866919" cy="371687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799A988-D9FE-4E71-81A9-C07C2D040551}"/>
              </a:ext>
            </a:extLst>
          </p:cNvPr>
          <p:cNvCxnSpPr>
            <a:cxnSpLocks/>
          </p:cNvCxnSpPr>
          <p:nvPr/>
        </p:nvCxnSpPr>
        <p:spPr>
          <a:xfrm flipV="1">
            <a:off x="5673288" y="3017157"/>
            <a:ext cx="947821" cy="1606569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44BFEDD-C56E-462B-8D7F-FF39E4D57FC3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E312919-6508-432E-91C6-5F35C1ACBE11}"/>
              </a:ext>
            </a:extLst>
          </p:cNvPr>
          <p:cNvCxnSpPr>
            <a:cxnSpLocks/>
          </p:cNvCxnSpPr>
          <p:nvPr/>
        </p:nvCxnSpPr>
        <p:spPr>
          <a:xfrm flipH="1">
            <a:off x="4501609" y="4182446"/>
            <a:ext cx="151850" cy="254666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570D09-4B40-4495-8B2C-784649262F44}"/>
              </a:ext>
            </a:extLst>
          </p:cNvPr>
          <p:cNvCxnSpPr>
            <a:cxnSpLocks/>
          </p:cNvCxnSpPr>
          <p:nvPr/>
        </p:nvCxnSpPr>
        <p:spPr>
          <a:xfrm flipV="1">
            <a:off x="6006405" y="3895737"/>
            <a:ext cx="85628" cy="174467"/>
          </a:xfrm>
          <a:prstGeom prst="straightConnector1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1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5AC2C6DA-57EE-4673-A0FA-C2825C4F4B7C}"/>
              </a:ext>
            </a:extLst>
          </p:cNvPr>
          <p:cNvSpPr/>
          <p:nvPr/>
        </p:nvSpPr>
        <p:spPr>
          <a:xfrm>
            <a:off x="5274012" y="2815257"/>
            <a:ext cx="2043744" cy="1290213"/>
          </a:xfrm>
          <a:prstGeom prst="rect">
            <a:avLst/>
          </a:prstGeom>
          <a:solidFill>
            <a:srgbClr val="F2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C9CE4-7602-4989-A3DE-57278048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Hystereseverluste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CF134-8D99-4E08-B8E5-FD2AB9B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28A0D-F5D7-40E8-B7B4-C7601D8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CDD2C-51FD-48A9-B3D8-41A5FD7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22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/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, ist die im Magnetfeld gespeicherte Energie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E32B78B-C40B-46BA-BF74-DAEF5FAC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67" y="1268760"/>
                <a:ext cx="8608703" cy="448392"/>
              </a:xfrm>
              <a:prstGeom prst="rect">
                <a:avLst/>
              </a:prstGeom>
              <a:blipFill>
                <a:blip r:embed="rId2"/>
                <a:stretch>
                  <a:fillRect l="-637"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EA14F8E-DB2A-40AE-BA91-D6DBD1DEE419}"/>
              </a:ext>
            </a:extLst>
          </p:cNvPr>
          <p:cNvCxnSpPr>
            <a:cxnSpLocks/>
          </p:cNvCxnSpPr>
          <p:nvPr/>
        </p:nvCxnSpPr>
        <p:spPr>
          <a:xfrm>
            <a:off x="5301531" y="4123394"/>
            <a:ext cx="352839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05B58D2-913D-4688-885D-CD00B9AB3BE6}"/>
              </a:ext>
            </a:extLst>
          </p:cNvPr>
          <p:cNvSpPr txBox="1"/>
          <p:nvPr/>
        </p:nvSpPr>
        <p:spPr>
          <a:xfrm>
            <a:off x="4409672" y="27499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B-Feld</a:t>
            </a:r>
            <a:endParaRPr lang="en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E0EF61A-77E4-41ED-BEDD-F554FA134BCB}"/>
              </a:ext>
            </a:extLst>
          </p:cNvPr>
          <p:cNvCxnSpPr>
            <a:cxnSpLocks/>
          </p:cNvCxnSpPr>
          <p:nvPr/>
        </p:nvCxnSpPr>
        <p:spPr>
          <a:xfrm flipV="1">
            <a:off x="5301531" y="2132856"/>
            <a:ext cx="0" cy="19905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8275E55-35E2-4D32-B3F2-E624B8B8CA87}"/>
              </a:ext>
            </a:extLst>
          </p:cNvPr>
          <p:cNvSpPr txBox="1"/>
          <p:nvPr/>
        </p:nvSpPr>
        <p:spPr>
          <a:xfrm>
            <a:off x="6627145" y="4205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H-Feld</a:t>
            </a:r>
            <a:endParaRPr lang="en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02C43A-0DB8-4A73-BDDF-41B17FD7B9BC}"/>
              </a:ext>
            </a:extLst>
          </p:cNvPr>
          <p:cNvCxnSpPr>
            <a:cxnSpLocks/>
          </p:cNvCxnSpPr>
          <p:nvPr/>
        </p:nvCxnSpPr>
        <p:spPr>
          <a:xfrm flipH="1">
            <a:off x="5880418" y="2744198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15F65B-0680-4796-A950-4E9D400A6316}"/>
              </a:ext>
            </a:extLst>
          </p:cNvPr>
          <p:cNvCxnSpPr>
            <a:cxnSpLocks/>
          </p:cNvCxnSpPr>
          <p:nvPr/>
        </p:nvCxnSpPr>
        <p:spPr>
          <a:xfrm flipV="1">
            <a:off x="4725467" y="4123393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F751EB1-C217-4A8C-A101-92F8CBE74943}"/>
              </a:ext>
            </a:extLst>
          </p:cNvPr>
          <p:cNvCxnSpPr>
            <a:cxnSpLocks/>
          </p:cNvCxnSpPr>
          <p:nvPr/>
        </p:nvCxnSpPr>
        <p:spPr>
          <a:xfrm flipH="1">
            <a:off x="3044028" y="5013176"/>
            <a:ext cx="1681439" cy="462550"/>
          </a:xfrm>
          <a:prstGeom prst="line">
            <a:avLst/>
          </a:prstGeom>
          <a:ln w="57150" cap="sq">
            <a:solidFill>
              <a:srgbClr val="A8322D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DE1B20D-AB34-46F2-86C4-4E378A83BD99}"/>
              </a:ext>
            </a:extLst>
          </p:cNvPr>
          <p:cNvCxnSpPr>
            <a:cxnSpLocks/>
          </p:cNvCxnSpPr>
          <p:nvPr/>
        </p:nvCxnSpPr>
        <p:spPr>
          <a:xfrm flipV="1">
            <a:off x="5304354" y="3215702"/>
            <a:ext cx="576064" cy="889783"/>
          </a:xfrm>
          <a:prstGeom prst="line">
            <a:avLst/>
          </a:prstGeom>
          <a:ln w="57150" cap="sq">
            <a:solidFill>
              <a:srgbClr val="1269B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9749F5F-EFC0-4731-AEE5-DD75B9C6FCDF}"/>
              </a:ext>
            </a:extLst>
          </p:cNvPr>
          <p:cNvSpPr/>
          <p:nvPr/>
        </p:nvSpPr>
        <p:spPr>
          <a:xfrm>
            <a:off x="2493219" y="1767713"/>
            <a:ext cx="6649991" cy="4347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D7D2B94-8EEF-4568-9C74-5734B181EE64}"/>
              </a:ext>
            </a:extLst>
          </p:cNvPr>
          <p:cNvSpPr/>
          <p:nvPr/>
        </p:nvSpPr>
        <p:spPr>
          <a:xfrm>
            <a:off x="7245747" y="2744198"/>
            <a:ext cx="144016" cy="1421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B0CE61-3ACE-4D42-9793-75B1B9003D6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813699" y="3130220"/>
            <a:ext cx="1742928" cy="3707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967535B-AB2D-4991-AA73-455A72495C68}"/>
              </a:ext>
            </a:extLst>
          </p:cNvPr>
          <p:cNvSpPr txBox="1"/>
          <p:nvPr/>
        </p:nvSpPr>
        <p:spPr>
          <a:xfrm>
            <a:off x="8066749" y="276088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Energie</a:t>
            </a:r>
          </a:p>
        </p:txBody>
      </p:sp>
    </p:spTree>
    <p:extLst>
      <p:ext uri="{BB962C8B-B14F-4D97-AF65-F5344CB8AC3E}">
        <p14:creationId xmlns:p14="http://schemas.microsoft.com/office/powerpoint/2010/main" val="11437185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23</a:t>
            </a:fld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18FE77-C8F9-4364-A486-0BF0855B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de-CH" dirty="0" err="1"/>
              <a:t>Reluktanzmodel</a:t>
            </a:r>
            <a:r>
              <a:rPr lang="de-CH" dirty="0"/>
              <a:t> – Magnetische Spannung und Widerstand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83A43BF-477A-405E-B6FA-4AD45E6F3B12}"/>
                  </a:ext>
                </a:extLst>
              </p:cNvPr>
              <p:cNvSpPr txBox="1"/>
              <p:nvPr/>
            </p:nvSpPr>
            <p:spPr>
              <a:xfrm>
                <a:off x="308182" y="1223382"/>
                <a:ext cx="10534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Die </a:t>
                </a:r>
                <a:r>
                  <a:rPr lang="de-CH" b="1" dirty="0"/>
                  <a:t>Magnetische</a:t>
                </a:r>
                <a:r>
                  <a:rPr lang="de-CH" dirty="0"/>
                  <a:t> </a:t>
                </a:r>
                <a:r>
                  <a:rPr lang="de-CH" b="1" dirty="0"/>
                  <a:t>Spannung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de-CH" b="1" dirty="0"/>
                  <a:t> </a:t>
                </a:r>
                <a:r>
                  <a:rPr lang="de-CH" dirty="0"/>
                  <a:t>beschreibt das Wegintegral über das H-Feld. Es ist eine Hilfsgrösse</a:t>
                </a:r>
                <a:endParaRPr lang="de-CH" b="1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83A43BF-477A-405E-B6FA-4AD45E6F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2" y="1223382"/>
                <a:ext cx="10534230" cy="369332"/>
              </a:xfrm>
              <a:prstGeom prst="rect">
                <a:avLst/>
              </a:prstGeom>
              <a:blipFill>
                <a:blip r:embed="rId2"/>
                <a:stretch>
                  <a:fillRect l="-521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0EF407F0-7C29-434E-BC4E-71202A592D71}"/>
              </a:ext>
            </a:extLst>
          </p:cNvPr>
          <p:cNvSpPr txBox="1"/>
          <p:nvPr/>
        </p:nvSpPr>
        <p:spPr>
          <a:xfrm>
            <a:off x="308182" y="1608586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Summe der Magnetischen Spannungen ist gleich der Durchflutung</a:t>
            </a:r>
            <a:endParaRPr lang="de-C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3D3EBAD-DDDD-4B26-8F8C-56CBD5AE0D26}"/>
                  </a:ext>
                </a:extLst>
              </p:cNvPr>
              <p:cNvSpPr/>
              <p:nvPr/>
            </p:nvSpPr>
            <p:spPr>
              <a:xfrm>
                <a:off x="2139962" y="5596693"/>
                <a:ext cx="8147295" cy="448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CH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b="0" i="1" smtClean="0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i="1" smtClean="0">
                            <a:solidFill>
                              <a:srgbClr val="A6A6A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b="0" i="1" smtClean="0">
                            <a:solidFill>
                              <a:srgbClr val="A6A6A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de-CH" i="1" smtClean="0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72791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CH" i="1">
                            <a:solidFill>
                              <a:srgbClr val="6F6F6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3D3EBAD-DDDD-4B26-8F8C-56CBD5AE0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962" y="5596693"/>
                <a:ext cx="8147295" cy="448264"/>
              </a:xfrm>
              <a:prstGeom prst="rect">
                <a:avLst/>
              </a:prstGeom>
              <a:blipFill>
                <a:blip r:embed="rId3"/>
                <a:stretch>
                  <a:fillRect t="-113514" b="-1756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4404184-23A9-42F2-8396-E7CFAF6523E6}"/>
              </a:ext>
            </a:extLst>
          </p:cNvPr>
          <p:cNvCxnSpPr>
            <a:cxnSpLocks/>
          </p:cNvCxnSpPr>
          <p:nvPr/>
        </p:nvCxnSpPr>
        <p:spPr>
          <a:xfrm>
            <a:off x="3174640" y="3974829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01D6F02-9308-4D4C-A64E-93E5F64C282A}"/>
              </a:ext>
            </a:extLst>
          </p:cNvPr>
          <p:cNvSpPr/>
          <p:nvPr/>
        </p:nvSpPr>
        <p:spPr>
          <a:xfrm>
            <a:off x="4451271" y="2162989"/>
            <a:ext cx="2936250" cy="722802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A921012-1DAC-47C5-A4DE-A103658A21D7}"/>
              </a:ext>
            </a:extLst>
          </p:cNvPr>
          <p:cNvSpPr/>
          <p:nvPr/>
        </p:nvSpPr>
        <p:spPr>
          <a:xfrm>
            <a:off x="4451271" y="4147928"/>
            <a:ext cx="2936250" cy="722802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6CBDAA3-9403-4FF2-994A-D583D9B2B76C}"/>
              </a:ext>
            </a:extLst>
          </p:cNvPr>
          <p:cNvSpPr/>
          <p:nvPr/>
        </p:nvSpPr>
        <p:spPr>
          <a:xfrm>
            <a:off x="7344913" y="2162989"/>
            <a:ext cx="631041" cy="722802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C21E7-C9CB-4127-985A-AED85769E35E}"/>
              </a:ext>
            </a:extLst>
          </p:cNvPr>
          <p:cNvSpPr/>
          <p:nvPr/>
        </p:nvSpPr>
        <p:spPr>
          <a:xfrm>
            <a:off x="7344913" y="4151001"/>
            <a:ext cx="631041" cy="722802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568A8A4-A436-43F7-A1EB-D1BB1EBE90B2}"/>
              </a:ext>
            </a:extLst>
          </p:cNvPr>
          <p:cNvSpPr/>
          <p:nvPr/>
        </p:nvSpPr>
        <p:spPr>
          <a:xfrm>
            <a:off x="7344913" y="2885789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5CFEB0-72B1-48F7-9E28-ED4A34A741AD}"/>
              </a:ext>
            </a:extLst>
          </p:cNvPr>
          <p:cNvSpPr/>
          <p:nvPr/>
        </p:nvSpPr>
        <p:spPr>
          <a:xfrm>
            <a:off x="4451271" y="2885791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CEEB167-8F0F-492A-8CD0-F64FC299A009}"/>
              </a:ext>
            </a:extLst>
          </p:cNvPr>
          <p:cNvCxnSpPr>
            <a:cxnSpLocks/>
          </p:cNvCxnSpPr>
          <p:nvPr/>
        </p:nvCxnSpPr>
        <p:spPr>
          <a:xfrm>
            <a:off x="3174640" y="3149453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C2DECFF-302F-41C6-8015-43647AB6EAFA}"/>
              </a:ext>
            </a:extLst>
          </p:cNvPr>
          <p:cNvCxnSpPr>
            <a:cxnSpLocks/>
          </p:cNvCxnSpPr>
          <p:nvPr/>
        </p:nvCxnSpPr>
        <p:spPr>
          <a:xfrm>
            <a:off x="4451271" y="3290377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E2AFBB-1D1A-45DB-B6FC-03E6EE97C960}"/>
              </a:ext>
            </a:extLst>
          </p:cNvPr>
          <p:cNvCxnSpPr>
            <a:cxnSpLocks/>
          </p:cNvCxnSpPr>
          <p:nvPr/>
        </p:nvCxnSpPr>
        <p:spPr>
          <a:xfrm>
            <a:off x="4451271" y="3431300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78ACBFB-7B77-46C1-A0E4-6D93865E139B}"/>
              </a:ext>
            </a:extLst>
          </p:cNvPr>
          <p:cNvCxnSpPr>
            <a:cxnSpLocks/>
          </p:cNvCxnSpPr>
          <p:nvPr/>
        </p:nvCxnSpPr>
        <p:spPr>
          <a:xfrm>
            <a:off x="4451271" y="3572224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83433B2-9CE7-4130-B5E7-5309EA25E68C}"/>
              </a:ext>
            </a:extLst>
          </p:cNvPr>
          <p:cNvCxnSpPr>
            <a:cxnSpLocks/>
          </p:cNvCxnSpPr>
          <p:nvPr/>
        </p:nvCxnSpPr>
        <p:spPr>
          <a:xfrm>
            <a:off x="4451271" y="3713147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705E88C-3A0B-4AE8-9671-350B43834C7D}"/>
              </a:ext>
            </a:extLst>
          </p:cNvPr>
          <p:cNvCxnSpPr>
            <a:cxnSpLocks/>
          </p:cNvCxnSpPr>
          <p:nvPr/>
        </p:nvCxnSpPr>
        <p:spPr>
          <a:xfrm>
            <a:off x="4451271" y="3854071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F0B18B8-3577-4B06-A58D-D790188C30C3}"/>
              </a:ext>
            </a:extLst>
          </p:cNvPr>
          <p:cNvCxnSpPr>
            <a:cxnSpLocks/>
          </p:cNvCxnSpPr>
          <p:nvPr/>
        </p:nvCxnSpPr>
        <p:spPr>
          <a:xfrm>
            <a:off x="4766789" y="2524390"/>
            <a:ext cx="4" cy="2034298"/>
          </a:xfrm>
          <a:prstGeom prst="line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187DBDE-F9F3-4B25-8B4B-D3E559F72B1D}"/>
              </a:ext>
            </a:extLst>
          </p:cNvPr>
          <p:cNvCxnSpPr>
            <a:cxnSpLocks/>
          </p:cNvCxnSpPr>
          <p:nvPr/>
        </p:nvCxnSpPr>
        <p:spPr>
          <a:xfrm>
            <a:off x="4766790" y="2524390"/>
            <a:ext cx="2893642" cy="0"/>
          </a:xfrm>
          <a:prstGeom prst="line">
            <a:avLst/>
          </a:prstGeom>
          <a:ln w="38100" cap="sq">
            <a:solidFill>
              <a:srgbClr val="679E2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D0DBE68-7B15-4EC6-84B0-A74E21132BC9}"/>
              </a:ext>
            </a:extLst>
          </p:cNvPr>
          <p:cNvCxnSpPr>
            <a:cxnSpLocks/>
          </p:cNvCxnSpPr>
          <p:nvPr/>
        </p:nvCxnSpPr>
        <p:spPr>
          <a:xfrm>
            <a:off x="4766789" y="4558688"/>
            <a:ext cx="2893642" cy="0"/>
          </a:xfrm>
          <a:prstGeom prst="line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1B428FF-41AD-4362-9E36-77CF5BCD01F7}"/>
              </a:ext>
            </a:extLst>
          </p:cNvPr>
          <p:cNvCxnSpPr>
            <a:cxnSpLocks/>
          </p:cNvCxnSpPr>
          <p:nvPr/>
        </p:nvCxnSpPr>
        <p:spPr>
          <a:xfrm>
            <a:off x="7660427" y="2512335"/>
            <a:ext cx="4" cy="2034298"/>
          </a:xfrm>
          <a:prstGeom prst="line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02DECF3-E3EF-4A9B-9E71-29C2D8AEE3C3}"/>
              </a:ext>
            </a:extLst>
          </p:cNvPr>
          <p:cNvCxnSpPr>
            <a:endCxn id="17" idx="0"/>
          </p:cNvCxnSpPr>
          <p:nvPr/>
        </p:nvCxnSpPr>
        <p:spPr>
          <a:xfrm>
            <a:off x="7660427" y="2524390"/>
            <a:ext cx="7" cy="361399"/>
          </a:xfrm>
          <a:prstGeom prst="straightConnector1">
            <a:avLst/>
          </a:prstGeom>
          <a:ln w="38100" cap="sq">
            <a:solidFill>
              <a:srgbClr val="679E2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7527F33-84DE-48DE-ABC3-C3421F9E6880}"/>
              </a:ext>
            </a:extLst>
          </p:cNvPr>
          <p:cNvCxnSpPr/>
          <p:nvPr/>
        </p:nvCxnSpPr>
        <p:spPr>
          <a:xfrm flipV="1">
            <a:off x="4766789" y="2512335"/>
            <a:ext cx="0" cy="373454"/>
          </a:xfrm>
          <a:prstGeom prst="line">
            <a:avLst/>
          </a:prstGeom>
          <a:ln w="38100" cap="sq">
            <a:solidFill>
              <a:srgbClr val="679E2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E1B5592-18D4-405B-B339-AE814FD7EFB7}"/>
                  </a:ext>
                </a:extLst>
              </p:cNvPr>
              <p:cNvSpPr txBox="1"/>
              <p:nvPr/>
            </p:nvSpPr>
            <p:spPr>
              <a:xfrm>
                <a:off x="5853197" y="2149031"/>
                <a:ext cx="617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E1B5592-18D4-405B-B339-AE814FD7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97" y="2149031"/>
                <a:ext cx="61722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6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6E04F6D-3FCA-4FA3-A4CD-6EE7A628F146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Reluktanzmodel</a:t>
            </a:r>
            <a:r>
              <a:rPr lang="de-CH" dirty="0"/>
              <a:t> - Magnetischer Widerstand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E4B7C6A-B4CB-4BEF-9A9A-DF7BA067D173}"/>
                  </a:ext>
                </a:extLst>
              </p:cNvPr>
              <p:cNvSpPr txBox="1"/>
              <p:nvPr/>
            </p:nvSpPr>
            <p:spPr>
              <a:xfrm>
                <a:off x="404987" y="1450014"/>
                <a:ext cx="920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/>
                  <a:t>Frage: </a:t>
                </a:r>
                <a:r>
                  <a:rPr lang="de-CH" dirty="0"/>
                  <a:t>Wie viel Magnetischer Fluss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de-CH" dirty="0"/>
                  <a:t>) baut sich in einem Material auf,  wenn eine </a:t>
                </a:r>
              </a:p>
              <a:p>
                <a:r>
                  <a:rPr lang="de-CH" dirty="0"/>
                  <a:t>            gewisse Magnetische Spannung</a:t>
                </a:r>
                <a:r>
                  <a:rPr lang="de-CH" b="1" dirty="0"/>
                  <a:t>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CH" dirty="0"/>
                  <a:t>angelegt wird?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E4B7C6A-B4CB-4BEF-9A9A-DF7BA067D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450014"/>
                <a:ext cx="9203160" cy="646331"/>
              </a:xfrm>
              <a:prstGeom prst="rect">
                <a:avLst/>
              </a:prstGeom>
              <a:blipFill>
                <a:blip r:embed="rId2"/>
                <a:stretch>
                  <a:fillRect l="-530" t="-5660" b="-141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C25565-E39F-4E3F-A0D4-E7EFCBAE336F}"/>
                  </a:ext>
                </a:extLst>
              </p:cNvPr>
              <p:cNvSpPr txBox="1"/>
              <p:nvPr/>
            </p:nvSpPr>
            <p:spPr>
              <a:xfrm>
                <a:off x="4319283" y="2264470"/>
                <a:ext cx="3464731" cy="163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C25565-E39F-4E3F-A0D4-E7EFCBAE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83" y="2264470"/>
                <a:ext cx="3464731" cy="1636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D5B467A2-D88E-4ABE-8E18-954021521053}"/>
              </a:ext>
            </a:extLst>
          </p:cNvPr>
          <p:cNvSpPr txBox="1"/>
          <p:nvPr/>
        </p:nvSpPr>
        <p:spPr>
          <a:xfrm>
            <a:off x="909043" y="263691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  <a:endParaRPr lang="de-CH" b="1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420DCC4-063B-44BE-8071-323789BB267E}"/>
              </a:ext>
            </a:extLst>
          </p:cNvPr>
          <p:cNvCxnSpPr/>
          <p:nvPr/>
        </p:nvCxnSpPr>
        <p:spPr>
          <a:xfrm>
            <a:off x="2380948" y="5306904"/>
            <a:ext cx="936104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5CA49C94-E32F-427A-9F94-67A56FDDCAC8}"/>
              </a:ext>
            </a:extLst>
          </p:cNvPr>
          <p:cNvSpPr/>
          <p:nvPr/>
        </p:nvSpPr>
        <p:spPr>
          <a:xfrm>
            <a:off x="2758317" y="4160472"/>
            <a:ext cx="612000" cy="1870467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26227C1-8C2E-45B0-A4B4-2B0DC714AABE}"/>
              </a:ext>
            </a:extLst>
          </p:cNvPr>
          <p:cNvSpPr/>
          <p:nvPr/>
        </p:nvSpPr>
        <p:spPr>
          <a:xfrm>
            <a:off x="3120974" y="5378912"/>
            <a:ext cx="1785899" cy="646331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E724184-6A33-4D97-918C-FD5C356B8EC3}"/>
              </a:ext>
            </a:extLst>
          </p:cNvPr>
          <p:cNvSpPr/>
          <p:nvPr/>
        </p:nvSpPr>
        <p:spPr>
          <a:xfrm>
            <a:off x="4263424" y="4633116"/>
            <a:ext cx="643450" cy="925002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D412AFF-163B-4691-A616-81FE22563621}"/>
              </a:ext>
            </a:extLst>
          </p:cNvPr>
          <p:cNvCxnSpPr>
            <a:cxnSpLocks/>
          </p:cNvCxnSpPr>
          <p:nvPr/>
        </p:nvCxnSpPr>
        <p:spPr>
          <a:xfrm>
            <a:off x="2380948" y="4874856"/>
            <a:ext cx="81171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CBBD378-0201-43E3-9F86-FD3CC287ADD0}"/>
              </a:ext>
            </a:extLst>
          </p:cNvPr>
          <p:cNvCxnSpPr>
            <a:cxnSpLocks/>
          </p:cNvCxnSpPr>
          <p:nvPr/>
        </p:nvCxnSpPr>
        <p:spPr>
          <a:xfrm>
            <a:off x="2758317" y="4984416"/>
            <a:ext cx="43434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9CBCEB6-210D-43E6-A926-A34C11A08F78}"/>
              </a:ext>
            </a:extLst>
          </p:cNvPr>
          <p:cNvCxnSpPr>
            <a:cxnSpLocks/>
          </p:cNvCxnSpPr>
          <p:nvPr/>
        </p:nvCxnSpPr>
        <p:spPr>
          <a:xfrm>
            <a:off x="2758317" y="5090880"/>
            <a:ext cx="43434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6019BA3-FE42-4E8E-AF36-09C404555ECC}"/>
              </a:ext>
            </a:extLst>
          </p:cNvPr>
          <p:cNvCxnSpPr>
            <a:cxnSpLocks/>
          </p:cNvCxnSpPr>
          <p:nvPr/>
        </p:nvCxnSpPr>
        <p:spPr>
          <a:xfrm>
            <a:off x="2760611" y="5234896"/>
            <a:ext cx="43434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3FCAA28-31E1-4D58-87BB-51B8FCAD07C6}"/>
              </a:ext>
            </a:extLst>
          </p:cNvPr>
          <p:cNvCxnSpPr>
            <a:cxnSpLocks/>
          </p:cNvCxnSpPr>
          <p:nvPr/>
        </p:nvCxnSpPr>
        <p:spPr>
          <a:xfrm flipH="1">
            <a:off x="3224874" y="4854780"/>
            <a:ext cx="123079" cy="129636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82EB5AC-CD67-4CF3-A91B-3F0C5A4D5BD4}"/>
              </a:ext>
            </a:extLst>
          </p:cNvPr>
          <p:cNvCxnSpPr>
            <a:cxnSpLocks/>
          </p:cNvCxnSpPr>
          <p:nvPr/>
        </p:nvCxnSpPr>
        <p:spPr>
          <a:xfrm flipH="1">
            <a:off x="3192659" y="4798657"/>
            <a:ext cx="109159" cy="76199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0F40BD70-D55A-43D4-A06C-1E6D4ADA5738}"/>
              </a:ext>
            </a:extLst>
          </p:cNvPr>
          <p:cNvSpPr/>
          <p:nvPr/>
        </p:nvSpPr>
        <p:spPr>
          <a:xfrm>
            <a:off x="3120651" y="4154776"/>
            <a:ext cx="1785893" cy="646331"/>
          </a:xfrm>
          <a:prstGeom prst="cube">
            <a:avLst>
              <a:gd name="adj" fmla="val 2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3EF52A8-7F8C-4A85-8D86-AB53257159C1}"/>
                  </a:ext>
                </a:extLst>
              </p:cNvPr>
              <p:cNvSpPr/>
              <p:nvPr/>
            </p:nvSpPr>
            <p:spPr>
              <a:xfrm>
                <a:off x="2285260" y="4832694"/>
                <a:ext cx="4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CH" sz="2400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3EF52A8-7F8C-4A85-8D86-AB5325715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260" y="4832694"/>
                <a:ext cx="470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2DF406E-98D5-4CDF-B5EA-5952A339FB28}"/>
              </a:ext>
            </a:extLst>
          </p:cNvPr>
          <p:cNvCxnSpPr>
            <a:cxnSpLocks/>
          </p:cNvCxnSpPr>
          <p:nvPr/>
        </p:nvCxnSpPr>
        <p:spPr>
          <a:xfrm>
            <a:off x="4488803" y="4633116"/>
            <a:ext cx="0" cy="117784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E8C9E2B-723A-4C81-A7FD-DE5EFA773879}"/>
              </a:ext>
            </a:extLst>
          </p:cNvPr>
          <p:cNvCxnSpPr>
            <a:cxnSpLocks/>
          </p:cNvCxnSpPr>
          <p:nvPr/>
        </p:nvCxnSpPr>
        <p:spPr>
          <a:xfrm>
            <a:off x="2975488" y="4586824"/>
            <a:ext cx="1441308" cy="0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807C96B-419E-428A-A427-495463F1F86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3120974" y="5782713"/>
            <a:ext cx="1234562" cy="156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F3C5E48-514B-4587-9D9A-24D91E6834D3}"/>
              </a:ext>
            </a:extLst>
          </p:cNvPr>
          <p:cNvCxnSpPr>
            <a:cxnSpLocks/>
          </p:cNvCxnSpPr>
          <p:nvPr/>
        </p:nvCxnSpPr>
        <p:spPr>
          <a:xfrm flipV="1">
            <a:off x="2975488" y="4633116"/>
            <a:ext cx="1" cy="1200119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CF3E3246-91AB-4496-9BB3-2984AC80D22D}"/>
                  </a:ext>
                </a:extLst>
              </p:cNvPr>
              <p:cNvSpPr/>
              <p:nvPr/>
            </p:nvSpPr>
            <p:spPr>
              <a:xfrm>
                <a:off x="4380275" y="4750488"/>
                <a:ext cx="51167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de-CH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CF3E3246-91AB-4496-9BB3-2984AC80D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5" y="4750488"/>
                <a:ext cx="5116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Parallelogramm 27">
            <a:extLst>
              <a:ext uri="{FF2B5EF4-FFF2-40B4-BE49-F238E27FC236}">
                <a16:creationId xmlns:a16="http://schemas.microsoft.com/office/drawing/2014/main" id="{2AE77B3D-7FCE-4036-A1AC-1B5F4CFA757D}"/>
              </a:ext>
            </a:extLst>
          </p:cNvPr>
          <p:cNvSpPr/>
          <p:nvPr/>
        </p:nvSpPr>
        <p:spPr>
          <a:xfrm>
            <a:off x="4263424" y="5116889"/>
            <a:ext cx="643450" cy="169901"/>
          </a:xfrm>
          <a:prstGeom prst="parallelogram">
            <a:avLst>
              <a:gd name="adj" fmla="val 79639"/>
            </a:avLst>
          </a:prstGeom>
          <a:solidFill>
            <a:schemeClr val="bg2">
              <a:lumMod val="65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B86444A-B8E0-431F-B01D-105958039850}"/>
              </a:ext>
            </a:extLst>
          </p:cNvPr>
          <p:cNvSpPr/>
          <p:nvPr/>
        </p:nvSpPr>
        <p:spPr>
          <a:xfrm>
            <a:off x="7541844" y="4732980"/>
            <a:ext cx="643450" cy="925002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5A9B53-BB4E-4CD4-8CF0-84E02A051AC7}"/>
              </a:ext>
            </a:extLst>
          </p:cNvPr>
          <p:cNvCxnSpPr/>
          <p:nvPr/>
        </p:nvCxnSpPr>
        <p:spPr>
          <a:xfrm>
            <a:off x="7433833" y="4732980"/>
            <a:ext cx="0" cy="1049733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0549AB33-B361-46D8-AC81-A8AD8C63A9ED}"/>
                  </a:ext>
                </a:extLst>
              </p:cNvPr>
              <p:cNvSpPr/>
              <p:nvPr/>
            </p:nvSpPr>
            <p:spPr>
              <a:xfrm>
                <a:off x="6898591" y="4926821"/>
                <a:ext cx="643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de-CH" sz="2400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0549AB33-B361-46D8-AC81-A8AD8C63A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91" y="4926821"/>
                <a:ext cx="643253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EFABB0-67D1-403B-8134-B8CF3928319C}"/>
              </a:ext>
            </a:extLst>
          </p:cNvPr>
          <p:cNvCxnSpPr>
            <a:cxnSpLocks/>
          </p:cNvCxnSpPr>
          <p:nvPr/>
        </p:nvCxnSpPr>
        <p:spPr>
          <a:xfrm>
            <a:off x="7757868" y="4854780"/>
            <a:ext cx="0" cy="783126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0FCBC50-3E5D-4F1E-87C4-429EA0988FA2}"/>
                  </a:ext>
                </a:extLst>
              </p:cNvPr>
              <p:cNvSpPr/>
              <p:nvPr/>
            </p:nvSpPr>
            <p:spPr>
              <a:xfrm>
                <a:off x="7640814" y="5008209"/>
                <a:ext cx="5116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de-CH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0FCBC50-3E5D-4F1E-87C4-429EA0988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14" y="5008209"/>
                <a:ext cx="5116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Parallelogramm 33">
            <a:extLst>
              <a:ext uri="{FF2B5EF4-FFF2-40B4-BE49-F238E27FC236}">
                <a16:creationId xmlns:a16="http://schemas.microsoft.com/office/drawing/2014/main" id="{5667D8A6-43D4-4E9D-8FA6-817D6C62A36C}"/>
              </a:ext>
            </a:extLst>
          </p:cNvPr>
          <p:cNvSpPr/>
          <p:nvPr/>
        </p:nvSpPr>
        <p:spPr>
          <a:xfrm>
            <a:off x="7541844" y="4730668"/>
            <a:ext cx="643450" cy="169901"/>
          </a:xfrm>
          <a:prstGeom prst="parallelogram">
            <a:avLst>
              <a:gd name="adj" fmla="val 79639"/>
            </a:avLst>
          </a:prstGeom>
          <a:solidFill>
            <a:srgbClr val="C00000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3170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50A77-F53B-4AAC-ACB7-A3BDD540A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17" y="686839"/>
            <a:ext cx="11537950" cy="1013969"/>
          </a:xfrm>
        </p:spPr>
        <p:txBody>
          <a:bodyPr/>
          <a:lstStyle/>
          <a:p>
            <a:r>
              <a:rPr lang="de-CH" dirty="0"/>
              <a:t>Das </a:t>
            </a:r>
            <a:r>
              <a:rPr lang="de-CH" dirty="0" err="1"/>
              <a:t>Reluktanzmodel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ED80D-C2C5-4703-AB1C-C3144D13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277E2-E029-4B6F-8FF2-C295813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25598-57B3-4C21-A3D9-7FED1153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Tabelle 134">
                <a:extLst>
                  <a:ext uri="{FF2B5EF4-FFF2-40B4-BE49-F238E27FC236}">
                    <a16:creationId xmlns:a16="http://schemas.microsoft.com/office/drawing/2014/main" id="{972004E7-6CDE-4316-8B3A-07710773130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58234" y="1710475"/>
              <a:ext cx="9217024" cy="3443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278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3419218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Elektrische Grösse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Spannung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/>
                                  <m:e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nary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de-CH" b="1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  <m:sup/>
                                  <m:e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nary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CH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de-CH" b="1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Strom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limLoc m:val="undOvr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CH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nary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limLoc m:val="undOvr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CH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∬"/>
                                    <m:limLoc m:val="undOvr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r>
                                      <a:rPr lang="de-CH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de-CH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Widerstand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den>
                                </m:f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num>
                                  <m:den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de-CH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den>
                                </m:f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Tabelle 134">
                <a:extLst>
                  <a:ext uri="{FF2B5EF4-FFF2-40B4-BE49-F238E27FC236}">
                    <a16:creationId xmlns:a16="http://schemas.microsoft.com/office/drawing/2014/main" id="{972004E7-6CDE-4316-8B3A-077107731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0215271"/>
                  </p:ext>
                </p:extLst>
              </p:nvPr>
            </p:nvGraphicFramePr>
            <p:xfrm>
              <a:off x="1858234" y="1710475"/>
              <a:ext cx="9217024" cy="3443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278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3419218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Elektrische Grösse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927989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Spannung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65" t="-43421" r="-122242" b="-233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1669" t="-43421" r="-586" b="-233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1215009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Strom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65" t="-109000" r="-122242" b="-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1669" t="-109000" r="-586" b="-7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929640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Widerstand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65" t="-273203" r="-122242" b="-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1669" t="-273203" r="-586" b="-1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58189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363A-CFB7-4878-80D7-80905D31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Das </a:t>
            </a:r>
            <a:r>
              <a:rPr lang="de-CH" dirty="0" err="1"/>
              <a:t>Reluktanzmodel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C5DC0-F08E-4BD1-9835-0D1366E0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97F15-3FAF-4825-AF6E-939C6A7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F14EA-2B1B-438C-8757-660421A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B3E6569-E629-46BB-A5B0-6908D203A723}"/>
              </a:ext>
            </a:extLst>
          </p:cNvPr>
          <p:cNvGrpSpPr/>
          <p:nvPr/>
        </p:nvGrpSpPr>
        <p:grpSpPr>
          <a:xfrm>
            <a:off x="1339736" y="1435442"/>
            <a:ext cx="4850647" cy="1876163"/>
            <a:chOff x="2899948" y="2683166"/>
            <a:chExt cx="4850647" cy="1876163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D571A66-D16E-49D6-84AA-F2136AD2B05C}"/>
                </a:ext>
              </a:extLst>
            </p:cNvPr>
            <p:cNvCxnSpPr/>
            <p:nvPr/>
          </p:nvCxnSpPr>
          <p:spPr>
            <a:xfrm>
              <a:off x="2995636" y="3835294"/>
              <a:ext cx="936104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2318E0F8-6F09-4F43-B0AF-F64AAA2D6DE8}"/>
                </a:ext>
              </a:extLst>
            </p:cNvPr>
            <p:cNvSpPr/>
            <p:nvPr/>
          </p:nvSpPr>
          <p:spPr>
            <a:xfrm>
              <a:off x="3373005" y="2688862"/>
              <a:ext cx="612000" cy="1870467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62F6A4B-58C7-46EE-93FE-D86A885BDA7C}"/>
                </a:ext>
              </a:extLst>
            </p:cNvPr>
            <p:cNvSpPr/>
            <p:nvPr/>
          </p:nvSpPr>
          <p:spPr>
            <a:xfrm>
              <a:off x="3735662" y="3907302"/>
              <a:ext cx="1785899" cy="646331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C49093CF-33E5-417B-AD43-D45F38812D7C}"/>
                </a:ext>
              </a:extLst>
            </p:cNvPr>
            <p:cNvSpPr/>
            <p:nvPr/>
          </p:nvSpPr>
          <p:spPr>
            <a:xfrm>
              <a:off x="4878112" y="3161506"/>
              <a:ext cx="643450" cy="9250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E9027EE-2BE4-4282-BB48-09D58AC6C39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36" y="3403246"/>
              <a:ext cx="81171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9D7C191-0E1A-462F-A3B3-87604A380097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05" y="3512806"/>
              <a:ext cx="43434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E67136E-2425-4B5F-9B83-8F94EFCAD8FD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05" y="3619270"/>
              <a:ext cx="43434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EE5C96-BBF2-4ABF-99C8-CB95CE7D7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99" y="3763286"/>
              <a:ext cx="43434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99D92857-C924-4005-841D-98E0F2B88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9562" y="3383170"/>
              <a:ext cx="123079" cy="129636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F0E2035-40BC-433E-AD73-9542F3800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7347" y="3327047"/>
              <a:ext cx="109159" cy="76199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6EB8F09-3118-433D-AC57-B10FAFD076A1}"/>
                </a:ext>
              </a:extLst>
            </p:cNvPr>
            <p:cNvSpPr/>
            <p:nvPr/>
          </p:nvSpPr>
          <p:spPr>
            <a:xfrm>
              <a:off x="3735339" y="2683166"/>
              <a:ext cx="1785896" cy="646331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9FD33E1A-12AC-47DB-9175-D3175D0A8AE2}"/>
                    </a:ext>
                  </a:extLst>
                </p:cNvPr>
                <p:cNvSpPr/>
                <p:nvPr/>
              </p:nvSpPr>
              <p:spPr>
                <a:xfrm>
                  <a:off x="2899948" y="3361084"/>
                  <a:ext cx="4700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CH" sz="2400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CH" sz="2400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9FD33E1A-12AC-47DB-9175-D3175D0A8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948" y="3361084"/>
                  <a:ext cx="47000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DB86081-8035-4C12-ACE2-87F0340B63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3491" y="3161506"/>
              <a:ext cx="0" cy="1177844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8DD8C071-5B58-4C72-8ED3-C7B3FAF92DF3}"/>
                </a:ext>
              </a:extLst>
            </p:cNvPr>
            <p:cNvCxnSpPr>
              <a:cxnSpLocks/>
            </p:cNvCxnSpPr>
            <p:nvPr/>
          </p:nvCxnSpPr>
          <p:spPr>
            <a:xfrm>
              <a:off x="3590176" y="3115214"/>
              <a:ext cx="1441308" cy="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122BD24B-91B7-4724-AE69-AE8C5F28201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>
              <a:off x="3735662" y="4311103"/>
              <a:ext cx="1234562" cy="156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C71D561-2969-4021-936C-448174964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176" y="3161506"/>
              <a:ext cx="1" cy="1200119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065245BA-B97A-4AC9-8BEA-6EDAF3D77280}"/>
                    </a:ext>
                  </a:extLst>
                </p:cNvPr>
                <p:cNvSpPr/>
                <p:nvPr/>
              </p:nvSpPr>
              <p:spPr>
                <a:xfrm>
                  <a:off x="4353250" y="3376285"/>
                  <a:ext cx="6471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2400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2400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065245BA-B97A-4AC9-8BEA-6EDAF3D77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250" y="3376285"/>
                  <a:ext cx="64716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4C7949F1-368B-4AF4-BEFE-3A3C572B43D3}"/>
                </a:ext>
              </a:extLst>
            </p:cNvPr>
            <p:cNvSpPr/>
            <p:nvPr/>
          </p:nvSpPr>
          <p:spPr>
            <a:xfrm>
              <a:off x="4878112" y="3645279"/>
              <a:ext cx="643450" cy="169901"/>
            </a:xfrm>
            <a:prstGeom prst="parallelogram">
              <a:avLst>
                <a:gd name="adj" fmla="val 79639"/>
              </a:avLst>
            </a:prstGeom>
            <a:solidFill>
              <a:schemeClr val="bg2">
                <a:lumMod val="65000"/>
                <a:alpha val="5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1FC77328-3FFE-4FFA-A1A9-783031EB7051}"/>
                </a:ext>
              </a:extLst>
            </p:cNvPr>
            <p:cNvSpPr/>
            <p:nvPr/>
          </p:nvSpPr>
          <p:spPr>
            <a:xfrm>
              <a:off x="5314327" y="3901197"/>
              <a:ext cx="1785896" cy="646331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7DBD77D5-DFA1-4D17-B042-C2834BB7D458}"/>
                </a:ext>
              </a:extLst>
            </p:cNvPr>
            <p:cNvSpPr/>
            <p:nvPr/>
          </p:nvSpPr>
          <p:spPr>
            <a:xfrm>
              <a:off x="6019917" y="3162395"/>
              <a:ext cx="643450" cy="9250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FCE68B7D-CAA6-4502-B643-4078614369C4}"/>
                </a:ext>
              </a:extLst>
            </p:cNvPr>
            <p:cNvSpPr/>
            <p:nvPr/>
          </p:nvSpPr>
          <p:spPr>
            <a:xfrm>
              <a:off x="6465156" y="3162395"/>
              <a:ext cx="643450" cy="9250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89808CB6-C601-42E4-86AF-B9C023ABA98D}"/>
                </a:ext>
              </a:extLst>
            </p:cNvPr>
            <p:cNvSpPr/>
            <p:nvPr/>
          </p:nvSpPr>
          <p:spPr>
            <a:xfrm>
              <a:off x="5340591" y="2685730"/>
              <a:ext cx="1768015" cy="646331"/>
            </a:xfrm>
            <a:prstGeom prst="cube">
              <a:avLst>
                <a:gd name="adj" fmla="val 25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1" name="Parallelogramm 30">
              <a:extLst>
                <a:ext uri="{FF2B5EF4-FFF2-40B4-BE49-F238E27FC236}">
                  <a16:creationId xmlns:a16="http://schemas.microsoft.com/office/drawing/2014/main" id="{2C93D12E-D043-457E-B236-228C86CA198A}"/>
                </a:ext>
              </a:extLst>
            </p:cNvPr>
            <p:cNvSpPr/>
            <p:nvPr/>
          </p:nvSpPr>
          <p:spPr>
            <a:xfrm>
              <a:off x="6019917" y="3645595"/>
              <a:ext cx="1088690" cy="249497"/>
            </a:xfrm>
            <a:prstGeom prst="parallelogram">
              <a:avLst>
                <a:gd name="adj" fmla="val 79639"/>
              </a:avLst>
            </a:prstGeom>
            <a:solidFill>
              <a:schemeClr val="bg2">
                <a:lumMod val="65000"/>
                <a:alpha val="5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BDF2137-10B2-4A6B-B947-2E7B86BDF650}"/>
                    </a:ext>
                  </a:extLst>
                </p:cNvPr>
                <p:cNvSpPr/>
                <p:nvPr/>
              </p:nvSpPr>
              <p:spPr>
                <a:xfrm>
                  <a:off x="7096313" y="3428333"/>
                  <a:ext cx="6542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2400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de-CH" sz="2400" b="0" i="0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2400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BDF2137-10B2-4A6B-B947-2E7B86BDF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313" y="3428333"/>
                  <a:ext cx="65428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7654F829-C8E1-40DB-AA9D-2A79D85F4AD9}"/>
                </a:ext>
              </a:extLst>
            </p:cNvPr>
            <p:cNvCxnSpPr>
              <a:cxnSpLocks/>
            </p:cNvCxnSpPr>
            <p:nvPr/>
          </p:nvCxnSpPr>
          <p:spPr>
            <a:xfrm>
              <a:off x="6472577" y="3174364"/>
              <a:ext cx="0" cy="1177844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97479C4-5686-49EA-BDD7-03031AFB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5891" y="3114718"/>
              <a:ext cx="1269776" cy="496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2365D56A-A0FE-46EE-A14B-0D25E4AA4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5891" y="4311103"/>
              <a:ext cx="1154184" cy="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28B02CD3-E7CB-42B2-90AE-D7E1AB967C26}"/>
              </a:ext>
            </a:extLst>
          </p:cNvPr>
          <p:cNvSpPr/>
          <p:nvPr/>
        </p:nvSpPr>
        <p:spPr>
          <a:xfrm rot="5400000">
            <a:off x="7517139" y="2338343"/>
            <a:ext cx="236811" cy="2459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3A71E03-B0D1-4632-8AD9-6AD52346E235}"/>
              </a:ext>
            </a:extLst>
          </p:cNvPr>
          <p:cNvCxnSpPr>
            <a:cxnSpLocks/>
            <a:stCxn id="38" idx="6"/>
            <a:endCxn id="38" idx="2"/>
          </p:cNvCxnSpPr>
          <p:nvPr/>
        </p:nvCxnSpPr>
        <p:spPr>
          <a:xfrm flipV="1">
            <a:off x="7635545" y="2342906"/>
            <a:ext cx="0" cy="236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1158AE9-A084-41C7-879E-410EFB1BAF29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635545" y="1863430"/>
            <a:ext cx="0" cy="479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E7F6582-46FB-4FD6-89BA-887E691C8390}"/>
              </a:ext>
            </a:extLst>
          </p:cNvPr>
          <p:cNvCxnSpPr>
            <a:cxnSpLocks/>
          </p:cNvCxnSpPr>
          <p:nvPr/>
        </p:nvCxnSpPr>
        <p:spPr>
          <a:xfrm flipV="1">
            <a:off x="7635544" y="2552689"/>
            <a:ext cx="2" cy="491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8401EE7-228E-40FD-AD8F-4266F45750F9}"/>
              </a:ext>
            </a:extLst>
          </p:cNvPr>
          <p:cNvCxnSpPr>
            <a:cxnSpLocks/>
          </p:cNvCxnSpPr>
          <p:nvPr/>
        </p:nvCxnSpPr>
        <p:spPr>
          <a:xfrm>
            <a:off x="7635545" y="1863428"/>
            <a:ext cx="141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159C76A-2E87-4045-8402-C9D180B208EA}"/>
              </a:ext>
            </a:extLst>
          </p:cNvPr>
          <p:cNvCxnSpPr>
            <a:cxnSpLocks/>
          </p:cNvCxnSpPr>
          <p:nvPr/>
        </p:nvCxnSpPr>
        <p:spPr>
          <a:xfrm>
            <a:off x="7635545" y="3044229"/>
            <a:ext cx="140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506774F-676F-4EAF-8243-72FAA9E9DBFB}"/>
                  </a:ext>
                </a:extLst>
              </p:cNvPr>
              <p:cNvSpPr txBox="1"/>
              <p:nvPr/>
            </p:nvSpPr>
            <p:spPr>
              <a:xfrm>
                <a:off x="7104484" y="2205942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CH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506774F-676F-4EAF-8243-72FAA9E9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84" y="2205942"/>
                <a:ext cx="360040" cy="461665"/>
              </a:xfrm>
              <a:prstGeom prst="rect">
                <a:avLst/>
              </a:prstGeom>
              <a:blipFill>
                <a:blip r:embed="rId5"/>
                <a:stretch>
                  <a:fillRect l="-3390" r="-1186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>
            <a:extLst>
              <a:ext uri="{FF2B5EF4-FFF2-40B4-BE49-F238E27FC236}">
                <a16:creationId xmlns:a16="http://schemas.microsoft.com/office/drawing/2014/main" id="{6B116975-7E2C-4E21-A03C-60A73660A087}"/>
              </a:ext>
            </a:extLst>
          </p:cNvPr>
          <p:cNvSpPr/>
          <p:nvPr/>
        </p:nvSpPr>
        <p:spPr>
          <a:xfrm>
            <a:off x="8119027" y="1752204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B53B5DE-DD28-436C-962E-B3168F0AF6A8}"/>
              </a:ext>
            </a:extLst>
          </p:cNvPr>
          <p:cNvSpPr/>
          <p:nvPr/>
        </p:nvSpPr>
        <p:spPr>
          <a:xfrm>
            <a:off x="7539441" y="1963950"/>
            <a:ext cx="192210" cy="280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5EA3D34-5DFC-4569-A74E-ED4F929C7799}"/>
              </a:ext>
            </a:extLst>
          </p:cNvPr>
          <p:cNvSpPr/>
          <p:nvPr/>
        </p:nvSpPr>
        <p:spPr>
          <a:xfrm>
            <a:off x="7539439" y="2680745"/>
            <a:ext cx="192210" cy="280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1FDB5F1-3285-4B0D-86D1-5EA59061F6FA}"/>
              </a:ext>
            </a:extLst>
          </p:cNvPr>
          <p:cNvSpPr/>
          <p:nvPr/>
        </p:nvSpPr>
        <p:spPr>
          <a:xfrm>
            <a:off x="8091668" y="2896977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04D5430-447E-4581-82A0-9B929FE7CBDB}"/>
              </a:ext>
            </a:extLst>
          </p:cNvPr>
          <p:cNvCxnSpPr>
            <a:cxnSpLocks/>
          </p:cNvCxnSpPr>
          <p:nvPr/>
        </p:nvCxnSpPr>
        <p:spPr>
          <a:xfrm>
            <a:off x="9052712" y="1863428"/>
            <a:ext cx="0" cy="1153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44CC3C-FEAA-461B-8A48-D846C611E75C}"/>
              </a:ext>
            </a:extLst>
          </p:cNvPr>
          <p:cNvCxnSpPr>
            <a:cxnSpLocks/>
          </p:cNvCxnSpPr>
          <p:nvPr/>
        </p:nvCxnSpPr>
        <p:spPr>
          <a:xfrm>
            <a:off x="9052712" y="1860275"/>
            <a:ext cx="141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624E1BC-BCAD-4ADA-86E4-D3E283117D09}"/>
              </a:ext>
            </a:extLst>
          </p:cNvPr>
          <p:cNvCxnSpPr>
            <a:cxnSpLocks/>
          </p:cNvCxnSpPr>
          <p:nvPr/>
        </p:nvCxnSpPr>
        <p:spPr>
          <a:xfrm>
            <a:off x="9052712" y="3044229"/>
            <a:ext cx="141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5F27D98B-2E89-4CAB-80F2-463F732E2154}"/>
              </a:ext>
            </a:extLst>
          </p:cNvPr>
          <p:cNvSpPr/>
          <p:nvPr/>
        </p:nvSpPr>
        <p:spPr>
          <a:xfrm>
            <a:off x="9585028" y="2919038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068E5CD-8E70-4066-A320-140FA0135950}"/>
              </a:ext>
            </a:extLst>
          </p:cNvPr>
          <p:cNvSpPr/>
          <p:nvPr/>
        </p:nvSpPr>
        <p:spPr>
          <a:xfrm>
            <a:off x="9585028" y="1738164"/>
            <a:ext cx="496679" cy="23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D846AC3-4B63-4E97-B03D-6DE30C5CFC15}"/>
              </a:ext>
            </a:extLst>
          </p:cNvPr>
          <p:cNvSpPr/>
          <p:nvPr/>
        </p:nvSpPr>
        <p:spPr>
          <a:xfrm>
            <a:off x="8929751" y="2236898"/>
            <a:ext cx="245921" cy="49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AAC82C3-22A6-48F1-A989-1B37295177F7}"/>
              </a:ext>
            </a:extLst>
          </p:cNvPr>
          <p:cNvCxnSpPr>
            <a:cxnSpLocks/>
          </p:cNvCxnSpPr>
          <p:nvPr/>
        </p:nvCxnSpPr>
        <p:spPr>
          <a:xfrm>
            <a:off x="10465620" y="1890703"/>
            <a:ext cx="0" cy="1153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4B250DC7-8E81-4FC0-BB64-1EC57AA4DEBF}"/>
              </a:ext>
            </a:extLst>
          </p:cNvPr>
          <p:cNvSpPr/>
          <p:nvPr/>
        </p:nvSpPr>
        <p:spPr>
          <a:xfrm>
            <a:off x="10342658" y="2236898"/>
            <a:ext cx="245921" cy="49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24949C-D47F-4C34-85EE-D7BB40961EF1}"/>
              </a:ext>
            </a:extLst>
          </p:cNvPr>
          <p:cNvCxnSpPr>
            <a:cxnSpLocks/>
          </p:cNvCxnSpPr>
          <p:nvPr/>
        </p:nvCxnSpPr>
        <p:spPr>
          <a:xfrm>
            <a:off x="9052712" y="1963950"/>
            <a:ext cx="0" cy="17590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62FAC84-A712-4270-AAB8-B6EEEB3C18C7}"/>
              </a:ext>
            </a:extLst>
          </p:cNvPr>
          <p:cNvCxnSpPr>
            <a:cxnSpLocks/>
          </p:cNvCxnSpPr>
          <p:nvPr/>
        </p:nvCxnSpPr>
        <p:spPr>
          <a:xfrm>
            <a:off x="10465619" y="1890165"/>
            <a:ext cx="0" cy="175905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A202E5FC-3FD4-4584-BA4C-49B96B7676F3}"/>
                  </a:ext>
                </a:extLst>
              </p:cNvPr>
              <p:cNvSpPr/>
              <p:nvPr/>
            </p:nvSpPr>
            <p:spPr>
              <a:xfrm>
                <a:off x="10487733" y="1763298"/>
                <a:ext cx="654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2400" dirty="0">
                  <a:solidFill>
                    <a:srgbClr val="72791C"/>
                  </a:solidFill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A202E5FC-3FD4-4584-BA4C-49B96B76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733" y="1763298"/>
                <a:ext cx="654282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2ED3097-20F1-4C15-871A-CC715185C627}"/>
                  </a:ext>
                </a:extLst>
              </p:cNvPr>
              <p:cNvSpPr/>
              <p:nvPr/>
            </p:nvSpPr>
            <p:spPr>
              <a:xfrm>
                <a:off x="8985966" y="1809554"/>
                <a:ext cx="647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de-CH" sz="2400" b="0" i="0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2400" dirty="0">
                  <a:solidFill>
                    <a:srgbClr val="72791C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2ED3097-20F1-4C15-871A-CC715185C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66" y="1809554"/>
                <a:ext cx="64716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223C773-3DCD-4BAB-A756-E079ABA98879}"/>
              </a:ext>
            </a:extLst>
          </p:cNvPr>
          <p:cNvCxnSpPr>
            <a:cxnSpLocks/>
          </p:cNvCxnSpPr>
          <p:nvPr/>
        </p:nvCxnSpPr>
        <p:spPr>
          <a:xfrm>
            <a:off x="7453712" y="2298913"/>
            <a:ext cx="0" cy="346069"/>
          </a:xfrm>
          <a:prstGeom prst="straightConnector1">
            <a:avLst/>
          </a:prstGeom>
          <a:ln w="12700" cap="sq">
            <a:solidFill>
              <a:schemeClr val="accent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elle 88">
                <a:extLst>
                  <a:ext uri="{FF2B5EF4-FFF2-40B4-BE49-F238E27FC236}">
                    <a16:creationId xmlns:a16="http://schemas.microsoft.com/office/drawing/2014/main" id="{A9F106F1-F229-4391-B3E6-E3A5611B87B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2821" y="3411200"/>
              <a:ext cx="9217024" cy="3068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542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2827954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286313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Elektrische Grösse</a:t>
                          </a:r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501048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U=RI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CH" b="0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de-CH" b="0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807393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Knotengleichung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𝐾𝑛𝑜𝑡𝑒𝑛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CH" b="0" i="0" smtClean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𝐾𝑛𝑜𝑡𝑒𝑛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CH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807393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Maschengleichung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𝑀𝑎𝑠𝑐h𝑒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𝑀𝑎𝑠𝑐h𝑒</m:t>
                                    </m:r>
                                  </m:sub>
                                  <m:sup/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CH" dirty="0"/>
                        </a:p>
                        <a:p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elle 88">
                <a:extLst>
                  <a:ext uri="{FF2B5EF4-FFF2-40B4-BE49-F238E27FC236}">
                    <a16:creationId xmlns:a16="http://schemas.microsoft.com/office/drawing/2014/main" id="{A9F106F1-F229-4391-B3E6-E3A5611B8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715932"/>
                  </p:ext>
                </p:extLst>
              </p:nvPr>
            </p:nvGraphicFramePr>
            <p:xfrm>
              <a:off x="1562821" y="3411200"/>
              <a:ext cx="9217024" cy="3068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6542">
                      <a:extLst>
                        <a:ext uri="{9D8B030D-6E8A-4147-A177-3AD203B41FA5}">
                          <a16:colId xmlns:a16="http://schemas.microsoft.com/office/drawing/2014/main" val="3981437957"/>
                        </a:ext>
                      </a:extLst>
                    </a:gridCol>
                    <a:gridCol w="2827954">
                      <a:extLst>
                        <a:ext uri="{9D8B030D-6E8A-4147-A177-3AD203B41FA5}">
                          <a16:colId xmlns:a16="http://schemas.microsoft.com/office/drawing/2014/main" val="2173837301"/>
                        </a:ext>
                      </a:extLst>
                    </a:gridCol>
                    <a:gridCol w="4162528">
                      <a:extLst>
                        <a:ext uri="{9D8B030D-6E8A-4147-A177-3AD203B41FA5}">
                          <a16:colId xmlns:a16="http://schemas.microsoft.com/office/drawing/2014/main" val="24306382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Magnetische Grösse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Elektrische Grösse</a:t>
                          </a:r>
                          <a:endParaRPr lang="de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74735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U=RI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8710" t="-61905" r="-147742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21669" t="-61905" r="-586" b="-3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584843"/>
                      </a:ext>
                    </a:extLst>
                  </a:tr>
                  <a:tr h="1031431">
                    <a:tc>
                      <a:txBody>
                        <a:bodyPr/>
                        <a:lstStyle/>
                        <a:p>
                          <a:r>
                            <a:rPr lang="de-CH"/>
                            <a:t>Knotengleichung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8710" t="-100000" r="-147742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21669" t="-100000" r="-586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281752"/>
                      </a:ext>
                    </a:extLst>
                  </a:tr>
                  <a:tr h="1031431">
                    <a:tc>
                      <a:txBody>
                        <a:bodyPr/>
                        <a:lstStyle/>
                        <a:p>
                          <a:r>
                            <a:rPr lang="de-CH" dirty="0"/>
                            <a:t>Maschengleichung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8710" t="-201183" r="-147742" b="-1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21669" t="-201183" r="-586" b="-1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6072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EABD487-4D4F-4D80-9059-CCBA7B68C172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341009" y="5946240"/>
            <a:ext cx="391468" cy="3231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7D1B4309-042F-4CF7-9AD7-3DD93949ECBC}"/>
                  </a:ext>
                </a:extLst>
              </p:cNvPr>
              <p:cNvSpPr txBox="1"/>
              <p:nvPr/>
            </p:nvSpPr>
            <p:spPr>
              <a:xfrm>
                <a:off x="402046" y="5946240"/>
                <a:ext cx="3938963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Nur, falls als Quelle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CH" dirty="0"/>
                  <a:t> eingezeichnet.</a:t>
                </a:r>
              </a:p>
              <a:p>
                <a:r>
                  <a:rPr lang="de-CH" dirty="0"/>
                  <a:t>Sonst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𝑀𝑎𝑠𝑐h𝑒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nary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7D1B4309-042F-4CF7-9AD7-3DD93949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6" y="5946240"/>
                <a:ext cx="3938963" cy="646331"/>
              </a:xfrm>
              <a:prstGeom prst="rect">
                <a:avLst/>
              </a:prstGeom>
              <a:blipFill>
                <a:blip r:embed="rId9"/>
                <a:stretch>
                  <a:fillRect l="-1235" t="-24074" b="-10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0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/>
      <p:bldP spid="47" grpId="0" animBg="1"/>
      <p:bldP spid="53" grpId="0" animBg="1"/>
      <p:bldP spid="56" grpId="0" animBg="1"/>
      <p:bldP spid="58" grpId="0" animBg="1"/>
      <p:bldP spid="64" grpId="0" animBg="1"/>
      <p:bldP spid="65" grpId="0" animBg="1"/>
      <p:bldP spid="67" grpId="0" animBg="1"/>
      <p:bldP spid="69" grpId="0" animBg="1"/>
      <p:bldP spid="75" grpId="0"/>
      <p:bldP spid="76" grpId="0"/>
      <p:bldP spid="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EE14-A244-4C66-914A-65777507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37" y="620711"/>
            <a:ext cx="11537950" cy="1013969"/>
          </a:xfrm>
        </p:spPr>
        <p:txBody>
          <a:bodyPr/>
          <a:lstStyle/>
          <a:p>
            <a:r>
              <a:rPr lang="de-DE" dirty="0"/>
              <a:t>Induktivität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6C3DE-85A7-4720-8781-5EB3E98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4C36-C5E2-4BE4-81FC-3F407EA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FD43A-04DF-4B4F-967B-64B0F15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4588A6B-33F2-4FBF-B237-B5F452C7360E}"/>
                  </a:ext>
                </a:extLst>
              </p:cNvPr>
              <p:cNvSpPr txBox="1"/>
              <p:nvPr/>
            </p:nvSpPr>
            <p:spPr>
              <a:xfrm>
                <a:off x="4535347" y="2331824"/>
                <a:ext cx="3276410" cy="69493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4588A6B-33F2-4FBF-B237-B5F452C73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47" y="2331824"/>
                <a:ext cx="3276410" cy="694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06378264-B7E5-40B2-8AE7-38E1CDD83CFD}"/>
              </a:ext>
            </a:extLst>
          </p:cNvPr>
          <p:cNvSpPr txBox="1"/>
          <p:nvPr/>
        </p:nvSpPr>
        <p:spPr>
          <a:xfrm>
            <a:off x="330037" y="1346903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Wieviel </a:t>
            </a:r>
            <a:r>
              <a:rPr lang="de-DE" b="1" dirty="0"/>
              <a:t>magnetischer Fluss</a:t>
            </a:r>
            <a:r>
              <a:rPr lang="de-DE" dirty="0"/>
              <a:t> baut sich im Material auf, wenn ein gewisser </a:t>
            </a:r>
            <a:r>
              <a:rPr lang="de-DE" b="1" dirty="0"/>
              <a:t>Strom</a:t>
            </a:r>
            <a:r>
              <a:rPr lang="de-DE" dirty="0"/>
              <a:t> </a:t>
            </a:r>
            <a:r>
              <a:rPr lang="de-DE" dirty="0" err="1"/>
              <a:t>fliesst</a:t>
            </a:r>
            <a:r>
              <a:rPr lang="de-DE" dirty="0"/>
              <a:t>?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727261A-CED5-43B8-9348-405079CD7111}"/>
                  </a:ext>
                </a:extLst>
              </p:cNvPr>
              <p:cNvSpPr/>
              <p:nvPr/>
            </p:nvSpPr>
            <p:spPr>
              <a:xfrm>
                <a:off x="5586276" y="1795716"/>
                <a:ext cx="1174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727261A-CED5-43B8-9348-405079CD7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76" y="1795716"/>
                <a:ext cx="11745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0262E337-B40B-4DED-B133-0401EA43F6AE}"/>
              </a:ext>
            </a:extLst>
          </p:cNvPr>
          <p:cNvSpPr txBox="1"/>
          <p:nvPr/>
        </p:nvSpPr>
        <p:spPr>
          <a:xfrm>
            <a:off x="1917155" y="3330746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der Fluss durch N Windungen, wird er N mal gezählt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37273D-DCBC-4DEC-A792-9BCC7BADA10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06490" y="2636912"/>
            <a:ext cx="123033" cy="69383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12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EE14-A244-4C66-914A-65777507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37" y="620711"/>
            <a:ext cx="11537950" cy="1013969"/>
          </a:xfrm>
        </p:spPr>
        <p:txBody>
          <a:bodyPr/>
          <a:lstStyle/>
          <a:p>
            <a:r>
              <a:rPr lang="de-DE" dirty="0"/>
              <a:t>Beispiel Induktivität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6C3DE-85A7-4720-8781-5EB3E98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4C36-C5E2-4BE4-81FC-3F407EA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FD43A-04DF-4B4F-967B-64B0F15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28</a:t>
            </a:fld>
            <a:endParaRPr lang="de-CH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27BB78A-4687-455B-99EE-C94E3A6D922F}"/>
              </a:ext>
            </a:extLst>
          </p:cNvPr>
          <p:cNvGrpSpPr/>
          <p:nvPr/>
        </p:nvGrpSpPr>
        <p:grpSpPr>
          <a:xfrm>
            <a:off x="2277195" y="3125319"/>
            <a:ext cx="4801314" cy="2699646"/>
            <a:chOff x="553912" y="1897683"/>
            <a:chExt cx="4801314" cy="269964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451CD6D-D718-409E-A7A1-7C6AEA71E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3912" y="3698355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E54234B-0784-4484-8DA9-F9D28FC5565F}"/>
                </a:ext>
              </a:extLst>
            </p:cNvPr>
            <p:cNvSpPr/>
            <p:nvPr/>
          </p:nvSpPr>
          <p:spPr>
            <a:xfrm>
              <a:off x="1830543" y="3871454"/>
              <a:ext cx="2936250" cy="72280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4376CA7-CCCA-40D1-A35E-AE41A184D45D}"/>
                </a:ext>
              </a:extLst>
            </p:cNvPr>
            <p:cNvSpPr/>
            <p:nvPr/>
          </p:nvSpPr>
          <p:spPr>
            <a:xfrm>
              <a:off x="4724185" y="3874527"/>
              <a:ext cx="631041" cy="72280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A01597B-C1D3-4229-BE91-68E8C61B218E}"/>
                </a:ext>
              </a:extLst>
            </p:cNvPr>
            <p:cNvSpPr/>
            <p:nvPr/>
          </p:nvSpPr>
          <p:spPr>
            <a:xfrm>
              <a:off x="4724185" y="2609315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CFBECD7-44AD-409C-BCCA-3ED076B9B5D3}"/>
                </a:ext>
              </a:extLst>
            </p:cNvPr>
            <p:cNvSpPr/>
            <p:nvPr/>
          </p:nvSpPr>
          <p:spPr>
            <a:xfrm>
              <a:off x="1830543" y="2609317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608CFC-6845-4A8C-8476-429FAE2A8D7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12" y="2872979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76F0B21E-CC7D-4B88-9DCA-34E06A8BAB79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013903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5ADD5D5-7C67-4C8C-90D8-A0134127A6B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154826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AEB3180-F07A-490D-A0F3-E834F1E81013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295750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85ABDBA-DBE6-4732-A3C5-1E968998773A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436673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B5594A0-09A4-4810-8A95-131B2F44045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3" y="3577597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7EE7169-FF92-4D35-AD5D-FD15234AC638}"/>
                </a:ext>
              </a:extLst>
            </p:cNvPr>
            <p:cNvSpPr/>
            <p:nvPr/>
          </p:nvSpPr>
          <p:spPr>
            <a:xfrm>
              <a:off x="1830542" y="1897683"/>
              <a:ext cx="3524683" cy="722802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/>
              <p:nvPr/>
            </p:nvSpPr>
            <p:spPr>
              <a:xfrm>
                <a:off x="404987" y="1283032"/>
                <a:ext cx="540410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Berechnen sie die Induktivität folgender Anordnung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err="1"/>
                  <a:t>Anzahl</a:t>
                </a:r>
                <a:r>
                  <a:rPr lang="en-US" dirty="0"/>
                  <a:t> </a:t>
                </a:r>
                <a:r>
                  <a:rPr lang="en-US" dirty="0" err="1"/>
                  <a:t>Wicklungen</a:t>
                </a:r>
                <a:r>
                  <a:rPr lang="en-US" dirty="0"/>
                  <a:t>: </a:t>
                </a:r>
                <a:r>
                  <a:rPr lang="en-US" b="1" dirty="0"/>
                  <a:t>N</a:t>
                </a:r>
              </a:p>
              <a:p>
                <a:r>
                  <a:rPr lang="en-US" dirty="0" err="1"/>
                  <a:t>Effektive</a:t>
                </a:r>
                <a:r>
                  <a:rPr lang="en-US" dirty="0"/>
                  <a:t> </a:t>
                </a:r>
                <a:r>
                  <a:rPr lang="en-US" dirty="0" err="1"/>
                  <a:t>Weglänge</a:t>
                </a:r>
                <a:r>
                  <a:rPr lang="en-US" dirty="0"/>
                  <a:t> </a:t>
                </a:r>
                <a:r>
                  <a:rPr lang="en-US" dirty="0" err="1"/>
                  <a:t>im</a:t>
                </a:r>
                <a:r>
                  <a:rPr lang="en-US" dirty="0"/>
                  <a:t> Kern: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Querschnittsfläche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95601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Permitivität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283032"/>
                <a:ext cx="5404108" cy="1754326"/>
              </a:xfrm>
              <a:prstGeom prst="rect">
                <a:avLst/>
              </a:prstGeom>
              <a:blipFill>
                <a:blip r:embed="rId2"/>
                <a:stretch>
                  <a:fillRect l="-902" t="-1736" r="-225" b="-45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2B778EE5-50B3-4675-A64D-F0339DEE3C77}"/>
              </a:ext>
            </a:extLst>
          </p:cNvPr>
          <p:cNvSpPr/>
          <p:nvPr/>
        </p:nvSpPr>
        <p:spPr>
          <a:xfrm>
            <a:off x="6447468" y="4423824"/>
            <a:ext cx="631041" cy="240485"/>
          </a:xfrm>
          <a:prstGeom prst="trapezoid">
            <a:avLst/>
          </a:prstGeom>
          <a:solidFill>
            <a:srgbClr val="A2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1269B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2AE4B6C-C56E-4E58-AD82-7B1FEB8FCD48}"/>
              </a:ext>
            </a:extLst>
          </p:cNvPr>
          <p:cNvSpPr/>
          <p:nvPr/>
        </p:nvSpPr>
        <p:spPr>
          <a:xfrm>
            <a:off x="3869347" y="3429000"/>
            <a:ext cx="2936250" cy="2145964"/>
          </a:xfrm>
          <a:prstGeom prst="rect">
            <a:avLst/>
          </a:prstGeom>
          <a:noFill/>
          <a:ln>
            <a:solidFill>
              <a:srgbClr val="126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67617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D9DA66B4-5B03-460A-BB65-925452821EA2}"/>
              </a:ext>
            </a:extLst>
          </p:cNvPr>
          <p:cNvSpPr/>
          <p:nvPr/>
        </p:nvSpPr>
        <p:spPr>
          <a:xfrm>
            <a:off x="2723030" y="2011851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363A-CFB7-4878-80D7-80905D31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Verhalten an Randflächen: B-Feld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05ECE2-709C-46CA-ACBD-E3650970B40E}"/>
              </a:ext>
            </a:extLst>
          </p:cNvPr>
          <p:cNvCxnSpPr>
            <a:cxnSpLocks/>
          </p:cNvCxnSpPr>
          <p:nvPr/>
        </p:nvCxnSpPr>
        <p:spPr>
          <a:xfrm>
            <a:off x="3974878" y="2587915"/>
            <a:ext cx="2078643" cy="1309864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65B1766-B6AE-404F-BA7F-01DC5B168C8F}"/>
              </a:ext>
            </a:extLst>
          </p:cNvPr>
          <p:cNvSpPr/>
          <p:nvPr/>
        </p:nvSpPr>
        <p:spPr>
          <a:xfrm>
            <a:off x="6107406" y="2011851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0B743AD-AB98-42CB-9833-BC03AD3AC507}"/>
              </a:ext>
            </a:extLst>
          </p:cNvPr>
          <p:cNvCxnSpPr>
            <a:cxnSpLocks/>
          </p:cNvCxnSpPr>
          <p:nvPr/>
        </p:nvCxnSpPr>
        <p:spPr>
          <a:xfrm>
            <a:off x="6107406" y="3897779"/>
            <a:ext cx="2132528" cy="642193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3EA7989-59FE-4390-8DFB-4DC909F91B40}"/>
              </a:ext>
            </a:extLst>
          </p:cNvPr>
          <p:cNvCxnSpPr/>
          <p:nvPr/>
        </p:nvCxnSpPr>
        <p:spPr>
          <a:xfrm>
            <a:off x="3974878" y="2587915"/>
            <a:ext cx="0" cy="1309864"/>
          </a:xfrm>
          <a:prstGeom prst="straightConnector1">
            <a:avLst/>
          </a:prstGeom>
          <a:ln w="38100" cap="sq">
            <a:solidFill>
              <a:srgbClr val="1269B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4903C3B-A44E-4CEB-993C-4B4D0FCC9585}"/>
              </a:ext>
            </a:extLst>
          </p:cNvPr>
          <p:cNvCxnSpPr>
            <a:cxnSpLocks/>
          </p:cNvCxnSpPr>
          <p:nvPr/>
        </p:nvCxnSpPr>
        <p:spPr>
          <a:xfrm>
            <a:off x="3974878" y="2587915"/>
            <a:ext cx="2132528" cy="0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B27C30D-3DBA-4B34-B19A-C5C9C9172909}"/>
              </a:ext>
            </a:extLst>
          </p:cNvPr>
          <p:cNvCxnSpPr>
            <a:cxnSpLocks/>
          </p:cNvCxnSpPr>
          <p:nvPr/>
        </p:nvCxnSpPr>
        <p:spPr>
          <a:xfrm>
            <a:off x="6107406" y="3897779"/>
            <a:ext cx="2132528" cy="0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893177F-79CD-49B7-A2D8-DD5F3180AE90}"/>
              </a:ext>
            </a:extLst>
          </p:cNvPr>
          <p:cNvCxnSpPr>
            <a:cxnSpLocks/>
          </p:cNvCxnSpPr>
          <p:nvPr/>
        </p:nvCxnSpPr>
        <p:spPr>
          <a:xfrm>
            <a:off x="6107406" y="3897779"/>
            <a:ext cx="0" cy="642193"/>
          </a:xfrm>
          <a:prstGeom prst="straightConnector1">
            <a:avLst/>
          </a:prstGeom>
          <a:ln w="38100" cap="sq">
            <a:solidFill>
              <a:srgbClr val="00206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9F85D8B1-06A2-42C9-B68E-D31488AFF14C}"/>
              </a:ext>
            </a:extLst>
          </p:cNvPr>
          <p:cNvSpPr txBox="1"/>
          <p:nvPr/>
        </p:nvSpPr>
        <p:spPr>
          <a:xfrm>
            <a:off x="1472290" y="1533781"/>
            <a:ext cx="92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Tritt ein </a:t>
            </a:r>
            <a:r>
              <a:rPr lang="de-DE" dirty="0">
                <a:solidFill>
                  <a:srgbClr val="72791C"/>
                </a:solidFill>
              </a:rPr>
              <a:t>B-Feld</a:t>
            </a:r>
            <a:r>
              <a:rPr lang="de-DE" dirty="0"/>
              <a:t> auf ein Materialübergang, so bleibt die </a:t>
            </a:r>
            <a:r>
              <a:rPr lang="de-DE" b="1" dirty="0">
                <a:solidFill>
                  <a:srgbClr val="C00000"/>
                </a:solidFill>
              </a:rPr>
              <a:t>Normalkomponente</a:t>
            </a:r>
            <a:r>
              <a:rPr lang="de-DE" dirty="0"/>
              <a:t> gleich </a:t>
            </a:r>
            <a:r>
              <a:rPr lang="de-DE" dirty="0" err="1"/>
              <a:t>Gross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6AF8BE0-F0E8-4F35-9397-57A781AFBE43}"/>
                  </a:ext>
                </a:extLst>
              </p:cNvPr>
              <p:cNvSpPr txBox="1"/>
              <p:nvPr/>
            </p:nvSpPr>
            <p:spPr>
              <a:xfrm>
                <a:off x="4802282" y="3321715"/>
                <a:ext cx="49295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6AF8BE0-F0E8-4F35-9397-57A781A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82" y="3321715"/>
                <a:ext cx="492955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DC496A-AEB2-480F-AD8F-7F6744384D5B}"/>
                  </a:ext>
                </a:extLst>
              </p:cNvPr>
              <p:cNvSpPr txBox="1"/>
              <p:nvPr/>
            </p:nvSpPr>
            <p:spPr>
              <a:xfrm>
                <a:off x="4867274" y="5849835"/>
                <a:ext cx="2306465" cy="4940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DC496A-AEB2-480F-AD8F-7F674438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74" y="5849835"/>
                <a:ext cx="2306465" cy="494046"/>
              </a:xfrm>
              <a:prstGeom prst="rect">
                <a:avLst/>
              </a:prstGeom>
              <a:blipFill>
                <a:blip r:embed="rId3"/>
                <a:stretch>
                  <a:fillRect l="-183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DA90E2F-5360-4803-BD9A-899C92CC4050}"/>
                  </a:ext>
                </a:extLst>
              </p:cNvPr>
              <p:cNvSpPr txBox="1"/>
              <p:nvPr/>
            </p:nvSpPr>
            <p:spPr>
              <a:xfrm>
                <a:off x="7060161" y="4256671"/>
                <a:ext cx="49827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DA90E2F-5360-4803-BD9A-899C92CC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61" y="4256671"/>
                <a:ext cx="498277" cy="40293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60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23" name="object 23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3</a:t>
            </a:fld>
            <a:endParaRPr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122A973A-A501-494C-995C-1EEAA8D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87" y="630431"/>
            <a:ext cx="9601200" cy="1142385"/>
          </a:xfrm>
        </p:spPr>
        <p:txBody>
          <a:bodyPr>
            <a:normAutofit/>
          </a:bodyPr>
          <a:lstStyle/>
          <a:p>
            <a:r>
              <a:rPr lang="de-CH" dirty="0"/>
              <a:t>Magnetfeld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9FFACE7-42CF-49F5-A3F5-78E52E54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69" y="1484784"/>
            <a:ext cx="3761908" cy="3164959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E0C6F6A-2653-44D6-BE6B-227376B62095}"/>
              </a:ext>
            </a:extLst>
          </p:cNvPr>
          <p:cNvSpPr txBox="1"/>
          <p:nvPr/>
        </p:nvSpPr>
        <p:spPr>
          <a:xfrm>
            <a:off x="1989163" y="4924238"/>
            <a:ext cx="919995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Das </a:t>
            </a:r>
            <a:r>
              <a:rPr lang="en-US" dirty="0" err="1"/>
              <a:t>Magnetfeld</a:t>
            </a:r>
            <a:r>
              <a:rPr lang="en-US" dirty="0"/>
              <a:t> </a:t>
            </a:r>
            <a:r>
              <a:rPr lang="en-US" dirty="0" err="1"/>
              <a:t>baut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kreisförmig</a:t>
            </a:r>
            <a:r>
              <a:rPr lang="en-US" dirty="0"/>
              <a:t>,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Stromdurchflossenen</a:t>
            </a:r>
            <a:r>
              <a:rPr lang="en-US" dirty="0"/>
              <a:t> Leiter auf.</a:t>
            </a:r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Daumen</a:t>
            </a:r>
            <a:r>
              <a:rPr lang="en-US" dirty="0"/>
              <a:t>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Stromes</a:t>
            </a:r>
            <a:r>
              <a:rPr lang="en-US" dirty="0"/>
              <a:t> und die Finger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Feldes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79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363A-CFB7-4878-80D7-80905D31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Verhalten an Randflächen: H-Feld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85D8B1-06A2-42C9-B68E-D31488AFF14C}"/>
              </a:ext>
            </a:extLst>
          </p:cNvPr>
          <p:cNvSpPr txBox="1"/>
          <p:nvPr/>
        </p:nvSpPr>
        <p:spPr>
          <a:xfrm>
            <a:off x="1472290" y="1533781"/>
            <a:ext cx="959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Trift ein </a:t>
            </a:r>
            <a:r>
              <a:rPr lang="de-DE" dirty="0">
                <a:solidFill>
                  <a:srgbClr val="91056A"/>
                </a:solidFill>
              </a:rPr>
              <a:t>H-Feld</a:t>
            </a:r>
            <a:r>
              <a:rPr lang="de-DE" dirty="0"/>
              <a:t> auf ein Materialübergang, so bleibt die </a:t>
            </a:r>
            <a:r>
              <a:rPr lang="de-DE" b="1" dirty="0">
                <a:solidFill>
                  <a:srgbClr val="C00000"/>
                </a:solidFill>
              </a:rPr>
              <a:t>Tangentialkomponente</a:t>
            </a:r>
            <a:r>
              <a:rPr lang="de-DE" dirty="0"/>
              <a:t> gleich </a:t>
            </a:r>
            <a:r>
              <a:rPr lang="de-DE" dirty="0" err="1"/>
              <a:t>Gross</a:t>
            </a:r>
            <a:endParaRPr lang="de-CH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9DA66B4-5B03-460A-BB65-925452821EA2}"/>
              </a:ext>
            </a:extLst>
          </p:cNvPr>
          <p:cNvSpPr/>
          <p:nvPr/>
        </p:nvSpPr>
        <p:spPr>
          <a:xfrm>
            <a:off x="2709243" y="2047129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5B1766-B6AE-404F-BA7F-01DC5B168C8F}"/>
              </a:ext>
            </a:extLst>
          </p:cNvPr>
          <p:cNvSpPr/>
          <p:nvPr/>
        </p:nvSpPr>
        <p:spPr>
          <a:xfrm>
            <a:off x="6093619" y="2047129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05ECE2-709C-46CA-ACBD-E3650970B40E}"/>
              </a:ext>
            </a:extLst>
          </p:cNvPr>
          <p:cNvCxnSpPr>
            <a:cxnSpLocks/>
          </p:cNvCxnSpPr>
          <p:nvPr/>
        </p:nvCxnSpPr>
        <p:spPr>
          <a:xfrm>
            <a:off x="3961091" y="2479177"/>
            <a:ext cx="2078643" cy="1309864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0B743AD-AB98-42CB-9833-BC03AD3AC507}"/>
              </a:ext>
            </a:extLst>
          </p:cNvPr>
          <p:cNvCxnSpPr>
            <a:cxnSpLocks/>
          </p:cNvCxnSpPr>
          <p:nvPr/>
        </p:nvCxnSpPr>
        <p:spPr>
          <a:xfrm>
            <a:off x="6093619" y="3789041"/>
            <a:ext cx="720080" cy="1368152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4903C3B-A44E-4CEB-993C-4B4D0FCC9585}"/>
              </a:ext>
            </a:extLst>
          </p:cNvPr>
          <p:cNvCxnSpPr>
            <a:cxnSpLocks/>
          </p:cNvCxnSpPr>
          <p:nvPr/>
        </p:nvCxnSpPr>
        <p:spPr>
          <a:xfrm>
            <a:off x="3961091" y="2479177"/>
            <a:ext cx="0" cy="1368152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87705B-8E76-4A7D-94E3-B7D215AB11B0}"/>
              </a:ext>
            </a:extLst>
          </p:cNvPr>
          <p:cNvCxnSpPr>
            <a:cxnSpLocks/>
          </p:cNvCxnSpPr>
          <p:nvPr/>
        </p:nvCxnSpPr>
        <p:spPr>
          <a:xfrm>
            <a:off x="6093619" y="3789041"/>
            <a:ext cx="0" cy="1368152"/>
          </a:xfrm>
          <a:prstGeom prst="straightConnector1">
            <a:avLst/>
          </a:prstGeom>
          <a:ln w="38100" cap="sq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58B59B-E958-495D-A8FD-04C0C04BB7DA}"/>
              </a:ext>
            </a:extLst>
          </p:cNvPr>
          <p:cNvCxnSpPr>
            <a:cxnSpLocks/>
          </p:cNvCxnSpPr>
          <p:nvPr/>
        </p:nvCxnSpPr>
        <p:spPr>
          <a:xfrm>
            <a:off x="3961091" y="2479177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25DA11-86ED-46D2-870B-D3AF5BFFF0AD}"/>
              </a:ext>
            </a:extLst>
          </p:cNvPr>
          <p:cNvCxnSpPr>
            <a:cxnSpLocks/>
          </p:cNvCxnSpPr>
          <p:nvPr/>
        </p:nvCxnSpPr>
        <p:spPr>
          <a:xfrm>
            <a:off x="6093619" y="3789041"/>
            <a:ext cx="720080" cy="0"/>
          </a:xfrm>
          <a:prstGeom prst="straightConnector1">
            <a:avLst/>
          </a:prstGeom>
          <a:ln w="38100" cap="sq">
            <a:solidFill>
              <a:srgbClr val="00206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B4CE44A-268B-48F5-91F2-C6D457285729}"/>
                  </a:ext>
                </a:extLst>
              </p:cNvPr>
              <p:cNvSpPr txBox="1"/>
              <p:nvPr/>
            </p:nvSpPr>
            <p:spPr>
              <a:xfrm>
                <a:off x="4788495" y="3199257"/>
                <a:ext cx="50558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B4CE44A-268B-48F5-91F2-C6D45728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95" y="3199257"/>
                <a:ext cx="505588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5066CB-170D-4453-B44F-0DFDB141D56C}"/>
                  </a:ext>
                </a:extLst>
              </p:cNvPr>
              <p:cNvSpPr txBox="1"/>
              <p:nvPr/>
            </p:nvSpPr>
            <p:spPr>
              <a:xfrm>
                <a:off x="4868378" y="5777976"/>
                <a:ext cx="2450481" cy="4940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Es gilt: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solidFill>
                              <a:srgbClr val="91056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5066CB-170D-4453-B44F-0DFDB141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78" y="5777976"/>
                <a:ext cx="2450481" cy="494046"/>
              </a:xfrm>
              <a:prstGeom prst="rect">
                <a:avLst/>
              </a:prstGeom>
              <a:blipFill>
                <a:blip r:embed="rId3"/>
                <a:stretch>
                  <a:fillRect l="-19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536EDD5-FC93-429D-B05C-518DB75BA03D}"/>
                  </a:ext>
                </a:extLst>
              </p:cNvPr>
              <p:cNvSpPr/>
              <p:nvPr/>
            </p:nvSpPr>
            <p:spPr>
              <a:xfrm>
                <a:off x="6535870" y="4260249"/>
                <a:ext cx="51090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 smtClean="0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536EDD5-FC93-429D-B05C-518DB75B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70" y="4260249"/>
                <a:ext cx="510909" cy="40293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18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37FCA-E819-4EDE-8C2C-1826D67A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07857"/>
            <a:ext cx="11537950" cy="1013969"/>
          </a:xfrm>
        </p:spPr>
        <p:txBody>
          <a:bodyPr/>
          <a:lstStyle/>
          <a:p>
            <a:r>
              <a:rPr lang="de-CH" dirty="0"/>
              <a:t>Konsequenz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BF46E-DB2A-4EFD-8493-D2B85401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AF966-30A9-4320-A3C5-0F16AF1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340E6-C0B8-4B3C-82C4-8346DC22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31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D917FE0-C433-471D-8F65-F4D08EF6F34A}"/>
              </a:ext>
            </a:extLst>
          </p:cNvPr>
          <p:cNvSpPr txBox="1"/>
          <p:nvPr/>
        </p:nvSpPr>
        <p:spPr>
          <a:xfrm>
            <a:off x="2493219" y="1372126"/>
            <a:ext cx="7314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«Feldlinien treten senkrecht aus idealen magnetischen Leiter aus»</a:t>
            </a:r>
          </a:p>
          <a:p>
            <a:pPr marL="342900" indent="-342900">
              <a:buAutoNum type="arabicParenR"/>
            </a:pPr>
            <a:endParaRPr lang="de-CH" dirty="0"/>
          </a:p>
          <a:p>
            <a:pPr marL="342900" indent="-342900">
              <a:buAutoNum type="arabicParenR"/>
            </a:pPr>
            <a:endParaRPr lang="de-CH" dirty="0"/>
          </a:p>
          <a:p>
            <a:pPr marL="342900" indent="-342900">
              <a:buAutoNum type="arabicParenR"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312E134-8166-424E-B832-56C5BFD0A3AC}"/>
                  </a:ext>
                </a:extLst>
              </p:cNvPr>
              <p:cNvSpPr txBox="1"/>
              <p:nvPr/>
            </p:nvSpPr>
            <p:spPr>
              <a:xfrm>
                <a:off x="4293419" y="1775992"/>
                <a:ext cx="2561279" cy="610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312E134-8166-424E-B832-56C5BFD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19" y="1775992"/>
                <a:ext cx="2561279" cy="610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F51AD3A-49E2-4C00-B433-DEFA5725CA15}"/>
              </a:ext>
            </a:extLst>
          </p:cNvPr>
          <p:cNvSpPr/>
          <p:nvPr/>
        </p:nvSpPr>
        <p:spPr>
          <a:xfrm>
            <a:off x="2565227" y="3100702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2) «Das H-Feld in einem idealen Leiter verschwindet»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EB7CA7F-BF69-4E24-837D-C1103F0E36D8}"/>
                  </a:ext>
                </a:extLst>
              </p:cNvPr>
              <p:cNvSpPr txBox="1"/>
              <p:nvPr/>
            </p:nvSpPr>
            <p:spPr>
              <a:xfrm>
                <a:off x="4918048" y="3602964"/>
                <a:ext cx="1761829" cy="65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fun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EB7CA7F-BF69-4E24-837D-C1103F0E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48" y="3602964"/>
                <a:ext cx="1761829" cy="654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E4B51D4-E962-4F3C-93C3-5823C5C911CD}"/>
              </a:ext>
            </a:extLst>
          </p:cNvPr>
          <p:cNvGrpSpPr/>
          <p:nvPr/>
        </p:nvGrpSpPr>
        <p:grpSpPr>
          <a:xfrm>
            <a:off x="3213299" y="4821328"/>
            <a:ext cx="5025276" cy="1286368"/>
            <a:chOff x="3213299" y="4963775"/>
            <a:chExt cx="5025276" cy="1286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536DECB9-8898-4BA4-8595-8A92B04F89B7}"/>
                    </a:ext>
                  </a:extLst>
                </p:cNvPr>
                <p:cNvSpPr/>
                <p:nvPr/>
              </p:nvSpPr>
              <p:spPr>
                <a:xfrm>
                  <a:off x="3213299" y="4971610"/>
                  <a:ext cx="1800200" cy="127853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de-CH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536DECB9-8898-4BA4-8595-8A92B04F8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299" y="4971610"/>
                  <a:ext cx="1800200" cy="12785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7B1CC974-1E35-43EF-933F-F650F62217F0}"/>
                    </a:ext>
                  </a:extLst>
                </p:cNvPr>
                <p:cNvSpPr/>
                <p:nvPr/>
              </p:nvSpPr>
              <p:spPr>
                <a:xfrm>
                  <a:off x="6710682" y="4963775"/>
                  <a:ext cx="1527893" cy="127853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de-CH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7B1CC974-1E35-43EF-933F-F650F6221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682" y="4963775"/>
                  <a:ext cx="1527893" cy="12785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F502064-EDC3-4593-828A-C2D8AEE717E3}"/>
                </a:ext>
              </a:extLst>
            </p:cNvPr>
            <p:cNvSpPr/>
            <p:nvPr/>
          </p:nvSpPr>
          <p:spPr>
            <a:xfrm>
              <a:off x="4761471" y="4971610"/>
              <a:ext cx="504056" cy="127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90B90AF-EED4-49FF-BB8D-5F0F010CA94E}"/>
                </a:ext>
              </a:extLst>
            </p:cNvPr>
            <p:cNvSpPr/>
            <p:nvPr/>
          </p:nvSpPr>
          <p:spPr>
            <a:xfrm>
              <a:off x="6483255" y="4963775"/>
              <a:ext cx="504056" cy="127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60D54AC2-1ED5-48AF-AAFA-106216617CFF}"/>
                </a:ext>
              </a:extLst>
            </p:cNvPr>
            <p:cNvSpPr/>
            <p:nvPr/>
          </p:nvSpPr>
          <p:spPr>
            <a:xfrm>
              <a:off x="4805680" y="5242560"/>
              <a:ext cx="2116033" cy="182885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C3B59802-5FEE-4964-A3B4-2F85A5364D6F}"/>
                </a:ext>
              </a:extLst>
            </p:cNvPr>
            <p:cNvSpPr/>
            <p:nvPr/>
          </p:nvSpPr>
          <p:spPr>
            <a:xfrm rot="10800000">
              <a:off x="4816375" y="5790429"/>
              <a:ext cx="2116033" cy="182885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963B5F6-8187-449F-BFC5-C11219140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776" y="5603043"/>
              <a:ext cx="2225840" cy="7834"/>
            </a:xfrm>
            <a:prstGeom prst="line">
              <a:avLst/>
            </a:prstGeom>
            <a:ln w="28575" cap="sq">
              <a:solidFill>
                <a:srgbClr val="72791C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84C207B6-32E3-4FA3-A8A1-BD256CDEFCB9}"/>
                </a:ext>
              </a:extLst>
            </p:cNvPr>
            <p:cNvSpPr/>
            <p:nvPr/>
          </p:nvSpPr>
          <p:spPr>
            <a:xfrm rot="10800000">
              <a:off x="4884136" y="5916435"/>
              <a:ext cx="1970562" cy="239763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6B69438-D3CA-4F78-B5F1-E4C34E849B79}"/>
                </a:ext>
              </a:extLst>
            </p:cNvPr>
            <p:cNvSpPr/>
            <p:nvPr/>
          </p:nvSpPr>
          <p:spPr>
            <a:xfrm>
              <a:off x="4889110" y="5059676"/>
              <a:ext cx="1970562" cy="239763"/>
            </a:xfrm>
            <a:custGeom>
              <a:avLst/>
              <a:gdLst>
                <a:gd name="connsiteX0" fmla="*/ 0 w 2138680"/>
                <a:gd name="connsiteY0" fmla="*/ 5080 h 182885"/>
                <a:gd name="connsiteX1" fmla="*/ 1041400 w 2138680"/>
                <a:gd name="connsiteY1" fmla="*/ 182880 h 182885"/>
                <a:gd name="connsiteX2" fmla="*/ 2138680 w 2138680"/>
                <a:gd name="connsiteY2" fmla="*/ 0 h 18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8680" h="182885">
                  <a:moveTo>
                    <a:pt x="0" y="5080"/>
                  </a:moveTo>
                  <a:cubicBezTo>
                    <a:pt x="342476" y="94403"/>
                    <a:pt x="684953" y="183727"/>
                    <a:pt x="1041400" y="182880"/>
                  </a:cubicBezTo>
                  <a:cubicBezTo>
                    <a:pt x="1397847" y="182033"/>
                    <a:pt x="1768263" y="91016"/>
                    <a:pt x="2138680" y="0"/>
                  </a:cubicBezTo>
                </a:path>
              </a:pathLst>
            </a:custGeom>
            <a:noFill/>
            <a:ln w="28575">
              <a:solidFill>
                <a:srgbClr val="7279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290878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93A833B-67B8-49D7-B5E9-54D9BA34E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07857"/>
            <a:ext cx="11537950" cy="1013969"/>
          </a:xfrm>
        </p:spPr>
        <p:txBody>
          <a:bodyPr/>
          <a:lstStyle/>
          <a:p>
            <a:r>
              <a:rPr lang="de-CH" dirty="0"/>
              <a:t>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2B613CD-C7B1-420C-B817-5341BE1C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87" y="980728"/>
            <a:ext cx="780588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042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93A833B-67B8-49D7-B5E9-54D9BA34E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07857"/>
            <a:ext cx="11537950" cy="1013969"/>
          </a:xfrm>
        </p:spPr>
        <p:txBody>
          <a:bodyPr/>
          <a:lstStyle/>
          <a:p>
            <a:r>
              <a:rPr lang="de-CH" dirty="0"/>
              <a:t>Zusatzaufgabe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6554BE7-D06B-40FF-915A-1513E7C67E93}"/>
              </a:ext>
            </a:extLst>
          </p:cNvPr>
          <p:cNvSpPr txBox="1">
            <a:spLocks/>
          </p:cNvSpPr>
          <p:nvPr/>
        </p:nvSpPr>
        <p:spPr bwMode="gray">
          <a:xfrm>
            <a:off x="5677504" y="2951306"/>
            <a:ext cx="5239007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1199642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Zeitlich veränderliches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Induktionsgesetz</a:t>
            </a:r>
          </a:p>
          <a:p>
            <a:r>
              <a:rPr lang="de-CH" dirty="0"/>
              <a:t>Bewegungsinduktion</a:t>
            </a:r>
          </a:p>
          <a:p>
            <a:r>
              <a:rPr lang="de-CH" dirty="0"/>
              <a:t>Gegeninduktion</a:t>
            </a:r>
          </a:p>
          <a:p>
            <a:r>
              <a:rPr lang="de-CH" dirty="0"/>
              <a:t>Drehstrom</a:t>
            </a:r>
          </a:p>
          <a:p>
            <a:r>
              <a:rPr lang="de-CH" dirty="0"/>
              <a:t>Übertrager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0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8E8BA-5ED7-4B1B-9575-894AE5EB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DA73F-B550-46BB-B26F-65C17B5E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4BE24-EA54-4ADD-B4F5-A5C730A0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79F3519-77C6-42E4-BEF6-ECB226E6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8177"/>
            <a:ext cx="11537950" cy="640583"/>
          </a:xfrm>
        </p:spPr>
        <p:txBody>
          <a:bodyPr/>
          <a:lstStyle/>
          <a:p>
            <a:r>
              <a:rPr lang="de-CH" dirty="0"/>
              <a:t>Induktionsgesetz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16A73BA-AC64-45E0-9309-68906A4A54D8}"/>
              </a:ext>
            </a:extLst>
          </p:cNvPr>
          <p:cNvGrpSpPr/>
          <p:nvPr/>
        </p:nvGrpSpPr>
        <p:grpSpPr>
          <a:xfrm>
            <a:off x="572418" y="1635388"/>
            <a:ext cx="3288881" cy="1512168"/>
            <a:chOff x="788514" y="2492896"/>
            <a:chExt cx="3288881" cy="151216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FCAF1DD-0D4C-4A53-8F44-3DE98023E4DE}"/>
                </a:ext>
              </a:extLst>
            </p:cNvPr>
            <p:cNvGrpSpPr/>
            <p:nvPr/>
          </p:nvGrpSpPr>
          <p:grpSpPr>
            <a:xfrm>
              <a:off x="1773139" y="2492896"/>
              <a:ext cx="2304256" cy="1512168"/>
              <a:chOff x="1773139" y="2492896"/>
              <a:chExt cx="2304256" cy="1512168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A1A5BD33-3C66-49F1-A4C6-1D013F7749B0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D14832B-D27C-4F91-81C3-9435233A01C7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4030D1F0-90FB-49E0-A9CE-EB5F0FA2F57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2C7EF607-B3B4-484E-AA49-1087B56DC82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7FF98DD8-77F1-479A-A729-A559195E3C5E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6965F117-7152-474C-8BC9-E798EE2FD5F7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7A81ED77-D1B8-46AC-AC32-DF5DF02402E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387E0D77-9368-4749-80AD-A36C1EE73BE7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B581C345-5FAD-4479-BD35-FF6422072BE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8F42729-3F3D-4A6A-BF2F-8864B3E3173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050538B0-358A-4D07-B6E8-17D63A0B3022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E1A4A7FB-5705-41D2-876A-8259D96432A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AFB57B1A-75BE-4E0E-9381-76C9847D72F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8A910AAE-2D80-4ECD-A8BE-1A2EE8C429F3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A981E966-9CFE-4A57-882F-9F1EE30A8D1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4E314985-C6D1-4ECD-8F25-73186F49407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318EE872-977A-479A-A37B-A9A4ECDECC67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0D2019-81EB-4A69-A2E9-FF89376660C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EEC34056-22C4-4854-9104-B06A4605F2A3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ED42E6FE-9CCF-42BE-A795-88C6A18F8548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2C6C5CC8-60F9-4E55-A9DF-864A66336D3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DE28A953-C990-4491-8C6A-37AC5E47FB0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35AAA320-B5DD-46B7-924F-DE918D70AE09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5F3ACFAB-4139-4769-BCC8-116569F84FB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D2BE1CE9-E0F6-4E94-994D-F618DB72B82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F05A3681-36CE-40DA-A9F3-5FDF3433D2F9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021CFA31-C0D6-4741-8740-4992E5606039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24E5110-8D01-490F-A5D9-13F68605D73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964952EE-D7BD-499B-8A3E-CA29F43CAE78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7BCE3CDD-744A-47FA-B61F-EC59F7889F1E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9C02E606-65CB-4729-90A3-81604CA4475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E4057AF4-E418-41F1-BF30-520D4B1B983B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B78378C-A50A-4D99-AE43-FB8F0B37610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1A4A799A-94BC-454F-B332-F53EC604CD2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1D59134-D3F6-497C-90A6-2F5B5A78C907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3B9152FE-C3B9-4B1C-9618-65EE2BDFB0D9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05A6FAA0-F71E-4B05-AE49-C971DBBD6E9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7D29210-CCE0-4801-B269-02A837A9D7EE}"/>
                </a:ext>
              </a:extLst>
            </p:cNvPr>
            <p:cNvSpPr/>
            <p:nvPr/>
          </p:nvSpPr>
          <p:spPr>
            <a:xfrm>
              <a:off x="1557115" y="3068960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36D8870-A072-4EFE-AFE8-011418D10A0E}"/>
                </a:ext>
              </a:extLst>
            </p:cNvPr>
            <p:cNvCxnSpPr/>
            <p:nvPr/>
          </p:nvCxnSpPr>
          <p:spPr>
            <a:xfrm>
              <a:off x="1557115" y="3068960"/>
              <a:ext cx="0" cy="283731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DADA0FD-2262-497F-9795-255C14208016}"/>
                </a:ext>
              </a:extLst>
            </p:cNvPr>
            <p:cNvSpPr/>
            <p:nvPr/>
          </p:nvSpPr>
          <p:spPr>
            <a:xfrm>
              <a:off x="2735829" y="2492896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B053870-A17F-46EC-96CD-2A6878C76697}"/>
                </a:ext>
              </a:extLst>
            </p:cNvPr>
            <p:cNvCxnSpPr/>
            <p:nvPr/>
          </p:nvCxnSpPr>
          <p:spPr>
            <a:xfrm>
              <a:off x="2955984" y="2996952"/>
              <a:ext cx="266514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81E091B9-DCFB-47CC-A540-923AB3A84E05}"/>
                    </a:ext>
                  </a:extLst>
                </p:cNvPr>
                <p:cNvSpPr txBox="1"/>
                <p:nvPr/>
              </p:nvSpPr>
              <p:spPr>
                <a:xfrm>
                  <a:off x="3114261" y="2788579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81E091B9-DCFB-47CC-A540-923AB3A84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261" y="2788579"/>
                  <a:ext cx="38055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1667" r="-2698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AC9AA0A7-4717-4DDC-9DD9-AC5A9EE35571}"/>
                    </a:ext>
                  </a:extLst>
                </p:cNvPr>
                <p:cNvSpPr txBox="1"/>
                <p:nvPr/>
              </p:nvSpPr>
              <p:spPr>
                <a:xfrm>
                  <a:off x="788514" y="3011271"/>
                  <a:ext cx="841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AC9AA0A7-4717-4DDC-9DD9-AC5A9EE35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14" y="3011271"/>
                  <a:ext cx="8415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05C2D31-BC6D-4FDC-8B70-4ACEE0BAD9B3}"/>
              </a:ext>
            </a:extLst>
          </p:cNvPr>
          <p:cNvGrpSpPr/>
          <p:nvPr/>
        </p:nvGrpSpPr>
        <p:grpSpPr>
          <a:xfrm>
            <a:off x="3934617" y="1686589"/>
            <a:ext cx="3173371" cy="1512168"/>
            <a:chOff x="4378950" y="2458779"/>
            <a:chExt cx="3173371" cy="1512168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8145073D-6165-4A59-8755-9E361CB2FFE2}"/>
                </a:ext>
              </a:extLst>
            </p:cNvPr>
            <p:cNvGrpSpPr/>
            <p:nvPr/>
          </p:nvGrpSpPr>
          <p:grpSpPr>
            <a:xfrm>
              <a:off x="5248065" y="2458779"/>
              <a:ext cx="2304256" cy="1512168"/>
              <a:chOff x="1773139" y="2492896"/>
              <a:chExt cx="2304256" cy="1512168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0DF9367A-90D0-4FFF-A7FE-0E436833A4CA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2DB4EC3-0B08-4DF3-BBC2-78BF95A3543C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46" name="Ellipse 145">
                  <a:extLst>
                    <a:ext uri="{FF2B5EF4-FFF2-40B4-BE49-F238E27FC236}">
                      <a16:creationId xmlns:a16="http://schemas.microsoft.com/office/drawing/2014/main" id="{1059D59B-A4AF-4ED1-8281-DA5FCD069B44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7" name="Ellipse 146">
                  <a:extLst>
                    <a:ext uri="{FF2B5EF4-FFF2-40B4-BE49-F238E27FC236}">
                      <a16:creationId xmlns:a16="http://schemas.microsoft.com/office/drawing/2014/main" id="{405B8177-7974-47EC-A2D1-7F909D84EC7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9374870-B8C3-4B29-A6AE-6184BD8CC610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44" name="Ellipse 143">
                  <a:extLst>
                    <a:ext uri="{FF2B5EF4-FFF2-40B4-BE49-F238E27FC236}">
                      <a16:creationId xmlns:a16="http://schemas.microsoft.com/office/drawing/2014/main" id="{E4DDF559-D104-432A-909E-FECC9FE914F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5" name="Ellipse 144">
                  <a:extLst>
                    <a:ext uri="{FF2B5EF4-FFF2-40B4-BE49-F238E27FC236}">
                      <a16:creationId xmlns:a16="http://schemas.microsoft.com/office/drawing/2014/main" id="{EC4CCB55-FE13-4A8F-A076-576F33944CA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4" name="Gruppieren 113">
                <a:extLst>
                  <a:ext uri="{FF2B5EF4-FFF2-40B4-BE49-F238E27FC236}">
                    <a16:creationId xmlns:a16="http://schemas.microsoft.com/office/drawing/2014/main" id="{9619754A-11A4-4BF7-B9EA-64B20F5FD049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5DEC0FD4-FF4B-4337-BC96-AA97E72768A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D0D63528-A922-43E9-87C7-F61CF10B0D8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0C469C4F-5F1A-490C-8A9D-320F6347A5AB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5740BB57-2CA6-4A4A-A196-86C87A83A07E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0B87A12C-68F1-4704-8FBB-05E9CD979CD3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DF80A4FB-8CE8-4AA6-AB7A-53393753ADE0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38" name="Ellipse 137">
                  <a:extLst>
                    <a:ext uri="{FF2B5EF4-FFF2-40B4-BE49-F238E27FC236}">
                      <a16:creationId xmlns:a16="http://schemas.microsoft.com/office/drawing/2014/main" id="{4C059567-4B5F-4F28-82D8-4B845CB5614D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12861AFD-4726-4570-A8CD-7631AAB9FCDF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8C94919E-F571-441A-B4E7-B0D0BF690DA4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36" name="Ellipse 135">
                  <a:extLst>
                    <a:ext uri="{FF2B5EF4-FFF2-40B4-BE49-F238E27FC236}">
                      <a16:creationId xmlns:a16="http://schemas.microsoft.com/office/drawing/2014/main" id="{B1BE2DD4-DF45-49AA-B3D2-89509225639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7" name="Ellipse 136">
                  <a:extLst>
                    <a:ext uri="{FF2B5EF4-FFF2-40B4-BE49-F238E27FC236}">
                      <a16:creationId xmlns:a16="http://schemas.microsoft.com/office/drawing/2014/main" id="{23B4A2A3-A1D2-4171-9438-EE7C763802B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87A786C2-88EB-473C-88DC-5463CA27BB05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364D8754-700F-43C0-A23A-710D6AD20B1C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5" name="Ellipse 134">
                  <a:extLst>
                    <a:ext uri="{FF2B5EF4-FFF2-40B4-BE49-F238E27FC236}">
                      <a16:creationId xmlns:a16="http://schemas.microsoft.com/office/drawing/2014/main" id="{6FFB3259-424E-4F0D-9A7C-283E729C684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41D692C5-BA71-43A5-AAA8-4C5D41D1917A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C43F98E1-BE9D-48A9-B381-ED4B05D6D3D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3" name="Ellipse 132">
                  <a:extLst>
                    <a:ext uri="{FF2B5EF4-FFF2-40B4-BE49-F238E27FC236}">
                      <a16:creationId xmlns:a16="http://schemas.microsoft.com/office/drawing/2014/main" id="{DE522921-377E-4798-8B15-00B1C8663554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2769AFA5-B51A-4A15-AB7E-2C80C0CA3B52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BECC0229-62DD-4B50-85F3-6B047C6619D9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EFE165E3-BB0B-47B9-83DD-F2E39C73D190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1" name="Gruppieren 120">
                <a:extLst>
                  <a:ext uri="{FF2B5EF4-FFF2-40B4-BE49-F238E27FC236}">
                    <a16:creationId xmlns:a16="http://schemas.microsoft.com/office/drawing/2014/main" id="{A02BDF8B-1496-4061-A22D-13ECD6667770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28" name="Ellipse 127">
                  <a:extLst>
                    <a:ext uri="{FF2B5EF4-FFF2-40B4-BE49-F238E27FC236}">
                      <a16:creationId xmlns:a16="http://schemas.microsoft.com/office/drawing/2014/main" id="{2FB22F83-9B18-48DE-A19C-57C6CCE5431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29" name="Ellipse 128">
                  <a:extLst>
                    <a:ext uri="{FF2B5EF4-FFF2-40B4-BE49-F238E27FC236}">
                      <a16:creationId xmlns:a16="http://schemas.microsoft.com/office/drawing/2014/main" id="{A5948266-8231-497C-B55B-F8917B91A136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2" name="Gruppieren 121">
                <a:extLst>
                  <a:ext uri="{FF2B5EF4-FFF2-40B4-BE49-F238E27FC236}">
                    <a16:creationId xmlns:a16="http://schemas.microsoft.com/office/drawing/2014/main" id="{A5458D61-37F2-4775-AD5F-805BA2A6B7F9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D32CBD60-3320-496E-B900-EAB6ED47260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97828DFC-83E1-4CC0-B3C3-3823CB4883A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616BF6FC-DBE2-4228-85D6-0C13860891AC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0BC6D0FB-B344-4716-AEAE-03A14C66F20D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67F1BC53-E2A9-45A2-8248-8D07F7EC96E4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112A275-A58C-4116-8C13-42A7165223F7}"/>
                </a:ext>
              </a:extLst>
            </p:cNvPr>
            <p:cNvSpPr/>
            <p:nvPr/>
          </p:nvSpPr>
          <p:spPr>
            <a:xfrm>
              <a:off x="5032041" y="3034843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1513E5D4-C607-4123-B20E-045FAB76D770}"/>
                </a:ext>
              </a:extLst>
            </p:cNvPr>
            <p:cNvCxnSpPr/>
            <p:nvPr/>
          </p:nvCxnSpPr>
          <p:spPr>
            <a:xfrm>
              <a:off x="5149016" y="3057358"/>
              <a:ext cx="0" cy="283731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F0FC3E7-D0A7-4B27-928B-991548FC18F4}"/>
                </a:ext>
              </a:extLst>
            </p:cNvPr>
            <p:cNvSpPr/>
            <p:nvPr/>
          </p:nvSpPr>
          <p:spPr>
            <a:xfrm>
              <a:off x="6210755" y="2458779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728052F9-1BEE-4892-9E0F-EBB5B96DC89D}"/>
                </a:ext>
              </a:extLst>
            </p:cNvPr>
            <p:cNvCxnSpPr/>
            <p:nvPr/>
          </p:nvCxnSpPr>
          <p:spPr>
            <a:xfrm>
              <a:off x="6430910" y="2962835"/>
              <a:ext cx="266514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8736B1D9-D146-4DA4-B0C7-CB00AC41613A}"/>
                    </a:ext>
                  </a:extLst>
                </p:cNvPr>
                <p:cNvSpPr txBox="1"/>
                <p:nvPr/>
              </p:nvSpPr>
              <p:spPr>
                <a:xfrm>
                  <a:off x="6589187" y="2754462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8736B1D9-D146-4DA4-B0C7-CB00AC416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187" y="2754462"/>
                  <a:ext cx="3805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1311" r="-2903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63F18E8-4670-4985-81F6-5E0577CFF5EA}"/>
                </a:ext>
              </a:extLst>
            </p:cNvPr>
            <p:cNvSpPr/>
            <p:nvPr/>
          </p:nvSpPr>
          <p:spPr>
            <a:xfrm>
              <a:off x="6279936" y="2687944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4DBF6A42-4E01-41FE-8D8C-5FBE7B70DE79}"/>
                </a:ext>
              </a:extLst>
            </p:cNvPr>
            <p:cNvSpPr/>
            <p:nvPr/>
          </p:nvSpPr>
          <p:spPr>
            <a:xfrm>
              <a:off x="6279197" y="3176708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89C96D28-5A82-4537-9747-E131EB81E595}"/>
                </a:ext>
              </a:extLst>
            </p:cNvPr>
            <p:cNvSpPr/>
            <p:nvPr/>
          </p:nvSpPr>
          <p:spPr>
            <a:xfrm>
              <a:off x="6276297" y="3665472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66CB381-3F0E-4EAA-B91B-112C7A2C4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301" y="3034843"/>
              <a:ext cx="1" cy="133451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900DCEC-9A7B-4E93-9F3A-1D6946F13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301" y="2569154"/>
              <a:ext cx="1" cy="110376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55">
              <a:extLst>
                <a:ext uri="{FF2B5EF4-FFF2-40B4-BE49-F238E27FC236}">
                  <a16:creationId xmlns:a16="http://schemas.microsoft.com/office/drawing/2014/main" id="{66F19DC0-F31B-4A05-96C5-095E72FE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301" y="3531243"/>
              <a:ext cx="1" cy="133451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3C61F2DF-2BF4-47B1-8D96-0419855CAC7A}"/>
                    </a:ext>
                  </a:extLst>
                </p:cNvPr>
                <p:cNvSpPr txBox="1"/>
                <p:nvPr/>
              </p:nvSpPr>
              <p:spPr>
                <a:xfrm>
                  <a:off x="6142096" y="2814827"/>
                  <a:ext cx="3560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3C61F2DF-2BF4-47B1-8D96-0419855CA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96" y="2814827"/>
                  <a:ext cx="35605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DB82B809-612B-4861-B88C-2A84329C8CC4}"/>
                    </a:ext>
                  </a:extLst>
                </p:cNvPr>
                <p:cNvSpPr txBox="1"/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DB82B809-612B-4861-B88C-2A84329C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98F8CEDE-7565-4CEF-9F9C-4AFFCC99F490}"/>
              </a:ext>
            </a:extLst>
          </p:cNvPr>
          <p:cNvGrpSpPr/>
          <p:nvPr/>
        </p:nvGrpSpPr>
        <p:grpSpPr>
          <a:xfrm>
            <a:off x="619406" y="3748996"/>
            <a:ext cx="3173371" cy="1512168"/>
            <a:chOff x="935185" y="4869160"/>
            <a:chExt cx="3173371" cy="1512168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A288D597-64FD-42C1-957C-7DE8AD7CA4B7}"/>
                </a:ext>
              </a:extLst>
            </p:cNvPr>
            <p:cNvGrpSpPr/>
            <p:nvPr/>
          </p:nvGrpSpPr>
          <p:grpSpPr>
            <a:xfrm>
              <a:off x="1804300" y="4869160"/>
              <a:ext cx="2304256" cy="1512168"/>
              <a:chOff x="1773139" y="2492896"/>
              <a:chExt cx="2304256" cy="1512168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2D11261F-AFF8-462C-9E5F-7CC2E7F13C72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8D62B6C3-9F60-424A-A07D-D52803C2FB32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917BF138-3975-42E0-B645-AEC9519CA67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9" name="Ellipse 208">
                  <a:extLst>
                    <a:ext uri="{FF2B5EF4-FFF2-40B4-BE49-F238E27FC236}">
                      <a16:creationId xmlns:a16="http://schemas.microsoft.com/office/drawing/2014/main" id="{6F5E6CE7-EBE8-4B36-AD9A-F60A25E1CAF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5" name="Gruppieren 174">
                <a:extLst>
                  <a:ext uri="{FF2B5EF4-FFF2-40B4-BE49-F238E27FC236}">
                    <a16:creationId xmlns:a16="http://schemas.microsoft.com/office/drawing/2014/main" id="{064EB100-58F9-4269-BAF3-D22B8CDC85D2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597A8877-AFDD-4DDD-ABF1-D79C11438A9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ADBA38E8-21D8-416F-A847-68FACF7A88C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6" name="Gruppieren 175">
                <a:extLst>
                  <a:ext uri="{FF2B5EF4-FFF2-40B4-BE49-F238E27FC236}">
                    <a16:creationId xmlns:a16="http://schemas.microsoft.com/office/drawing/2014/main" id="{CA6B8B58-6C7D-4E9F-8715-8F896C3CD4A7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9D083D47-94B7-4547-8A5C-3431C06B68A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884453BA-C63D-4796-8F3B-60FB761E95AD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7" name="Gruppieren 176">
                <a:extLst>
                  <a:ext uri="{FF2B5EF4-FFF2-40B4-BE49-F238E27FC236}">
                    <a16:creationId xmlns:a16="http://schemas.microsoft.com/office/drawing/2014/main" id="{3A05D3F1-BBFE-49CF-A513-9F53E236D277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CDD3A413-6620-47E2-AAE9-2C4F5162228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37D17535-6979-4E29-A379-5BD10AE1424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8" name="Gruppieren 177">
                <a:extLst>
                  <a:ext uri="{FF2B5EF4-FFF2-40B4-BE49-F238E27FC236}">
                    <a16:creationId xmlns:a16="http://schemas.microsoft.com/office/drawing/2014/main" id="{F56EBEF7-3077-4808-8EAA-E5BADD569B0A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A616C359-504F-4E0C-9D2A-69642E6E955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57DA2B1E-8383-492D-87A2-A1C3FA30C5B7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id="{B5679941-A404-422E-9A57-F00A96D08BEC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4F75D01E-9DF9-4BBB-BC78-4F35CA05E2C1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FBF02F37-98E7-4E3B-8496-2E047295CE6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0" name="Gruppieren 179">
                <a:extLst>
                  <a:ext uri="{FF2B5EF4-FFF2-40B4-BE49-F238E27FC236}">
                    <a16:creationId xmlns:a16="http://schemas.microsoft.com/office/drawing/2014/main" id="{849A231D-1CA1-48F4-A760-00EB5CC4AA52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C697F189-0523-4E54-8B2E-4C3ED194558F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7" name="Ellipse 196">
                  <a:extLst>
                    <a:ext uri="{FF2B5EF4-FFF2-40B4-BE49-F238E27FC236}">
                      <a16:creationId xmlns:a16="http://schemas.microsoft.com/office/drawing/2014/main" id="{4479C9DF-521C-4D68-BEDD-453A8E28EF09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1" name="Gruppieren 180">
                <a:extLst>
                  <a:ext uri="{FF2B5EF4-FFF2-40B4-BE49-F238E27FC236}">
                    <a16:creationId xmlns:a16="http://schemas.microsoft.com/office/drawing/2014/main" id="{58D36503-D776-41DC-94D1-E5FE45454212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36762208-0E10-472D-9512-48BF12FBDED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5" name="Ellipse 194">
                  <a:extLst>
                    <a:ext uri="{FF2B5EF4-FFF2-40B4-BE49-F238E27FC236}">
                      <a16:creationId xmlns:a16="http://schemas.microsoft.com/office/drawing/2014/main" id="{A13053CD-9552-4322-829B-F15C7F1B0E1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2" name="Gruppieren 181">
                <a:extLst>
                  <a:ext uri="{FF2B5EF4-FFF2-40B4-BE49-F238E27FC236}">
                    <a16:creationId xmlns:a16="http://schemas.microsoft.com/office/drawing/2014/main" id="{0A2C0714-CBA6-43B5-84D7-7C6CAB7B5B3E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513F28ED-28DA-44DD-9B87-FE869469FF34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0E67A31F-879B-4F93-A44E-50230087683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3" name="Gruppieren 182">
                <a:extLst>
                  <a:ext uri="{FF2B5EF4-FFF2-40B4-BE49-F238E27FC236}">
                    <a16:creationId xmlns:a16="http://schemas.microsoft.com/office/drawing/2014/main" id="{CE54EF3A-F7F3-4D02-98E2-48CB9E2257AD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BCD42458-AA12-4FE9-B7D5-C4F6F008B19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91" name="Ellipse 190">
                  <a:extLst>
                    <a:ext uri="{FF2B5EF4-FFF2-40B4-BE49-F238E27FC236}">
                      <a16:creationId xmlns:a16="http://schemas.microsoft.com/office/drawing/2014/main" id="{8E81087C-53DD-49B9-A1F3-6BC012417FCB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4" name="Gruppieren 183">
                <a:extLst>
                  <a:ext uri="{FF2B5EF4-FFF2-40B4-BE49-F238E27FC236}">
                    <a16:creationId xmlns:a16="http://schemas.microsoft.com/office/drawing/2014/main" id="{B7DE6463-1856-4F17-A014-1B5EBD18A0F1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188" name="Ellipse 187">
                  <a:extLst>
                    <a:ext uri="{FF2B5EF4-FFF2-40B4-BE49-F238E27FC236}">
                      <a16:creationId xmlns:a16="http://schemas.microsoft.com/office/drawing/2014/main" id="{B11A9B7F-BAA7-4C70-A241-2B54907064A8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5D570F74-6A34-47EF-A54A-2EA53F1E557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6B8E997D-6F5F-4AD0-AF8A-87921B652CA1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D64D83D5-96C0-4E79-A061-2C86D5302206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187" name="Ellipse 186">
                  <a:extLst>
                    <a:ext uri="{FF2B5EF4-FFF2-40B4-BE49-F238E27FC236}">
                      <a16:creationId xmlns:a16="http://schemas.microsoft.com/office/drawing/2014/main" id="{D269A5D4-BB4D-404C-825D-D1467826D75A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C1083AD-A654-4C8E-A699-F35AFC123BA0}"/>
                </a:ext>
              </a:extLst>
            </p:cNvPr>
            <p:cNvSpPr/>
            <p:nvPr/>
          </p:nvSpPr>
          <p:spPr>
            <a:xfrm>
              <a:off x="1588276" y="5445224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E5F5C1CE-BE96-4157-A522-24C37386849A}"/>
                </a:ext>
              </a:extLst>
            </p:cNvPr>
            <p:cNvCxnSpPr/>
            <p:nvPr/>
          </p:nvCxnSpPr>
          <p:spPr>
            <a:xfrm>
              <a:off x="1705251" y="5467739"/>
              <a:ext cx="0" cy="283731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C221646D-E39A-486C-A2B2-3C032A23D506}"/>
                </a:ext>
              </a:extLst>
            </p:cNvPr>
            <p:cNvSpPr/>
            <p:nvPr/>
          </p:nvSpPr>
          <p:spPr>
            <a:xfrm>
              <a:off x="3295502" y="4869160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3" name="Gerade Verbindung mit Pfeil 162">
              <a:extLst>
                <a:ext uri="{FF2B5EF4-FFF2-40B4-BE49-F238E27FC236}">
                  <a16:creationId xmlns:a16="http://schemas.microsoft.com/office/drawing/2014/main" id="{5B41A50D-EF95-4542-A100-8271674EBF19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H="1" flipV="1">
              <a:off x="3083079" y="5410510"/>
              <a:ext cx="188712" cy="5442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71857260-21E9-4134-AD86-44CAD1FE6909}"/>
                    </a:ext>
                  </a:extLst>
                </p:cNvPr>
                <p:cNvSpPr txBox="1"/>
                <p:nvPr/>
              </p:nvSpPr>
              <p:spPr>
                <a:xfrm>
                  <a:off x="2702527" y="5225844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71857260-21E9-4134-AD86-44CAD1FE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7" y="5225844"/>
                  <a:ext cx="38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1667" r="-2741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6AF098C2-B02D-4985-876A-B717F4093F1E}"/>
                </a:ext>
              </a:extLst>
            </p:cNvPr>
            <p:cNvSpPr/>
            <p:nvPr/>
          </p:nvSpPr>
          <p:spPr>
            <a:xfrm>
              <a:off x="3364683" y="5098325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FB74A3CF-E16F-453D-84F7-156D2855C018}"/>
                </a:ext>
              </a:extLst>
            </p:cNvPr>
            <p:cNvSpPr/>
            <p:nvPr/>
          </p:nvSpPr>
          <p:spPr>
            <a:xfrm>
              <a:off x="3363944" y="5587089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4C45B539-27DA-4FF8-8BD8-8ECC9F8E5B0B}"/>
                </a:ext>
              </a:extLst>
            </p:cNvPr>
            <p:cNvSpPr/>
            <p:nvPr/>
          </p:nvSpPr>
          <p:spPr>
            <a:xfrm>
              <a:off x="3361044" y="6075853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B97143C7-B58E-46CE-85BA-A27372CF3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7049" y="5669058"/>
              <a:ext cx="17" cy="226588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8F659005-1851-40CA-875E-61F98C276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7031" y="5172360"/>
              <a:ext cx="18" cy="170432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9B0D4CCC-1EBE-415A-AE91-3B928D2CA12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048" y="6156194"/>
              <a:ext cx="18" cy="162236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B3DB03DE-5378-4142-8545-22A17DC10F14}"/>
                    </a:ext>
                  </a:extLst>
                </p:cNvPr>
                <p:cNvSpPr txBox="1"/>
                <p:nvPr/>
              </p:nvSpPr>
              <p:spPr>
                <a:xfrm>
                  <a:off x="3220845" y="5272010"/>
                  <a:ext cx="3560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CH" sz="1200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B3DB03DE-5378-4142-8545-22A17DC10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845" y="5272010"/>
                  <a:ext cx="35605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F519A718-6E54-4D80-8D18-1BE2881ECCC1}"/>
                    </a:ext>
                  </a:extLst>
                </p:cNvPr>
                <p:cNvSpPr txBox="1"/>
                <p:nvPr/>
              </p:nvSpPr>
              <p:spPr>
                <a:xfrm>
                  <a:off x="935185" y="5406461"/>
                  <a:ext cx="841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F519A718-6E54-4D80-8D18-1BE2881EC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85" y="5406461"/>
                  <a:ext cx="8415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AD059D27-C470-4450-AF52-667CA34016B7}"/>
              </a:ext>
            </a:extLst>
          </p:cNvPr>
          <p:cNvGrpSpPr/>
          <p:nvPr/>
        </p:nvGrpSpPr>
        <p:grpSpPr>
          <a:xfrm>
            <a:off x="3934344" y="3700276"/>
            <a:ext cx="3173371" cy="1512168"/>
            <a:chOff x="4378950" y="2458779"/>
            <a:chExt cx="3173371" cy="1512168"/>
          </a:xfrm>
        </p:grpSpPr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2434F4D3-1F22-4CC5-A2E8-A0CB507C9288}"/>
                </a:ext>
              </a:extLst>
            </p:cNvPr>
            <p:cNvGrpSpPr/>
            <p:nvPr/>
          </p:nvGrpSpPr>
          <p:grpSpPr>
            <a:xfrm>
              <a:off x="5248065" y="2458779"/>
              <a:ext cx="2304256" cy="1512168"/>
              <a:chOff x="1773139" y="2492896"/>
              <a:chExt cx="2304256" cy="1512168"/>
            </a:xfrm>
          </p:grpSpPr>
          <p:sp>
            <p:nvSpPr>
              <p:cNvPr id="285" name="Rechteck 284">
                <a:extLst>
                  <a:ext uri="{FF2B5EF4-FFF2-40B4-BE49-F238E27FC236}">
                    <a16:creationId xmlns:a16="http://schemas.microsoft.com/office/drawing/2014/main" id="{D49F2DBC-968D-4A2F-8922-844D8AA2D1B6}"/>
                  </a:ext>
                </a:extLst>
              </p:cNvPr>
              <p:cNvSpPr/>
              <p:nvPr/>
            </p:nvSpPr>
            <p:spPr>
              <a:xfrm>
                <a:off x="1773139" y="2492896"/>
                <a:ext cx="2304256" cy="1512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286" name="Gruppieren 285">
                <a:extLst>
                  <a:ext uri="{FF2B5EF4-FFF2-40B4-BE49-F238E27FC236}">
                    <a16:creationId xmlns:a16="http://schemas.microsoft.com/office/drawing/2014/main" id="{F56E2EAF-C564-49EA-B644-429146DBF424}"/>
                  </a:ext>
                </a:extLst>
              </p:cNvPr>
              <p:cNvGrpSpPr/>
              <p:nvPr/>
            </p:nvGrpSpPr>
            <p:grpSpPr>
              <a:xfrm>
                <a:off x="1998512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65CD296E-548F-49F4-BA93-ECD89253B31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21" name="Ellipse 320">
                  <a:extLst>
                    <a:ext uri="{FF2B5EF4-FFF2-40B4-BE49-F238E27FC236}">
                      <a16:creationId xmlns:a16="http://schemas.microsoft.com/office/drawing/2014/main" id="{8EA46B3C-6360-453D-B804-55CA5E9B2FA8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87" name="Gruppieren 286">
                <a:extLst>
                  <a:ext uri="{FF2B5EF4-FFF2-40B4-BE49-F238E27FC236}">
                    <a16:creationId xmlns:a16="http://schemas.microsoft.com/office/drawing/2014/main" id="{427D39B7-1AE8-4C83-974B-50963A42B008}"/>
                  </a:ext>
                </a:extLst>
              </p:cNvPr>
              <p:cNvGrpSpPr/>
              <p:nvPr/>
            </p:nvGrpSpPr>
            <p:grpSpPr>
              <a:xfrm>
                <a:off x="2002651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18" name="Ellipse 317">
                  <a:extLst>
                    <a:ext uri="{FF2B5EF4-FFF2-40B4-BE49-F238E27FC236}">
                      <a16:creationId xmlns:a16="http://schemas.microsoft.com/office/drawing/2014/main" id="{D832AA63-6954-478F-A251-DA5F2A382A9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9" name="Ellipse 318">
                  <a:extLst>
                    <a:ext uri="{FF2B5EF4-FFF2-40B4-BE49-F238E27FC236}">
                      <a16:creationId xmlns:a16="http://schemas.microsoft.com/office/drawing/2014/main" id="{E7D2D8A8-1535-4471-8F04-B4EBC737E4BE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88" name="Gruppieren 287">
                <a:extLst>
                  <a:ext uri="{FF2B5EF4-FFF2-40B4-BE49-F238E27FC236}">
                    <a16:creationId xmlns:a16="http://schemas.microsoft.com/office/drawing/2014/main" id="{0B49C727-218C-4B78-9DB9-CA664C31E262}"/>
                  </a:ext>
                </a:extLst>
              </p:cNvPr>
              <p:cNvGrpSpPr/>
              <p:nvPr/>
            </p:nvGrpSpPr>
            <p:grpSpPr>
              <a:xfrm>
                <a:off x="2003581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316" name="Ellipse 315">
                  <a:extLst>
                    <a:ext uri="{FF2B5EF4-FFF2-40B4-BE49-F238E27FC236}">
                      <a16:creationId xmlns:a16="http://schemas.microsoft.com/office/drawing/2014/main" id="{0F60ADDB-5F92-4A53-AC01-E3BD2923E601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7" name="Ellipse 316">
                  <a:extLst>
                    <a:ext uri="{FF2B5EF4-FFF2-40B4-BE49-F238E27FC236}">
                      <a16:creationId xmlns:a16="http://schemas.microsoft.com/office/drawing/2014/main" id="{0139A768-CB5D-4671-8162-365B31DBFD3C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89" name="Gruppieren 288">
                <a:extLst>
                  <a:ext uri="{FF2B5EF4-FFF2-40B4-BE49-F238E27FC236}">
                    <a16:creationId xmlns:a16="http://schemas.microsoft.com/office/drawing/2014/main" id="{E9D354FA-5604-4359-8DAE-80339879DC1C}"/>
                  </a:ext>
                </a:extLst>
              </p:cNvPr>
              <p:cNvGrpSpPr/>
              <p:nvPr/>
            </p:nvGrpSpPr>
            <p:grpSpPr>
              <a:xfrm>
                <a:off x="2471891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14" name="Ellipse 313">
                  <a:extLst>
                    <a:ext uri="{FF2B5EF4-FFF2-40B4-BE49-F238E27FC236}">
                      <a16:creationId xmlns:a16="http://schemas.microsoft.com/office/drawing/2014/main" id="{C643499A-FFF0-4FDF-87B3-A1322357E1CA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5" name="Ellipse 314">
                  <a:extLst>
                    <a:ext uri="{FF2B5EF4-FFF2-40B4-BE49-F238E27FC236}">
                      <a16:creationId xmlns:a16="http://schemas.microsoft.com/office/drawing/2014/main" id="{A66BD3B6-8972-4B37-B0F7-1CECEE71300A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0" name="Gruppieren 289">
                <a:extLst>
                  <a:ext uri="{FF2B5EF4-FFF2-40B4-BE49-F238E27FC236}">
                    <a16:creationId xmlns:a16="http://schemas.microsoft.com/office/drawing/2014/main" id="{9166022A-AE4B-4489-8D44-32B72F8C356F}"/>
                  </a:ext>
                </a:extLst>
              </p:cNvPr>
              <p:cNvGrpSpPr/>
              <p:nvPr/>
            </p:nvGrpSpPr>
            <p:grpSpPr>
              <a:xfrm>
                <a:off x="2476030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E7C0580B-11CE-48E8-9A88-16236842B9F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3" name="Ellipse 312">
                  <a:extLst>
                    <a:ext uri="{FF2B5EF4-FFF2-40B4-BE49-F238E27FC236}">
                      <a16:creationId xmlns:a16="http://schemas.microsoft.com/office/drawing/2014/main" id="{4966436B-A310-47C1-B03B-AD3754361D05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1" name="Gruppieren 290">
                <a:extLst>
                  <a:ext uri="{FF2B5EF4-FFF2-40B4-BE49-F238E27FC236}">
                    <a16:creationId xmlns:a16="http://schemas.microsoft.com/office/drawing/2014/main" id="{73BB6BE5-8DE5-4738-9C0F-10F64341228C}"/>
                  </a:ext>
                </a:extLst>
              </p:cNvPr>
              <p:cNvGrpSpPr/>
              <p:nvPr/>
            </p:nvGrpSpPr>
            <p:grpSpPr>
              <a:xfrm>
                <a:off x="2476960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7FACA099-2B5A-4C4B-ACCC-C6F64BA0468C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A35480F3-EBE1-4E3D-8FF7-9F87E9FB9A31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2" name="Gruppieren 291">
                <a:extLst>
                  <a:ext uri="{FF2B5EF4-FFF2-40B4-BE49-F238E27FC236}">
                    <a16:creationId xmlns:a16="http://schemas.microsoft.com/office/drawing/2014/main" id="{F168BA37-75C9-4A0E-BDF8-369DAEEB23EF}"/>
                  </a:ext>
                </a:extLst>
              </p:cNvPr>
              <p:cNvGrpSpPr/>
              <p:nvPr/>
            </p:nvGrpSpPr>
            <p:grpSpPr>
              <a:xfrm>
                <a:off x="2984343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08" name="Ellipse 307">
                  <a:extLst>
                    <a:ext uri="{FF2B5EF4-FFF2-40B4-BE49-F238E27FC236}">
                      <a16:creationId xmlns:a16="http://schemas.microsoft.com/office/drawing/2014/main" id="{B0532786-999B-42DB-BC4F-07A5B04EFBA0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9" name="Ellipse 308">
                  <a:extLst>
                    <a:ext uri="{FF2B5EF4-FFF2-40B4-BE49-F238E27FC236}">
                      <a16:creationId xmlns:a16="http://schemas.microsoft.com/office/drawing/2014/main" id="{FE75665D-A3A6-4671-AE8A-1C6CF92ABDE3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3" name="Gruppieren 292">
                <a:extLst>
                  <a:ext uri="{FF2B5EF4-FFF2-40B4-BE49-F238E27FC236}">
                    <a16:creationId xmlns:a16="http://schemas.microsoft.com/office/drawing/2014/main" id="{87CDEDF1-0C6F-4B3C-A36A-BA80BD0972AF}"/>
                  </a:ext>
                </a:extLst>
              </p:cNvPr>
              <p:cNvGrpSpPr/>
              <p:nvPr/>
            </p:nvGrpSpPr>
            <p:grpSpPr>
              <a:xfrm>
                <a:off x="2988482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06" name="Ellipse 305">
                  <a:extLst>
                    <a:ext uri="{FF2B5EF4-FFF2-40B4-BE49-F238E27FC236}">
                      <a16:creationId xmlns:a16="http://schemas.microsoft.com/office/drawing/2014/main" id="{DBB0DD42-FDD9-49B7-945F-0AB76739C5A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7" name="Ellipse 306">
                  <a:extLst>
                    <a:ext uri="{FF2B5EF4-FFF2-40B4-BE49-F238E27FC236}">
                      <a16:creationId xmlns:a16="http://schemas.microsoft.com/office/drawing/2014/main" id="{C3B4E0B3-EE82-4F02-98EC-0351BECBF7DF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4" name="Gruppieren 293">
                <a:extLst>
                  <a:ext uri="{FF2B5EF4-FFF2-40B4-BE49-F238E27FC236}">
                    <a16:creationId xmlns:a16="http://schemas.microsoft.com/office/drawing/2014/main" id="{74AA32BC-8132-42E9-8D56-E907E7168AC5}"/>
                  </a:ext>
                </a:extLst>
              </p:cNvPr>
              <p:cNvGrpSpPr/>
              <p:nvPr/>
            </p:nvGrpSpPr>
            <p:grpSpPr>
              <a:xfrm>
                <a:off x="2989412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304" name="Ellipse 303">
                  <a:extLst>
                    <a:ext uri="{FF2B5EF4-FFF2-40B4-BE49-F238E27FC236}">
                      <a16:creationId xmlns:a16="http://schemas.microsoft.com/office/drawing/2014/main" id="{BA1273D8-E0DC-4F56-A973-01097EAB17B2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id="{46565A4D-5847-43CD-9915-76D9EE85EF1A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5" name="Gruppieren 294">
                <a:extLst>
                  <a:ext uri="{FF2B5EF4-FFF2-40B4-BE49-F238E27FC236}">
                    <a16:creationId xmlns:a16="http://schemas.microsoft.com/office/drawing/2014/main" id="{A7B32EE9-F1C8-44B1-94BD-23DE8B4AA844}"/>
                  </a:ext>
                </a:extLst>
              </p:cNvPr>
              <p:cNvGrpSpPr/>
              <p:nvPr/>
            </p:nvGrpSpPr>
            <p:grpSpPr>
              <a:xfrm>
                <a:off x="3526679" y="3134357"/>
                <a:ext cx="216024" cy="206732"/>
                <a:chOff x="1230187" y="3222268"/>
                <a:chExt cx="216024" cy="206732"/>
              </a:xfrm>
            </p:grpSpPr>
            <p:sp>
              <p:nvSpPr>
                <p:cNvPr id="302" name="Ellipse 301">
                  <a:extLst>
                    <a:ext uri="{FF2B5EF4-FFF2-40B4-BE49-F238E27FC236}">
                      <a16:creationId xmlns:a16="http://schemas.microsoft.com/office/drawing/2014/main" id="{CB8068B8-9608-4928-953B-5E548CA93A85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3" name="Ellipse 302">
                  <a:extLst>
                    <a:ext uri="{FF2B5EF4-FFF2-40B4-BE49-F238E27FC236}">
                      <a16:creationId xmlns:a16="http://schemas.microsoft.com/office/drawing/2014/main" id="{78D8971C-9445-41BF-94D9-F69A58C64D18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6" name="Gruppieren 295">
                <a:extLst>
                  <a:ext uri="{FF2B5EF4-FFF2-40B4-BE49-F238E27FC236}">
                    <a16:creationId xmlns:a16="http://schemas.microsoft.com/office/drawing/2014/main" id="{BC0E37DF-A9CE-4BA0-AA50-AE9F8F0E92A3}"/>
                  </a:ext>
                </a:extLst>
              </p:cNvPr>
              <p:cNvGrpSpPr/>
              <p:nvPr/>
            </p:nvGrpSpPr>
            <p:grpSpPr>
              <a:xfrm>
                <a:off x="3530818" y="2657013"/>
                <a:ext cx="216024" cy="206732"/>
                <a:chOff x="1230187" y="3222268"/>
                <a:chExt cx="216024" cy="206732"/>
              </a:xfrm>
            </p:grpSpPr>
            <p:sp>
              <p:nvSpPr>
                <p:cNvPr id="300" name="Ellipse 299">
                  <a:extLst>
                    <a:ext uri="{FF2B5EF4-FFF2-40B4-BE49-F238E27FC236}">
                      <a16:creationId xmlns:a16="http://schemas.microsoft.com/office/drawing/2014/main" id="{77897E89-F07D-4ECD-951C-05013079017B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id="{E715B4C8-F124-41DA-ADC6-FFD24F1CB334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  <p:grpSp>
            <p:nvGrpSpPr>
              <p:cNvPr id="297" name="Gruppieren 296">
                <a:extLst>
                  <a:ext uri="{FF2B5EF4-FFF2-40B4-BE49-F238E27FC236}">
                    <a16:creationId xmlns:a16="http://schemas.microsoft.com/office/drawing/2014/main" id="{3F29B3FD-E56F-4C21-910F-1CD7CB16718E}"/>
                  </a:ext>
                </a:extLst>
              </p:cNvPr>
              <p:cNvGrpSpPr/>
              <p:nvPr/>
            </p:nvGrpSpPr>
            <p:grpSpPr>
              <a:xfrm>
                <a:off x="3531748" y="3606158"/>
                <a:ext cx="216024" cy="206732"/>
                <a:chOff x="1230187" y="3222268"/>
                <a:chExt cx="216024" cy="206732"/>
              </a:xfrm>
            </p:grpSpPr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id="{D6E865E1-EC3F-4A85-9198-85D6F927EB34}"/>
                    </a:ext>
                  </a:extLst>
                </p:cNvPr>
                <p:cNvSpPr/>
                <p:nvPr/>
              </p:nvSpPr>
              <p:spPr>
                <a:xfrm>
                  <a:off x="1230187" y="3222268"/>
                  <a:ext cx="216024" cy="206732"/>
                </a:xfrm>
                <a:prstGeom prst="ellipse">
                  <a:avLst/>
                </a:prstGeom>
                <a:noFill/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4D921CE5-3FB4-467B-A7B1-CD8BF0199CD2}"/>
                    </a:ext>
                  </a:extLst>
                </p:cNvPr>
                <p:cNvSpPr/>
                <p:nvPr/>
              </p:nvSpPr>
              <p:spPr>
                <a:xfrm flipV="1">
                  <a:off x="1312226" y="3302774"/>
                  <a:ext cx="45719" cy="45719"/>
                </a:xfrm>
                <a:prstGeom prst="ellipse">
                  <a:avLst/>
                </a:prstGeom>
                <a:solidFill>
                  <a:srgbClr val="72791C"/>
                </a:solidFill>
                <a:ln>
                  <a:solidFill>
                    <a:srgbClr val="7279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p:grpSp>
        </p:grp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10722A53-5569-4C6A-B8B7-AB953E62318E}"/>
                </a:ext>
              </a:extLst>
            </p:cNvPr>
            <p:cNvSpPr/>
            <p:nvPr/>
          </p:nvSpPr>
          <p:spPr>
            <a:xfrm>
              <a:off x="5032041" y="3034843"/>
              <a:ext cx="334945" cy="28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3" name="Gerade Verbindung mit Pfeil 272">
              <a:extLst>
                <a:ext uri="{FF2B5EF4-FFF2-40B4-BE49-F238E27FC236}">
                  <a16:creationId xmlns:a16="http://schemas.microsoft.com/office/drawing/2014/main" id="{73F6792D-0F2F-4048-B4AA-7AD730B4DFCE}"/>
                </a:ext>
              </a:extLst>
            </p:cNvPr>
            <p:cNvCxnSpPr/>
            <p:nvPr/>
          </p:nvCxnSpPr>
          <p:spPr>
            <a:xfrm>
              <a:off x="5149016" y="3057358"/>
              <a:ext cx="0" cy="283731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A653311B-29A4-4834-B3F7-453CB1E55CF3}"/>
                </a:ext>
              </a:extLst>
            </p:cNvPr>
            <p:cNvSpPr/>
            <p:nvPr/>
          </p:nvSpPr>
          <p:spPr>
            <a:xfrm>
              <a:off x="6210755" y="2458779"/>
              <a:ext cx="203093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121FC419-941A-4F50-A2B2-FAD4FAEDB935}"/>
                </a:ext>
              </a:extLst>
            </p:cNvPr>
            <p:cNvSpPr/>
            <p:nvPr/>
          </p:nvSpPr>
          <p:spPr>
            <a:xfrm>
              <a:off x="6279936" y="2687944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771CCCA9-5E11-4255-A681-C2528859190B}"/>
                </a:ext>
              </a:extLst>
            </p:cNvPr>
            <p:cNvSpPr/>
            <p:nvPr/>
          </p:nvSpPr>
          <p:spPr>
            <a:xfrm>
              <a:off x="6279197" y="3176708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56D6DAEC-2237-4996-80F6-85D6097A1E15}"/>
                </a:ext>
              </a:extLst>
            </p:cNvPr>
            <p:cNvSpPr/>
            <p:nvPr/>
          </p:nvSpPr>
          <p:spPr>
            <a:xfrm>
              <a:off x="6276297" y="3665472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feld 283">
                  <a:extLst>
                    <a:ext uri="{FF2B5EF4-FFF2-40B4-BE49-F238E27FC236}">
                      <a16:creationId xmlns:a16="http://schemas.microsoft.com/office/drawing/2014/main" id="{B40BB01F-C5C6-4421-866E-A39D7F76EE99}"/>
                    </a:ext>
                  </a:extLst>
                </p:cNvPr>
                <p:cNvSpPr txBox="1"/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feld 283">
                  <a:extLst>
                    <a:ext uri="{FF2B5EF4-FFF2-40B4-BE49-F238E27FC236}">
                      <a16:creationId xmlns:a16="http://schemas.microsoft.com/office/drawing/2014/main" id="{B40BB01F-C5C6-4421-866E-A39D7F76E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950" y="2996080"/>
                  <a:ext cx="8415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0" name="Textfeld 339">
            <a:extLst>
              <a:ext uri="{FF2B5EF4-FFF2-40B4-BE49-F238E27FC236}">
                <a16:creationId xmlns:a16="http://schemas.microsoft.com/office/drawing/2014/main" id="{275BCA30-D4FE-4953-867B-7F781FDF0054}"/>
              </a:ext>
            </a:extLst>
          </p:cNvPr>
          <p:cNvSpPr txBox="1"/>
          <p:nvPr/>
        </p:nvSpPr>
        <p:spPr>
          <a:xfrm>
            <a:off x="2403265" y="32264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(1)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DCDB0B8C-9227-45C6-87A7-78B99EB12444}"/>
              </a:ext>
            </a:extLst>
          </p:cNvPr>
          <p:cNvSpPr/>
          <p:nvPr/>
        </p:nvSpPr>
        <p:spPr>
          <a:xfrm>
            <a:off x="5723577" y="325419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(2)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2521E5DC-14D2-4095-9E4F-50EC9349AE86}"/>
              </a:ext>
            </a:extLst>
          </p:cNvPr>
          <p:cNvSpPr/>
          <p:nvPr/>
        </p:nvSpPr>
        <p:spPr>
          <a:xfrm>
            <a:off x="2372864" y="536956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(3)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02443EFF-5472-4B74-A1FC-3A158485512E}"/>
              </a:ext>
            </a:extLst>
          </p:cNvPr>
          <p:cNvSpPr/>
          <p:nvPr/>
        </p:nvSpPr>
        <p:spPr>
          <a:xfrm>
            <a:off x="5728455" y="52598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(4)</a:t>
            </a:r>
          </a:p>
        </p:txBody>
      </p:sp>
      <p:grpSp>
        <p:nvGrpSpPr>
          <p:cNvPr id="358" name="Gruppieren 357">
            <a:extLst>
              <a:ext uri="{FF2B5EF4-FFF2-40B4-BE49-F238E27FC236}">
                <a16:creationId xmlns:a16="http://schemas.microsoft.com/office/drawing/2014/main" id="{A3135025-5BCF-43F6-86CB-22269A8B8A49}"/>
              </a:ext>
            </a:extLst>
          </p:cNvPr>
          <p:cNvGrpSpPr/>
          <p:nvPr/>
        </p:nvGrpSpPr>
        <p:grpSpPr>
          <a:xfrm>
            <a:off x="8189002" y="2297256"/>
            <a:ext cx="2957006" cy="2180587"/>
            <a:chOff x="4446722" y="2592953"/>
            <a:chExt cx="2957006" cy="2180587"/>
          </a:xfrm>
        </p:grpSpPr>
        <p:cxnSp>
          <p:nvCxnSpPr>
            <p:cNvPr id="347" name="Gerader Verbinder 346">
              <a:extLst>
                <a:ext uri="{FF2B5EF4-FFF2-40B4-BE49-F238E27FC236}">
                  <a16:creationId xmlns:a16="http://schemas.microsoft.com/office/drawing/2014/main" id="{20F88BC0-6A56-4886-AD6D-F306F49C9C47}"/>
                </a:ext>
              </a:extLst>
            </p:cNvPr>
            <p:cNvCxnSpPr/>
            <p:nvPr/>
          </p:nvCxnSpPr>
          <p:spPr>
            <a:xfrm>
              <a:off x="4734283" y="4174976"/>
              <a:ext cx="251614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Gerader Verbinder 347">
              <a:extLst>
                <a:ext uri="{FF2B5EF4-FFF2-40B4-BE49-F238E27FC236}">
                  <a16:creationId xmlns:a16="http://schemas.microsoft.com/office/drawing/2014/main" id="{10BAD7BD-CB09-4DE3-B87E-3DFA358F4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515" y="2684863"/>
              <a:ext cx="0" cy="1924302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B48F4531-78CF-403C-A2E5-F3A4E647EDF8}"/>
                </a:ext>
              </a:extLst>
            </p:cNvPr>
            <p:cNvCxnSpPr/>
            <p:nvPr/>
          </p:nvCxnSpPr>
          <p:spPr>
            <a:xfrm>
              <a:off x="5157515" y="4174976"/>
              <a:ext cx="360040" cy="0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7E524117-BA5E-4175-82AC-4F3F28617522}"/>
                </a:ext>
              </a:extLst>
            </p:cNvPr>
            <p:cNvCxnSpPr>
              <a:cxnSpLocks/>
            </p:cNvCxnSpPr>
            <p:nvPr/>
          </p:nvCxnSpPr>
          <p:spPr>
            <a:xfrm>
              <a:off x="5517555" y="4174976"/>
              <a:ext cx="0" cy="307964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F985099F-E076-4A10-BD25-FAEA95269D16}"/>
                </a:ext>
              </a:extLst>
            </p:cNvPr>
            <p:cNvCxnSpPr>
              <a:cxnSpLocks/>
            </p:cNvCxnSpPr>
            <p:nvPr/>
          </p:nvCxnSpPr>
          <p:spPr>
            <a:xfrm>
              <a:off x="5517555" y="4482940"/>
              <a:ext cx="770811" cy="0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Gerader Verbinder 351">
              <a:extLst>
                <a:ext uri="{FF2B5EF4-FFF2-40B4-BE49-F238E27FC236}">
                  <a16:creationId xmlns:a16="http://schemas.microsoft.com/office/drawing/2014/main" id="{8AE263D3-1E30-450F-8F68-5D00B47485FE}"/>
                </a:ext>
              </a:extLst>
            </p:cNvPr>
            <p:cNvCxnSpPr>
              <a:cxnSpLocks/>
            </p:cNvCxnSpPr>
            <p:nvPr/>
          </p:nvCxnSpPr>
          <p:spPr>
            <a:xfrm>
              <a:off x="6310044" y="3867012"/>
              <a:ext cx="770811" cy="0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630C6B2D-7545-4B10-A7B5-81740BFF4994}"/>
                </a:ext>
              </a:extLst>
            </p:cNvPr>
            <p:cNvCxnSpPr>
              <a:cxnSpLocks/>
            </p:cNvCxnSpPr>
            <p:nvPr/>
          </p:nvCxnSpPr>
          <p:spPr>
            <a:xfrm>
              <a:off x="6310044" y="3867012"/>
              <a:ext cx="0" cy="603642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ADEDA910-E3AF-48ED-879C-87AA992F82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855" y="3867012"/>
              <a:ext cx="0" cy="307964"/>
            </a:xfrm>
            <a:prstGeom prst="line">
              <a:avLst/>
            </a:prstGeom>
            <a:ln w="28575" cap="sq">
              <a:solidFill>
                <a:srgbClr val="1269B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>
              <a:extLst>
                <a:ext uri="{FF2B5EF4-FFF2-40B4-BE49-F238E27FC236}">
                  <a16:creationId xmlns:a16="http://schemas.microsoft.com/office/drawing/2014/main" id="{5404F1CF-FB8D-4971-8334-40B56F99E11F}"/>
                </a:ext>
              </a:extLst>
            </p:cNvPr>
            <p:cNvSpPr txBox="1"/>
            <p:nvPr/>
          </p:nvSpPr>
          <p:spPr>
            <a:xfrm>
              <a:off x="4829148" y="317204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U</a:t>
              </a:r>
            </a:p>
          </p:txBody>
        </p:sp>
        <p:sp>
          <p:nvSpPr>
            <p:cNvPr id="356" name="Textfeld 355">
              <a:extLst>
                <a:ext uri="{FF2B5EF4-FFF2-40B4-BE49-F238E27FC236}">
                  <a16:creationId xmlns:a16="http://schemas.microsoft.com/office/drawing/2014/main" id="{242CB88A-FAB7-41B2-8291-960258E355BD}"/>
                </a:ext>
              </a:extLst>
            </p:cNvPr>
            <p:cNvSpPr txBox="1"/>
            <p:nvPr/>
          </p:nvSpPr>
          <p:spPr>
            <a:xfrm>
              <a:off x="7064481" y="411360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t</a:t>
              </a:r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5C17D5DF-1600-4700-B5B5-3773D6A78CD4}"/>
                </a:ext>
              </a:extLst>
            </p:cNvPr>
            <p:cNvSpPr/>
            <p:nvPr/>
          </p:nvSpPr>
          <p:spPr>
            <a:xfrm>
              <a:off x="4446722" y="2592953"/>
              <a:ext cx="2957006" cy="21805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0" name="Textfeld 359">
            <a:extLst>
              <a:ext uri="{FF2B5EF4-FFF2-40B4-BE49-F238E27FC236}">
                <a16:creationId xmlns:a16="http://schemas.microsoft.com/office/drawing/2014/main" id="{9D865BEB-9D2E-4BD9-B93A-192214450513}"/>
              </a:ext>
            </a:extLst>
          </p:cNvPr>
          <p:cNvSpPr txBox="1"/>
          <p:nvPr/>
        </p:nvSpPr>
        <p:spPr>
          <a:xfrm>
            <a:off x="778375" y="5818911"/>
            <a:ext cx="97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Feststellung: </a:t>
            </a:r>
            <a:r>
              <a:rPr lang="de-CH" dirty="0"/>
              <a:t>Ändern wir den von einer Leiterschleife </a:t>
            </a:r>
            <a:r>
              <a:rPr lang="de-CH" b="1" dirty="0"/>
              <a:t>eingeschlossene Magnetische Fluss</a:t>
            </a:r>
            <a:r>
              <a:rPr lang="de-CH" dirty="0"/>
              <a:t>,</a:t>
            </a:r>
          </a:p>
          <a:p>
            <a:r>
              <a:rPr lang="de-CH" dirty="0"/>
              <a:t>	         so entsteht eine Spannung</a:t>
            </a:r>
          </a:p>
        </p:txBody>
      </p:sp>
    </p:spTree>
    <p:extLst>
      <p:ext uri="{BB962C8B-B14F-4D97-AF65-F5344CB8AC3E}">
        <p14:creationId xmlns:p14="http://schemas.microsoft.com/office/powerpoint/2010/main" val="428540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36</a:t>
            </a:fld>
            <a:endParaRPr lang="de-CH" dirty="0"/>
          </a:p>
        </p:txBody>
      </p:sp>
      <p:sp>
        <p:nvSpPr>
          <p:cNvPr id="7" name="Titel 8">
            <a:extLst>
              <a:ext uri="{FF2B5EF4-FFF2-40B4-BE49-F238E27FC236}">
                <a16:creationId xmlns:a16="http://schemas.microsoft.com/office/drawing/2014/main" id="{18F75B55-D92F-4E74-9A50-D3BC1A0C6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8177"/>
            <a:ext cx="11537950" cy="640583"/>
          </a:xfrm>
        </p:spPr>
        <p:txBody>
          <a:bodyPr/>
          <a:lstStyle/>
          <a:p>
            <a:r>
              <a:rPr lang="de-CH" dirty="0"/>
              <a:t>Induktionsgesetz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D422C65-755C-4254-BB4B-168052F3F7AD}"/>
              </a:ext>
            </a:extLst>
          </p:cNvPr>
          <p:cNvSpPr txBox="1"/>
          <p:nvPr/>
        </p:nvSpPr>
        <p:spPr>
          <a:xfrm>
            <a:off x="404987" y="14034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Bis jetzt: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9AD698C-65E4-4373-9907-C73D0ACB805C}"/>
                  </a:ext>
                </a:extLst>
              </p:cNvPr>
              <p:cNvSpPr txBox="1"/>
              <p:nvPr/>
            </p:nvSpPr>
            <p:spPr>
              <a:xfrm>
                <a:off x="909043" y="1988840"/>
                <a:ext cx="2151436" cy="6601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9AD698C-65E4-4373-9907-C73D0ACB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3" y="1988840"/>
                <a:ext cx="2151436" cy="66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D9A3819B-058A-4931-8C68-296A450C67C7}"/>
              </a:ext>
            </a:extLst>
          </p:cNvPr>
          <p:cNvSpPr txBox="1"/>
          <p:nvPr/>
        </p:nvSpPr>
        <p:spPr>
          <a:xfrm>
            <a:off x="404987" y="29997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Mit: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E5BC58E-2F79-4368-8509-B357E33FA7F2}"/>
                  </a:ext>
                </a:extLst>
              </p:cNvPr>
              <p:cNvSpPr txBox="1"/>
              <p:nvPr/>
            </p:nvSpPr>
            <p:spPr>
              <a:xfrm>
                <a:off x="837035" y="3719849"/>
                <a:ext cx="3534182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E5BC58E-2F79-4368-8509-B357E33F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35" y="3719849"/>
                <a:ext cx="3534182" cy="71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48A0598-608A-4230-B7EC-1841422A1FB9}"/>
              </a:ext>
            </a:extLst>
          </p:cNvPr>
          <p:cNvSpPr txBox="1"/>
          <p:nvPr/>
        </p:nvSpPr>
        <p:spPr>
          <a:xfrm>
            <a:off x="6453659" y="1403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Neu: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037B0D-1547-4641-AD2E-D524B1AA8C87}"/>
                  </a:ext>
                </a:extLst>
              </p:cNvPr>
              <p:cNvSpPr txBox="1"/>
              <p:nvPr/>
            </p:nvSpPr>
            <p:spPr>
              <a:xfrm>
                <a:off x="6453659" y="1840786"/>
                <a:ext cx="4339650" cy="8082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∬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F037B0D-1547-4641-AD2E-D524B1AA8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659" y="1840786"/>
                <a:ext cx="4339650" cy="80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8BCABB1-47BE-400D-9D71-C2386DD368D9}"/>
                  </a:ext>
                </a:extLst>
              </p:cNvPr>
              <p:cNvSpPr txBox="1"/>
              <p:nvPr/>
            </p:nvSpPr>
            <p:spPr>
              <a:xfrm>
                <a:off x="6453659" y="3722837"/>
                <a:ext cx="3534182" cy="1239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8BCABB1-47BE-400D-9D71-C2386DD3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659" y="3722837"/>
                <a:ext cx="3534182" cy="1239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2D8B53C7-E956-4A6B-BA9D-590CEB4F8733}"/>
              </a:ext>
            </a:extLst>
          </p:cNvPr>
          <p:cNvSpPr txBox="1"/>
          <p:nvPr/>
        </p:nvSpPr>
        <p:spPr>
          <a:xfrm>
            <a:off x="6381651" y="30486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Mit: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C9393F-679F-4201-8D90-FB218B141609}"/>
              </a:ext>
            </a:extLst>
          </p:cNvPr>
          <p:cNvSpPr txBox="1"/>
          <p:nvPr/>
        </p:nvSpPr>
        <p:spPr>
          <a:xfrm>
            <a:off x="1597028" y="5363924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Ändern wir einen </a:t>
            </a:r>
            <a:r>
              <a:rPr lang="de-CH" b="1" dirty="0"/>
              <a:t>magnetischen</a:t>
            </a:r>
            <a:r>
              <a:rPr lang="de-CH" dirty="0"/>
              <a:t> </a:t>
            </a:r>
            <a:r>
              <a:rPr lang="de-CH" b="1" dirty="0"/>
              <a:t>Fluss</a:t>
            </a:r>
            <a:r>
              <a:rPr lang="de-CH" dirty="0"/>
              <a:t>, so können wir eine Spannung generieren</a:t>
            </a:r>
          </a:p>
        </p:txBody>
      </p:sp>
    </p:spTree>
    <p:extLst>
      <p:ext uri="{BB962C8B-B14F-4D97-AF65-F5344CB8AC3E}">
        <p14:creationId xmlns:p14="http://schemas.microsoft.com/office/powerpoint/2010/main" val="381221316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65AE-306D-4E5D-81CE-45077B94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 err="1"/>
              <a:t>Lenzsche</a:t>
            </a:r>
            <a:r>
              <a:rPr lang="de-CH" dirty="0"/>
              <a:t> Regel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37</a:t>
            </a:fld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BA51B0-4143-4DAE-9BB3-E61B56024A87}"/>
              </a:ext>
            </a:extLst>
          </p:cNvPr>
          <p:cNvSpPr/>
          <p:nvPr/>
        </p:nvSpPr>
        <p:spPr>
          <a:xfrm>
            <a:off x="1341091" y="1499473"/>
            <a:ext cx="3096344" cy="17476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FCBF62-645D-4F1E-924F-54E09ED686C4}"/>
              </a:ext>
            </a:extLst>
          </p:cNvPr>
          <p:cNvSpPr/>
          <p:nvPr/>
        </p:nvSpPr>
        <p:spPr>
          <a:xfrm>
            <a:off x="909043" y="1993291"/>
            <a:ext cx="936104" cy="71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801F2C4-83EE-44E4-9FBB-4162B03086E3}"/>
              </a:ext>
            </a:extLst>
          </p:cNvPr>
          <p:cNvCxnSpPr/>
          <p:nvPr/>
        </p:nvCxnSpPr>
        <p:spPr>
          <a:xfrm flipH="1">
            <a:off x="837035" y="1993291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5ACEDE1-A50B-4E50-895E-43DFA9A450F6}"/>
              </a:ext>
            </a:extLst>
          </p:cNvPr>
          <p:cNvCxnSpPr/>
          <p:nvPr/>
        </p:nvCxnSpPr>
        <p:spPr>
          <a:xfrm flipH="1">
            <a:off x="825576" y="2708858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48621D1-9F4C-41CC-835C-AED20A86CB2E}"/>
              </a:ext>
            </a:extLst>
          </p:cNvPr>
          <p:cNvGrpSpPr/>
          <p:nvPr/>
        </p:nvGrpSpPr>
        <p:grpSpPr>
          <a:xfrm>
            <a:off x="3573339" y="1773135"/>
            <a:ext cx="2387767" cy="1155877"/>
            <a:chOff x="2168233" y="2715599"/>
            <a:chExt cx="2387767" cy="115587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831B907A-4D16-4697-A0F1-D61FF8018F1E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27460345-2FBE-4C7F-9C79-D11F1009FEFB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C1F0417-F28E-476D-8262-B5B22384213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3A385B5-296D-4ECB-A070-30D0A4E8AD5C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ED6415EB-8D4E-4A0C-BE66-7E33497666B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5FD0CB9A-AE6B-4132-B6CC-0664CCBBEA2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F4481567-B5F2-485D-A00F-C2E433EC05A2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CDADC198-E57B-4185-ABB1-B87852EC0C7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EB26E8D2-7002-47CC-8BF1-251634D6C07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7E18615-6F42-415E-8E95-25F6DD276E7D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29577050-F869-493F-B7A4-7EC925B6552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E6155B10-10D9-4F97-97D3-21338FCFA4B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94A04BE-C736-4775-A3A1-B8716DC2EE12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FDF914C8-9754-4D92-814B-46F782D9F76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706D2F6D-768C-4C8D-A2B9-B599E256278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72E6402-2D8E-4AD3-B61C-90DE8B09AFB4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5081495-29E9-4E1A-8388-DAF8568113A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C2517E4A-03FA-4B02-97D7-F656F21FA0C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DE22B08-C6FD-4E84-A7AE-832620FC6B16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3686F61-4E69-4E51-9DB9-CA2D948B9A8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C4C8647-55BC-4778-A623-78DE6E450BD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4992A61-872C-41B4-B7DB-C5959CFDDCB3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1649BB3-5110-4092-B6E0-B6AA1741533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2615EFA-D976-4A2B-AA22-8D155F474549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2D1179F-5EE8-4AFB-80E4-C0727108D0E6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8E5167C7-0FB7-46BD-AA94-EDB1EDB0D09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A3CD64A5-74A5-44C6-AC53-841D0602A67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A6CD1EC-0F04-4765-AE69-C1165C9F06BD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C480AEC-9051-4DA6-932C-785000ACC31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116B3A4B-9A0A-4B64-83BA-BC31CBC01D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7940746-1979-4ADE-BCCF-064224B98CAD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7907D50E-EFD9-4C7C-9B55-63561ED3678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9C81DF0-9755-4BF0-AC33-9F21B1DEDA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BD89F01B-50FE-4D60-9869-B987C35D70E8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B6F4DC0D-FF39-42C1-BEBF-F4B67ABE520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52D475CD-DDFE-4141-82CB-0C53D77F9B7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2616314-0D67-4EE9-800F-21065B32265E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4F671CD-0F93-4D49-8D54-4D2D7E8E220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779EEC66-475F-47DD-9850-4F716B3DEA6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56D9185-D97F-4F26-8DAE-091048FC7983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8779B43-6664-4743-9C18-444A8CCCB16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88CF9CD5-C73E-4616-87A9-19F72138CB5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927EC87-B6FA-4E4B-9EA2-80C4698AC0B0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4693173-1571-40B8-A52A-1C04E87724D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B179004A-B3D9-4F5D-A716-F8F744E8B75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p:sp>
        <p:nvSpPr>
          <p:cNvPr id="60" name="Rechteck 59">
            <a:extLst>
              <a:ext uri="{FF2B5EF4-FFF2-40B4-BE49-F238E27FC236}">
                <a16:creationId xmlns:a16="http://schemas.microsoft.com/office/drawing/2014/main" id="{2A1B3C3E-E34B-4683-B4C8-16950D09251F}"/>
              </a:ext>
            </a:extLst>
          </p:cNvPr>
          <p:cNvSpPr/>
          <p:nvPr/>
        </p:nvSpPr>
        <p:spPr>
          <a:xfrm>
            <a:off x="7399196" y="1502884"/>
            <a:ext cx="3096344" cy="17476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rgbClr val="C00000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B98D1C9-A372-4ED6-93A6-ED7F24C8B630}"/>
              </a:ext>
            </a:extLst>
          </p:cNvPr>
          <p:cNvSpPr/>
          <p:nvPr/>
        </p:nvSpPr>
        <p:spPr>
          <a:xfrm>
            <a:off x="6967148" y="1996702"/>
            <a:ext cx="936104" cy="71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>
              <a:solidFill>
                <a:srgbClr val="C00000"/>
              </a:solidFill>
            </a:endParaRP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56C6056F-B9B7-408D-9540-90AD36D9925B}"/>
              </a:ext>
            </a:extLst>
          </p:cNvPr>
          <p:cNvCxnSpPr/>
          <p:nvPr/>
        </p:nvCxnSpPr>
        <p:spPr>
          <a:xfrm flipH="1">
            <a:off x="6895140" y="1996702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2694590-B0C6-47BF-81B0-33A3A91C6FB5}"/>
              </a:ext>
            </a:extLst>
          </p:cNvPr>
          <p:cNvCxnSpPr/>
          <p:nvPr/>
        </p:nvCxnSpPr>
        <p:spPr>
          <a:xfrm flipH="1">
            <a:off x="6883681" y="2712269"/>
            <a:ext cx="504056" cy="0"/>
          </a:xfrm>
          <a:prstGeom prst="line">
            <a:avLst/>
          </a:prstGeom>
          <a:ln w="28575" cap="sq">
            <a:solidFill>
              <a:schemeClr val="tx2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020EDCB-D843-4AD6-A54F-71C2BCB3040E}"/>
              </a:ext>
            </a:extLst>
          </p:cNvPr>
          <p:cNvGrpSpPr/>
          <p:nvPr/>
        </p:nvGrpSpPr>
        <p:grpSpPr>
          <a:xfrm>
            <a:off x="7722282" y="1821564"/>
            <a:ext cx="2387767" cy="1155877"/>
            <a:chOff x="2168233" y="2715599"/>
            <a:chExt cx="2387767" cy="1155877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B0422E82-3C63-4D3D-A01B-FD13346A4104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43E2CDE-EDF2-4CFB-9590-4BD23F6D41B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BEA7C6A9-3C09-4AF9-887A-0270DE2F1A1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7F3654FC-FC12-4349-AD03-1864D8E26A8F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1BB43C45-67FE-46ED-B31C-37AF6035EFC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625675B5-438C-424B-B8CC-52F323D850E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B73B57C5-C6E2-4C12-9A42-C31663007ECE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B71D3C29-7673-42B1-9540-3B1EF8182BC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D592DBD7-BC43-4697-B6D3-C02DB6B9A63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738DF66-3F70-4FB0-A7FC-506066A595A7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00AA739A-446B-41C3-9CEB-D65A3371393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8EDB41BB-2439-46C0-BEC2-21C74E8475E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643FE2D6-E95C-4424-AFE5-9DC496138F78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B5A7630-838C-408D-8113-6DA7F38E1CB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87AFD0A0-470A-4E6D-ADB7-8497373662B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7196F712-0370-44D6-8F09-E007FE8BD056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E3E5A64-CC1B-451B-AC80-CD8E2DB95F3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ECF5DD70-9DC2-4BAD-A19C-458CA77A7B6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B3E97A93-C7F0-4558-B4E7-D8FE944EC8E7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F529D34-3144-4E28-A32D-DCBF27901FFD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33DFB6B8-571B-4D73-94D4-303B8227EE2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EDF37738-574A-4C5A-B92B-64D0783ADA7D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21CD06ED-0AC2-4250-AABB-FC220AE6883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B5A70C4C-8D71-471C-BA05-14A097CF5AE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B9454B94-BCD2-4C32-9A7A-33F8A89401A7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0243344D-3CC7-454C-ADC3-8395FEF43C5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2893092D-D5D9-46BF-A446-592C402D67F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95E47BDF-66AE-4C05-A5A6-986D365EDABB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4C1B0AA-1C4D-4E0F-A354-C54C2A011760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7DEA92F0-69C5-431E-A177-4CAE4A8C0F8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1E042B3A-22F0-416B-AE4C-0E48C5E51D00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63A4922C-A00E-4C6A-9DA4-348F3F67E7F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6426E07-E876-478E-8E02-0A7B58BAA93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09961EA-C6EC-4BA1-B92B-D3EBBC1FF3CF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87F88254-FAB3-454D-85DB-B1405B38B5F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F969E5BB-E946-44AB-925E-3A81A246FFF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E0081202-443B-4851-A1D9-80C60C660CCD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C654404-4183-4AEC-B2A1-B531AB54F4D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83F35A7-F8F4-487B-9EEF-B4CBD845847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A7262E7A-1855-4836-9CAE-07F7B88A5F80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6F8702DD-87EE-4F22-9AB5-BFD582E2A27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CA604655-F82F-4238-B0E3-1CEF8BAC929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28A53F03-79A3-4E9D-B272-54B57EF5C073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774B06E6-F5DE-423D-BFDC-0B8CA4D1B4F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969B4CDD-12CB-4339-A292-E3520BD8DC7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C20739E-27E4-4BAD-A82B-EBDF82FDD4B3}"/>
              </a:ext>
            </a:extLst>
          </p:cNvPr>
          <p:cNvCxnSpPr>
            <a:cxnSpLocks/>
          </p:cNvCxnSpPr>
          <p:nvPr/>
        </p:nvCxnSpPr>
        <p:spPr>
          <a:xfrm flipV="1">
            <a:off x="6741691" y="2028296"/>
            <a:ext cx="0" cy="626088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C07F0E8C-6238-4A4D-B690-C3DF6F893C0F}"/>
              </a:ext>
            </a:extLst>
          </p:cNvPr>
          <p:cNvCxnSpPr>
            <a:cxnSpLocks/>
          </p:cNvCxnSpPr>
          <p:nvPr/>
        </p:nvCxnSpPr>
        <p:spPr>
          <a:xfrm>
            <a:off x="7850040" y="1516688"/>
            <a:ext cx="531037" cy="532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74D7395A-41B7-4B29-BB5B-6CF390D80865}"/>
              </a:ext>
            </a:extLst>
          </p:cNvPr>
          <p:cNvSpPr/>
          <p:nvPr/>
        </p:nvSpPr>
        <p:spPr>
          <a:xfrm>
            <a:off x="7943375" y="1614832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73684980-970B-4011-A418-34493B522B38}"/>
              </a:ext>
            </a:extLst>
          </p:cNvPr>
          <p:cNvSpPr/>
          <p:nvPr/>
        </p:nvSpPr>
        <p:spPr>
          <a:xfrm>
            <a:off x="8954568" y="1566403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078E3BAD-14D2-4A3E-A427-F4E9095615FE}"/>
              </a:ext>
            </a:extLst>
          </p:cNvPr>
          <p:cNvSpPr/>
          <p:nvPr/>
        </p:nvSpPr>
        <p:spPr>
          <a:xfrm>
            <a:off x="9617042" y="1556874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A6BE6D9A-F080-4D26-838E-23D2F4089F3C}"/>
              </a:ext>
            </a:extLst>
          </p:cNvPr>
          <p:cNvSpPr/>
          <p:nvPr/>
        </p:nvSpPr>
        <p:spPr>
          <a:xfrm>
            <a:off x="7983776" y="2986835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28036197-6222-4933-B3AE-6B55CC797BBD}"/>
              </a:ext>
            </a:extLst>
          </p:cNvPr>
          <p:cNvSpPr/>
          <p:nvPr/>
        </p:nvSpPr>
        <p:spPr>
          <a:xfrm>
            <a:off x="8471898" y="2977441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5FBAACB-97D6-4CFE-990E-BE6E4353A638}"/>
              </a:ext>
            </a:extLst>
          </p:cNvPr>
          <p:cNvSpPr/>
          <p:nvPr/>
        </p:nvSpPr>
        <p:spPr>
          <a:xfrm>
            <a:off x="9011958" y="2986835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2350D31-A11C-40A1-83E6-B9F7E9D0F942}"/>
              </a:ext>
            </a:extLst>
          </p:cNvPr>
          <p:cNvSpPr/>
          <p:nvPr/>
        </p:nvSpPr>
        <p:spPr>
          <a:xfrm>
            <a:off x="9560338" y="2977441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6A09CA7C-4D87-482A-9B98-F8EB4E9CE4FA}"/>
              </a:ext>
            </a:extLst>
          </p:cNvPr>
          <p:cNvSpPr/>
          <p:nvPr/>
        </p:nvSpPr>
        <p:spPr>
          <a:xfrm>
            <a:off x="8435708" y="1595777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47858AF0-AA00-451A-86B1-3101DFF53029}"/>
              </a:ext>
            </a:extLst>
          </p:cNvPr>
          <p:cNvSpPr/>
          <p:nvPr/>
        </p:nvSpPr>
        <p:spPr>
          <a:xfrm>
            <a:off x="10232738" y="2351074"/>
            <a:ext cx="216024" cy="206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C00000"/>
                </a:solidFill>
              </a:rPr>
              <a:t>x</a:t>
            </a:r>
            <a:endParaRPr lang="de-CH" sz="1400" dirty="0">
              <a:solidFill>
                <a:srgbClr val="C00000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A88F877-1E3F-42C2-BAE8-6241C154992B}"/>
              </a:ext>
            </a:extLst>
          </p:cNvPr>
          <p:cNvSpPr/>
          <p:nvPr/>
        </p:nvSpPr>
        <p:spPr>
          <a:xfrm>
            <a:off x="445870" y="4174172"/>
            <a:ext cx="1137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/>
              <a:t>«Der Induktionsstrom ist stets so gerichtet, dass er der Ursache seiner Entstehung entgegenwirkt.»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0744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65AE-306D-4E5D-81CE-45077B94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38</a:t>
            </a:fld>
            <a:endParaRPr lang="de-CH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D54C78A-80E7-4119-8432-8FC76E1BC164}"/>
              </a:ext>
            </a:extLst>
          </p:cNvPr>
          <p:cNvSpPr/>
          <p:nvPr/>
        </p:nvSpPr>
        <p:spPr>
          <a:xfrm>
            <a:off x="1082164" y="3067980"/>
            <a:ext cx="280831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F50D3352-4C95-493D-AF1E-AED8A9D6B9A3}"/>
              </a:ext>
            </a:extLst>
          </p:cNvPr>
          <p:cNvGrpSpPr/>
          <p:nvPr/>
        </p:nvGrpSpPr>
        <p:grpSpPr>
          <a:xfrm>
            <a:off x="3999170" y="4067573"/>
            <a:ext cx="2387767" cy="1155877"/>
            <a:chOff x="2168233" y="2715599"/>
            <a:chExt cx="2387767" cy="1155877"/>
          </a:xfrm>
        </p:grpSpPr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E653FFDF-C8CC-4445-A594-617CC5EBA7D9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02F3B651-42D6-42C1-A10F-2E92F6F3B9F7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413D3909-9212-49B1-B1FB-1AE764DFC4F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FED5AFF-5AA4-40AC-8E37-CED3820D00BC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77EA5ADC-1E0C-4909-98B9-FA1B0D8678C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61958798-54D3-4831-95F3-5755F02EF7D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52C03A10-32FC-4771-A9CD-FD120D56A52D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0C449828-2731-4B26-B80C-2BA172C9B4D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C421768D-2DFA-4415-890C-93A714D74905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7786A33-9C25-45D2-8FCA-BF4F66DC275A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7B7A3BAC-0F08-4BB1-A54D-07065DA6776B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A0E57C2B-78E4-431A-88E8-9DA96BBCDEEB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AC6E80C9-0868-4F2E-9CB7-4345C3B029E5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B73CB636-14FF-451E-9131-27B97D78113C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2A4AE94B-8536-4AAA-A6DD-EECE4251773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2C0B39DE-AD32-4DB0-A916-3DA13F9F9D52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2B8707F-A71A-42A3-AA93-E818EFCD5ED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C3A9643F-BA31-4833-84A1-CAAF0B1B871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A3E687B-34D9-4DE9-9D3D-1609871FA934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1E871DB1-3F90-43D8-9F81-458F96EDCEB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3429C43F-D4C4-45DB-917D-2577F916FDC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D7416D45-8301-4B72-8C86-EE528E644B6D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35135B13-22EE-42F4-B29E-3892B670471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2C779EC1-4623-47E6-9A35-2740DFA27AF0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36D2E80-C5C7-4BA4-A3B3-02D1C39B1CFB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A6F8308F-3BE3-41D7-8FC5-8D2AF696895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6807394B-6D06-432D-8DE6-ED487D5A022C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B7ECF16-DF51-4CF8-8827-A35B8B9410F7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A8E58F5-14BD-4F65-A85A-06C9F470BD5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A1E59861-A221-405B-B853-CDA8856C09F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FB827F77-3E81-4B51-A5E2-21844825A646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755951D5-49B0-4372-B4D5-8B7430BD0A0D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AF9F9E2C-313C-4DA8-A9A0-D744B75310B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91E4F354-A306-41C4-88B2-6B2D085C6BEB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2095733A-315C-4C24-9CD9-258B65B74BD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0E9B02B4-F1EB-4E8A-95BC-46694C936EB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9FE53336-6EEC-4F45-8499-3A432A63E9B9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BDC3C68F-92AB-4328-B64B-B9D2ED45EF6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5CC07BA7-A4C1-431A-BE32-4020F0659F3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7DD68649-3499-4FD0-A0A5-C3C2CCCBE3F7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154ED919-95F6-452C-9584-DD43D42B912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6531AA66-3A38-4514-B34C-6019FEE43EC9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673D4804-2F82-42E1-BA42-4047E1026974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D58F4C7-E8E6-4B40-88E7-40843DA0D13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71754E00-2FD8-4222-845D-379C41D3E1CE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80158B4-F144-4A6F-9C64-95591DE6F110}"/>
              </a:ext>
            </a:extLst>
          </p:cNvPr>
          <p:cNvCxnSpPr/>
          <p:nvPr/>
        </p:nvCxnSpPr>
        <p:spPr>
          <a:xfrm>
            <a:off x="2486320" y="3983971"/>
            <a:ext cx="504056" cy="0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419A6140-B84A-4037-9A4E-CCF16A83363E}"/>
              </a:ext>
            </a:extLst>
          </p:cNvPr>
          <p:cNvGrpSpPr/>
          <p:nvPr/>
        </p:nvGrpSpPr>
        <p:grpSpPr>
          <a:xfrm>
            <a:off x="3991589" y="2686202"/>
            <a:ext cx="2387767" cy="1155877"/>
            <a:chOff x="2168233" y="2715599"/>
            <a:chExt cx="2387767" cy="1155877"/>
          </a:xfrm>
        </p:grpSpPr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108E04FC-FDDB-46EF-9959-4CD954A80CED}"/>
                </a:ext>
              </a:extLst>
            </p:cNvPr>
            <p:cNvGrpSpPr/>
            <p:nvPr/>
          </p:nvGrpSpPr>
          <p:grpSpPr>
            <a:xfrm>
              <a:off x="2168233" y="3192943"/>
              <a:ext cx="216024" cy="206732"/>
              <a:chOff x="1230187" y="3222268"/>
              <a:chExt cx="216024" cy="206732"/>
            </a:xfrm>
          </p:grpSpPr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29B2DE06-1194-46C9-A82B-4D1B9E610DE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34821C4F-0141-4C3E-B81F-CC77D8045633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159CACEB-EC95-4042-BE33-D856E169B660}"/>
                </a:ext>
              </a:extLst>
            </p:cNvPr>
            <p:cNvGrpSpPr/>
            <p:nvPr/>
          </p:nvGrpSpPr>
          <p:grpSpPr>
            <a:xfrm>
              <a:off x="2172372" y="2715599"/>
              <a:ext cx="216024" cy="206732"/>
              <a:chOff x="1230187" y="3222268"/>
              <a:chExt cx="216024" cy="206732"/>
            </a:xfrm>
          </p:grpSpPr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072944FB-71D6-4030-92B4-F9451E1515D1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91AA89D2-9303-4927-8DA9-2142A6049D6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E4A40979-EA70-46E4-8446-6172B529EA39}"/>
                </a:ext>
              </a:extLst>
            </p:cNvPr>
            <p:cNvGrpSpPr/>
            <p:nvPr/>
          </p:nvGrpSpPr>
          <p:grpSpPr>
            <a:xfrm>
              <a:off x="2173302" y="3664744"/>
              <a:ext cx="216024" cy="206732"/>
              <a:chOff x="1230187" y="3222268"/>
              <a:chExt cx="216024" cy="206732"/>
            </a:xfrm>
          </p:grpSpPr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F8B7F3C9-C2A3-44C6-BD11-B74648D906E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041E6DCB-BCB2-4783-8BF0-3ECAB0FB43A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FAB0BD0F-FC99-41F2-B43D-965D211372F0}"/>
                </a:ext>
              </a:extLst>
            </p:cNvPr>
            <p:cNvGrpSpPr/>
            <p:nvPr/>
          </p:nvGrpSpPr>
          <p:grpSpPr>
            <a:xfrm>
              <a:off x="2641612" y="3192943"/>
              <a:ext cx="216024" cy="206732"/>
              <a:chOff x="1230187" y="3222268"/>
              <a:chExt cx="216024" cy="206732"/>
            </a:xfrm>
          </p:grpSpPr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318E44F8-5F7F-455E-8153-0B9177EDB572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D65F9FA-1EC7-405C-A1B1-DE31A9BDB9D7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C54F9BB7-644E-42A2-9848-7E0A9322D0CD}"/>
                </a:ext>
              </a:extLst>
            </p:cNvPr>
            <p:cNvGrpSpPr/>
            <p:nvPr/>
          </p:nvGrpSpPr>
          <p:grpSpPr>
            <a:xfrm>
              <a:off x="2645751" y="2715599"/>
              <a:ext cx="216024" cy="206732"/>
              <a:chOff x="1230187" y="3222268"/>
              <a:chExt cx="216024" cy="206732"/>
            </a:xfrm>
          </p:grpSpPr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CA04E635-CCEE-4719-BB0C-8C8941C13819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BCD9F22F-1205-4748-8010-B9AA0BC3CA3F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A4C98C51-AD1E-4E85-A5F6-CCC8570198FA}"/>
                </a:ext>
              </a:extLst>
            </p:cNvPr>
            <p:cNvGrpSpPr/>
            <p:nvPr/>
          </p:nvGrpSpPr>
          <p:grpSpPr>
            <a:xfrm>
              <a:off x="2646681" y="3664744"/>
              <a:ext cx="216024" cy="206732"/>
              <a:chOff x="1230187" y="3222268"/>
              <a:chExt cx="216024" cy="206732"/>
            </a:xfrm>
          </p:grpSpPr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71624AA6-7333-43BD-A2EE-D3BC533AD0AF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C748B831-10F8-4F1C-A309-5F3B0036B7C3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BA33B751-5DC3-47F4-A3B9-A83519911EE0}"/>
                </a:ext>
              </a:extLst>
            </p:cNvPr>
            <p:cNvGrpSpPr/>
            <p:nvPr/>
          </p:nvGrpSpPr>
          <p:grpSpPr>
            <a:xfrm>
              <a:off x="3154064" y="3192943"/>
              <a:ext cx="216024" cy="206732"/>
              <a:chOff x="1230187" y="3222268"/>
              <a:chExt cx="216024" cy="206732"/>
            </a:xfrm>
          </p:grpSpPr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5E4CDC1F-DA09-4B81-A6FB-74A10C6EED0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C2357B6B-B16D-48A6-B9F2-490DF345B73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3CEC19C9-F37B-43A2-849D-99DE698B3BC1}"/>
                </a:ext>
              </a:extLst>
            </p:cNvPr>
            <p:cNvGrpSpPr/>
            <p:nvPr/>
          </p:nvGrpSpPr>
          <p:grpSpPr>
            <a:xfrm>
              <a:off x="3158203" y="2715599"/>
              <a:ext cx="216024" cy="206732"/>
              <a:chOff x="1230187" y="3222268"/>
              <a:chExt cx="216024" cy="206732"/>
            </a:xfrm>
          </p:grpSpPr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ABDEB168-9958-45B9-AC0B-219B6654EAF4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B997F229-F9BD-46C5-8CA4-F8ADE68CC48A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612E4916-1938-41EE-95D8-88A9DC457B3D}"/>
                </a:ext>
              </a:extLst>
            </p:cNvPr>
            <p:cNvGrpSpPr/>
            <p:nvPr/>
          </p:nvGrpSpPr>
          <p:grpSpPr>
            <a:xfrm>
              <a:off x="3159133" y="3664744"/>
              <a:ext cx="216024" cy="206732"/>
              <a:chOff x="1230187" y="3222268"/>
              <a:chExt cx="216024" cy="206732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28F4E11-BFC1-48B7-81C3-F8BD1782ADA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5E6B3034-E0E1-47C3-8281-F87F2E6B02ED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0EA62CD6-379E-4FC2-B32A-AC1F6FA7A121}"/>
                </a:ext>
              </a:extLst>
            </p:cNvPr>
            <p:cNvGrpSpPr/>
            <p:nvPr/>
          </p:nvGrpSpPr>
          <p:grpSpPr>
            <a:xfrm>
              <a:off x="3696400" y="3192943"/>
              <a:ext cx="216024" cy="206732"/>
              <a:chOff x="1230187" y="3222268"/>
              <a:chExt cx="216024" cy="206732"/>
            </a:xfrm>
          </p:grpSpPr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7DACA69-36B0-44BD-8BAA-91400F10D115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C4AD12F1-4270-47B8-BDEF-666C735DF5D8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72987FF1-0E1B-4EC2-8399-B71A551247B6}"/>
                </a:ext>
              </a:extLst>
            </p:cNvPr>
            <p:cNvGrpSpPr/>
            <p:nvPr/>
          </p:nvGrpSpPr>
          <p:grpSpPr>
            <a:xfrm>
              <a:off x="3700539" y="2715599"/>
              <a:ext cx="216024" cy="206732"/>
              <a:chOff x="1230187" y="3222268"/>
              <a:chExt cx="216024" cy="206732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0ADD63B8-2470-43A3-991C-F6005209EB5E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E92A1A-DD69-4D4B-8B55-F9C17A2C83E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6ECC2840-201B-45BC-8A86-1CE4A053DC38}"/>
                </a:ext>
              </a:extLst>
            </p:cNvPr>
            <p:cNvGrpSpPr/>
            <p:nvPr/>
          </p:nvGrpSpPr>
          <p:grpSpPr>
            <a:xfrm>
              <a:off x="3701469" y="3664744"/>
              <a:ext cx="216024" cy="206732"/>
              <a:chOff x="1230187" y="3222268"/>
              <a:chExt cx="216024" cy="206732"/>
            </a:xfrm>
          </p:grpSpPr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DB0E4EF9-DB78-4C4D-B1EC-973F81C972F3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C1671703-7382-4ED7-A73B-089E675D7934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A9EB8728-BF9B-4F08-B27A-8557EFBF23B7}"/>
                </a:ext>
              </a:extLst>
            </p:cNvPr>
            <p:cNvGrpSpPr/>
            <p:nvPr/>
          </p:nvGrpSpPr>
          <p:grpSpPr>
            <a:xfrm>
              <a:off x="4334907" y="3192943"/>
              <a:ext cx="216024" cy="206732"/>
              <a:chOff x="1230187" y="3222268"/>
              <a:chExt cx="216024" cy="206732"/>
            </a:xfrm>
          </p:grpSpPr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E4E6BDB1-50A4-4DE0-A8FE-E149EC4E67E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9A228515-B888-42C9-9C86-FD283B0D7506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FCD9E70D-C6B7-466B-A891-14A433B202C7}"/>
                </a:ext>
              </a:extLst>
            </p:cNvPr>
            <p:cNvGrpSpPr/>
            <p:nvPr/>
          </p:nvGrpSpPr>
          <p:grpSpPr>
            <a:xfrm>
              <a:off x="4339046" y="2715599"/>
              <a:ext cx="216024" cy="206732"/>
              <a:chOff x="1230187" y="3222268"/>
              <a:chExt cx="216024" cy="20673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25F3B0E7-5A6A-4857-A0C8-1C9CB847FDC6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6B0F35AB-2CDA-4E10-9C4F-8EBF75942E61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50F94D09-8CBD-477F-930A-9A79746CFCCC}"/>
                </a:ext>
              </a:extLst>
            </p:cNvPr>
            <p:cNvGrpSpPr/>
            <p:nvPr/>
          </p:nvGrpSpPr>
          <p:grpSpPr>
            <a:xfrm>
              <a:off x="4339976" y="3664744"/>
              <a:ext cx="216024" cy="206732"/>
              <a:chOff x="1230187" y="3222268"/>
              <a:chExt cx="216024" cy="206732"/>
            </a:xfrm>
          </p:grpSpPr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BC6A436-F617-4DEC-A1C6-87F31177DC38}"/>
                  </a:ext>
                </a:extLst>
              </p:cNvPr>
              <p:cNvSpPr/>
              <p:nvPr/>
            </p:nvSpPr>
            <p:spPr>
              <a:xfrm>
                <a:off x="1230187" y="3222268"/>
                <a:ext cx="216024" cy="206732"/>
              </a:xfrm>
              <a:prstGeom prst="ellipse">
                <a:avLst/>
              </a:prstGeom>
              <a:noFill/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A384DCBF-04B8-4BC3-9904-EBD22BA505D2}"/>
                  </a:ext>
                </a:extLst>
              </p:cNvPr>
              <p:cNvSpPr/>
              <p:nvPr/>
            </p:nvSpPr>
            <p:spPr>
              <a:xfrm flipV="1">
                <a:off x="1312226" y="3302774"/>
                <a:ext cx="45719" cy="45719"/>
              </a:xfrm>
              <a:prstGeom prst="ellipse">
                <a:avLst/>
              </a:prstGeom>
              <a:solidFill>
                <a:srgbClr val="72791C"/>
              </a:solidFill>
              <a:ln>
                <a:solidFill>
                  <a:srgbClr val="7279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rgbClr val="72791C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9FE44A8F-90DF-40A1-9888-F77550313156}"/>
                  </a:ext>
                </a:extLst>
              </p:cNvPr>
              <p:cNvSpPr txBox="1"/>
              <p:nvPr/>
            </p:nvSpPr>
            <p:spPr>
              <a:xfrm>
                <a:off x="2486320" y="3634008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9FE44A8F-90DF-40A1-9888-F7755031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20" y="3634008"/>
                <a:ext cx="380552" cy="369332"/>
              </a:xfrm>
              <a:prstGeom prst="rect">
                <a:avLst/>
              </a:prstGeom>
              <a:blipFill>
                <a:blip r:embed="rId2"/>
                <a:stretch>
                  <a:fillRect t="-21311" r="-274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hteck: abgerundete Ecken 214">
            <a:extLst>
              <a:ext uri="{FF2B5EF4-FFF2-40B4-BE49-F238E27FC236}">
                <a16:creationId xmlns:a16="http://schemas.microsoft.com/office/drawing/2014/main" id="{26D72A90-656A-4397-A130-8BB065C7B941}"/>
              </a:ext>
            </a:extLst>
          </p:cNvPr>
          <p:cNvSpPr/>
          <p:nvPr/>
        </p:nvSpPr>
        <p:spPr>
          <a:xfrm>
            <a:off x="938148" y="3500028"/>
            <a:ext cx="288032" cy="10139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C4334392-AA52-47EF-BB06-5339EE15D7FA}"/>
              </a:ext>
            </a:extLst>
          </p:cNvPr>
          <p:cNvCxnSpPr/>
          <p:nvPr/>
        </p:nvCxnSpPr>
        <p:spPr>
          <a:xfrm>
            <a:off x="866140" y="3500028"/>
            <a:ext cx="0" cy="93610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FF0D35CF-927C-4359-9D5B-3C80F83F549E}"/>
              </a:ext>
            </a:extLst>
          </p:cNvPr>
          <p:cNvSpPr txBox="1"/>
          <p:nvPr/>
        </p:nvSpPr>
        <p:spPr>
          <a:xfrm>
            <a:off x="501738" y="3761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00AACAC-600F-47D9-B641-FC5A6F69A622}"/>
                  </a:ext>
                </a:extLst>
              </p:cNvPr>
              <p:cNvSpPr txBox="1"/>
              <p:nvPr/>
            </p:nvSpPr>
            <p:spPr>
              <a:xfrm>
                <a:off x="4878672" y="2134827"/>
                <a:ext cx="40729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000AACAC-600F-47D9-B641-FC5A6F69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672" y="2134827"/>
                <a:ext cx="407291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BE266DD4-7BD7-470E-9F8B-C9202A320518}"/>
                  </a:ext>
                </a:extLst>
              </p:cNvPr>
              <p:cNvSpPr txBox="1"/>
              <p:nvPr/>
            </p:nvSpPr>
            <p:spPr>
              <a:xfrm>
                <a:off x="439821" y="1358010"/>
                <a:ext cx="7480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Wie gross ist die gemessene Spannung u? (In Abhängigkeit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CH" dirty="0"/>
                  <a:t>)</a:t>
                </a:r>
              </a:p>
            </p:txBody>
          </p:sp>
        </mc:Choice>
        <mc:Fallback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BE266DD4-7BD7-470E-9F8B-C9202A32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1" y="1358010"/>
                <a:ext cx="7480894" cy="369332"/>
              </a:xfrm>
              <a:prstGeom prst="rect">
                <a:avLst/>
              </a:prstGeom>
              <a:blipFill>
                <a:blip r:embed="rId4"/>
                <a:stretch>
                  <a:fillRect l="-652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AA711782-6B85-430B-8C9A-62CF07B7149D}"/>
              </a:ext>
            </a:extLst>
          </p:cNvPr>
          <p:cNvCxnSpPr/>
          <p:nvPr/>
        </p:nvCxnSpPr>
        <p:spPr>
          <a:xfrm>
            <a:off x="3717355" y="3163546"/>
            <a:ext cx="0" cy="1588103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9DABD39E-E0EC-413C-BE01-BB7F87CDCBF2}"/>
                  </a:ext>
                </a:extLst>
              </p:cNvPr>
              <p:cNvSpPr txBox="1"/>
              <p:nvPr/>
            </p:nvSpPr>
            <p:spPr>
              <a:xfrm>
                <a:off x="3390787" y="3760967"/>
                <a:ext cx="381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9DABD39E-E0EC-413C-BE01-BB7F87CDC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87" y="3760967"/>
                <a:ext cx="3810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39233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83989-394A-4CEC-9DEE-341C55500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060" y="620711"/>
            <a:ext cx="11537950" cy="1013969"/>
          </a:xfrm>
        </p:spPr>
        <p:txBody>
          <a:bodyPr/>
          <a:lstStyle/>
          <a:p>
            <a:r>
              <a:rPr lang="de-CH" dirty="0"/>
              <a:t>Bewegungsinduktion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1F0BDB-DB0D-44B4-AEDB-527619087B6F}"/>
              </a:ext>
            </a:extLst>
          </p:cNvPr>
          <p:cNvSpPr/>
          <p:nvPr/>
        </p:nvSpPr>
        <p:spPr>
          <a:xfrm flipV="1">
            <a:off x="1413099" y="1592775"/>
            <a:ext cx="3240360" cy="10522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9645ED-C007-44A0-BCA0-4D9C26A04848}"/>
              </a:ext>
            </a:extLst>
          </p:cNvPr>
          <p:cNvSpPr/>
          <p:nvPr/>
        </p:nvSpPr>
        <p:spPr>
          <a:xfrm>
            <a:off x="1161071" y="1866859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5A90E8CF-37DB-441B-B2F8-B41D766B516B}"/>
              </a:ext>
            </a:extLst>
          </p:cNvPr>
          <p:cNvSpPr/>
          <p:nvPr/>
        </p:nvSpPr>
        <p:spPr>
          <a:xfrm rot="16200000">
            <a:off x="4161043" y="1531310"/>
            <a:ext cx="1066504" cy="1141214"/>
          </a:xfrm>
          <a:prstGeom prst="triangl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A69DE4-190A-46D1-BD13-E1BEDE39E641}"/>
              </a:ext>
            </a:extLst>
          </p:cNvPr>
          <p:cNvCxnSpPr>
            <a:stCxn id="8" idx="3"/>
          </p:cNvCxnSpPr>
          <p:nvPr/>
        </p:nvCxnSpPr>
        <p:spPr>
          <a:xfrm>
            <a:off x="4653459" y="2118887"/>
            <a:ext cx="360040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69C407-B00C-4242-81F2-920F44FB16DF}"/>
                  </a:ext>
                </a:extLst>
              </p:cNvPr>
              <p:cNvSpPr txBox="1"/>
              <p:nvPr/>
            </p:nvSpPr>
            <p:spPr>
              <a:xfrm>
                <a:off x="4931089" y="1934221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69C407-B00C-4242-81F2-920F44FB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89" y="1934221"/>
                <a:ext cx="380552" cy="369332"/>
              </a:xfrm>
              <a:prstGeom prst="rect">
                <a:avLst/>
              </a:prstGeom>
              <a:blipFill>
                <a:blip r:embed="rId2"/>
                <a:stretch>
                  <a:fillRect t="-21311" r="-2741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70D0F12A-448C-49D9-9CEA-F537B6E5EC23}"/>
              </a:ext>
            </a:extLst>
          </p:cNvPr>
          <p:cNvSpPr/>
          <p:nvPr/>
        </p:nvSpPr>
        <p:spPr>
          <a:xfrm>
            <a:off x="4390696" y="1995905"/>
            <a:ext cx="216024" cy="20673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865621-7231-4F4C-AF56-4422399CBB95}"/>
              </a:ext>
            </a:extLst>
          </p:cNvPr>
          <p:cNvSpPr/>
          <p:nvPr/>
        </p:nvSpPr>
        <p:spPr>
          <a:xfrm flipV="1">
            <a:off x="4472735" y="2076411"/>
            <a:ext cx="45719" cy="45719"/>
          </a:xfrm>
          <a:prstGeom prst="ellipse">
            <a:avLst/>
          </a:prstGeom>
          <a:solidFill>
            <a:srgbClr val="72791C"/>
          </a:solidFill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0C3B890-C784-4A36-A300-3BA988D6468D}"/>
              </a:ext>
            </a:extLst>
          </p:cNvPr>
          <p:cNvSpPr/>
          <p:nvPr/>
        </p:nvSpPr>
        <p:spPr>
          <a:xfrm>
            <a:off x="4920467" y="1773417"/>
            <a:ext cx="216024" cy="20673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D6A4695-F7E9-43D0-A98E-A51BC97F3E00}"/>
              </a:ext>
            </a:extLst>
          </p:cNvPr>
          <p:cNvSpPr/>
          <p:nvPr/>
        </p:nvSpPr>
        <p:spPr>
          <a:xfrm flipV="1">
            <a:off x="5002506" y="1853923"/>
            <a:ext cx="45719" cy="45719"/>
          </a:xfrm>
          <a:prstGeom prst="ellipse">
            <a:avLst/>
          </a:prstGeom>
          <a:solidFill>
            <a:srgbClr val="72791C"/>
          </a:solidFill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9F5D80E-F3BD-4A81-8E1C-67AB1BF3F4E9}"/>
              </a:ext>
            </a:extLst>
          </p:cNvPr>
          <p:cNvSpPr/>
          <p:nvPr/>
        </p:nvSpPr>
        <p:spPr>
          <a:xfrm>
            <a:off x="4931089" y="2215889"/>
            <a:ext cx="216024" cy="20673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CADC1B2-FEE5-458B-8A09-EE030C814A9B}"/>
              </a:ext>
            </a:extLst>
          </p:cNvPr>
          <p:cNvSpPr/>
          <p:nvPr/>
        </p:nvSpPr>
        <p:spPr>
          <a:xfrm flipV="1">
            <a:off x="5013128" y="2296395"/>
            <a:ext cx="45719" cy="45719"/>
          </a:xfrm>
          <a:prstGeom prst="ellipse">
            <a:avLst/>
          </a:prstGeom>
          <a:solidFill>
            <a:srgbClr val="72791C"/>
          </a:solidFill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72791C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E66AE51-4E75-4767-875E-10A682D7804C}"/>
              </a:ext>
            </a:extLst>
          </p:cNvPr>
          <p:cNvSpPr/>
          <p:nvPr/>
        </p:nvSpPr>
        <p:spPr>
          <a:xfrm flipV="1">
            <a:off x="7352047" y="1622276"/>
            <a:ext cx="3240360" cy="1052224"/>
          </a:xfrm>
          <a:prstGeom prst="rect">
            <a:avLst/>
          </a:prstGeom>
          <a:noFill/>
          <a:ln>
            <a:solidFill>
              <a:srgbClr val="A83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5F8CFB-AFCC-487E-946E-110F58A178B2}"/>
              </a:ext>
            </a:extLst>
          </p:cNvPr>
          <p:cNvSpPr/>
          <p:nvPr/>
        </p:nvSpPr>
        <p:spPr>
          <a:xfrm>
            <a:off x="7111749" y="1864316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438846E-4019-434C-B5A8-3E5322CC9082}"/>
              </a:ext>
            </a:extLst>
          </p:cNvPr>
          <p:cNvCxnSpPr/>
          <p:nvPr/>
        </p:nvCxnSpPr>
        <p:spPr>
          <a:xfrm>
            <a:off x="10592407" y="1903041"/>
            <a:ext cx="0" cy="442472"/>
          </a:xfrm>
          <a:prstGeom prst="line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EBE0BA3-4012-4375-A839-889758DB0349}"/>
              </a:ext>
            </a:extLst>
          </p:cNvPr>
          <p:cNvCxnSpPr>
            <a:cxnSpLocks/>
          </p:cNvCxnSpPr>
          <p:nvPr/>
        </p:nvCxnSpPr>
        <p:spPr>
          <a:xfrm>
            <a:off x="7208031" y="1884396"/>
            <a:ext cx="0" cy="504056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C78B802-34CC-4742-B30C-EC63F69C0B9C}"/>
                  </a:ext>
                </a:extLst>
              </p:cNvPr>
              <p:cNvSpPr/>
              <p:nvPr/>
            </p:nvSpPr>
            <p:spPr>
              <a:xfrm>
                <a:off x="8237101" y="1102546"/>
                <a:ext cx="91230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b="0" dirty="0">
                  <a:solidFill>
                    <a:srgbClr val="A8322D"/>
                  </a:solidFill>
                </a:endParaRPr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0C78B802-34CC-4742-B30C-EC63F69C0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01" y="1102546"/>
                <a:ext cx="912301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02AD5EA-4750-4BEF-AD80-424A1CE061A5}"/>
                  </a:ext>
                </a:extLst>
              </p:cNvPr>
              <p:cNvSpPr/>
              <p:nvPr/>
            </p:nvSpPr>
            <p:spPr>
              <a:xfrm>
                <a:off x="10688763" y="1917852"/>
                <a:ext cx="48801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02AD5EA-4750-4BEF-AD80-424A1CE06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763" y="1917852"/>
                <a:ext cx="488018" cy="40293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>
            <a:extLst>
              <a:ext uri="{FF2B5EF4-FFF2-40B4-BE49-F238E27FC236}">
                <a16:creationId xmlns:a16="http://schemas.microsoft.com/office/drawing/2014/main" id="{DF179CB6-CA6E-403D-8878-9B9DDF08F3E8}"/>
              </a:ext>
            </a:extLst>
          </p:cNvPr>
          <p:cNvSpPr/>
          <p:nvPr/>
        </p:nvSpPr>
        <p:spPr>
          <a:xfrm>
            <a:off x="1024224" y="1254893"/>
            <a:ext cx="4565330" cy="1735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140F65A-5BB4-437D-9985-7A46BB1271A1}"/>
              </a:ext>
            </a:extLst>
          </p:cNvPr>
          <p:cNvSpPr/>
          <p:nvPr/>
        </p:nvSpPr>
        <p:spPr>
          <a:xfrm>
            <a:off x="6963181" y="1121203"/>
            <a:ext cx="4565330" cy="19181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CA1F12AF-2BEB-4187-82B3-F4C09971675E}"/>
              </a:ext>
            </a:extLst>
          </p:cNvPr>
          <p:cNvSpPr/>
          <p:nvPr/>
        </p:nvSpPr>
        <p:spPr>
          <a:xfrm>
            <a:off x="6029433" y="1915381"/>
            <a:ext cx="586475" cy="294504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5F25CE6-57AC-4A90-80F1-48C40FF4BF36}"/>
                  </a:ext>
                </a:extLst>
              </p:cNvPr>
              <p:cNvSpPr txBox="1"/>
              <p:nvPr/>
            </p:nvSpPr>
            <p:spPr>
              <a:xfrm>
                <a:off x="7158842" y="1891745"/>
                <a:ext cx="672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5F25CE6-57AC-4A90-80F1-48C40FF4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42" y="1891745"/>
                <a:ext cx="67242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71042FB-1DDA-4534-8587-5D4CB4E47549}"/>
                  </a:ext>
                </a:extLst>
              </p:cNvPr>
              <p:cNvSpPr txBox="1"/>
              <p:nvPr/>
            </p:nvSpPr>
            <p:spPr>
              <a:xfrm>
                <a:off x="377952" y="3611669"/>
                <a:ext cx="1109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Möchten wir nun die Spannung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berechnen, so müssen wir das Wegintegral über den Leiter berechnen:</a:t>
                </a: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71042FB-1DDA-4534-8587-5D4CB4E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" y="3611669"/>
                <a:ext cx="11094191" cy="369332"/>
              </a:xfrm>
              <a:prstGeom prst="rect">
                <a:avLst/>
              </a:prstGeom>
              <a:blipFill>
                <a:blip r:embed="rId11"/>
                <a:stretch>
                  <a:fillRect l="-440" t="-8197" b="-245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25A32D1-F506-4CB6-9130-BE14ADC6D6A3}"/>
                  </a:ext>
                </a:extLst>
              </p:cNvPr>
              <p:cNvSpPr txBox="1"/>
              <p:nvPr/>
            </p:nvSpPr>
            <p:spPr>
              <a:xfrm>
                <a:off x="4530819" y="4046783"/>
                <a:ext cx="4367671" cy="6601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2791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25A32D1-F506-4CB6-9130-BE14ADC6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19" y="4046783"/>
                <a:ext cx="4367671" cy="660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9BC33B4A-37A9-44F9-97B5-BB27C013D21D}"/>
              </a:ext>
            </a:extLst>
          </p:cNvPr>
          <p:cNvSpPr txBox="1"/>
          <p:nvPr/>
        </p:nvSpPr>
        <p:spPr>
          <a:xfrm>
            <a:off x="377952" y="5028577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Falls E-Feld und Weg parallel sind: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E1E5BF69-D9D8-491D-BAA2-6243744C8933}"/>
                  </a:ext>
                </a:extLst>
              </p:cNvPr>
              <p:cNvSpPr txBox="1"/>
              <p:nvPr/>
            </p:nvSpPr>
            <p:spPr>
              <a:xfrm>
                <a:off x="4772330" y="6041498"/>
                <a:ext cx="2050241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E1E5BF69-D9D8-491D-BAA2-6243744C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0" y="6041498"/>
                <a:ext cx="2050241" cy="391582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E3AB140-64BB-4103-8A61-610B4FBEDDF1}"/>
              </a:ext>
            </a:extLst>
          </p:cNvPr>
          <p:cNvCxnSpPr>
            <a:cxnSpLocks/>
          </p:cNvCxnSpPr>
          <p:nvPr/>
        </p:nvCxnSpPr>
        <p:spPr>
          <a:xfrm flipH="1">
            <a:off x="6230448" y="5732844"/>
            <a:ext cx="720080" cy="47251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A229AD83-6A0D-4164-BF66-F7815BDA3466}"/>
              </a:ext>
            </a:extLst>
          </p:cNvPr>
          <p:cNvSpPr txBox="1"/>
          <p:nvPr/>
        </p:nvSpPr>
        <p:spPr>
          <a:xfrm>
            <a:off x="5397677" y="5086513"/>
            <a:ext cx="384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Effektive Leiterlänge im Magnetfeld.</a:t>
            </a:r>
            <a:br>
              <a:rPr lang="de-CH" dirty="0"/>
            </a:br>
            <a:r>
              <a:rPr lang="de-CH" dirty="0"/>
              <a:t>(Kann abhängig der Zeit sein)</a:t>
            </a:r>
          </a:p>
        </p:txBody>
      </p:sp>
    </p:spTree>
    <p:extLst>
      <p:ext uri="{BB962C8B-B14F-4D97-AF65-F5344CB8AC3E}">
        <p14:creationId xmlns:p14="http://schemas.microsoft.com/office/powerpoint/2010/main" val="3922940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6" grpId="0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6069154" cy="442937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lang="en-US" spc="-5" dirty="0" err="1"/>
              <a:t>Magnetische</a:t>
            </a:r>
            <a:r>
              <a:rPr lang="en-US" spc="-5" dirty="0"/>
              <a:t> Dipole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4</a:t>
            </a:fld>
            <a:endParaRPr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38F14C-CA09-4E1A-9701-E0502365024D}"/>
              </a:ext>
            </a:extLst>
          </p:cNvPr>
          <p:cNvSpPr/>
          <p:nvPr/>
        </p:nvSpPr>
        <p:spPr>
          <a:xfrm>
            <a:off x="8628433" y="3259592"/>
            <a:ext cx="360040" cy="338336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E0A9811-E042-47F9-A20F-5518EC06B3EA}"/>
              </a:ext>
            </a:extLst>
          </p:cNvPr>
          <p:cNvSpPr/>
          <p:nvPr/>
        </p:nvSpPr>
        <p:spPr>
          <a:xfrm>
            <a:off x="7692526" y="2470039"/>
            <a:ext cx="2168762" cy="1962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D0CAEE4-3253-4493-9314-8D63E14913EC}"/>
              </a:ext>
            </a:extLst>
          </p:cNvPr>
          <p:cNvSpPr/>
          <p:nvPr/>
        </p:nvSpPr>
        <p:spPr>
          <a:xfrm>
            <a:off x="7903800" y="4006732"/>
            <a:ext cx="254496" cy="2411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2997CE1-85CC-44A5-BA73-A02801D259BC}"/>
              </a:ext>
            </a:extLst>
          </p:cNvPr>
          <p:cNvCxnSpPr>
            <a:cxnSpLocks/>
          </p:cNvCxnSpPr>
          <p:nvPr/>
        </p:nvCxnSpPr>
        <p:spPr>
          <a:xfrm flipV="1">
            <a:off x="2703264" y="2140075"/>
            <a:ext cx="1103720" cy="2239033"/>
          </a:xfrm>
          <a:prstGeom prst="straightConnector1">
            <a:avLst/>
          </a:prstGeom>
          <a:ln w="762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519E079-7D2C-4DC5-A984-21C781E7D643}"/>
              </a:ext>
            </a:extLst>
          </p:cNvPr>
          <p:cNvSpPr/>
          <p:nvPr/>
        </p:nvSpPr>
        <p:spPr>
          <a:xfrm>
            <a:off x="7401849" y="3529416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1F6E38F-019C-49B6-83FA-49E0B7006FFB}"/>
              </a:ext>
            </a:extLst>
          </p:cNvPr>
          <p:cNvSpPr/>
          <p:nvPr/>
        </p:nvSpPr>
        <p:spPr>
          <a:xfrm>
            <a:off x="8656438" y="4509120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17B0F2D-478C-4D67-92A1-34FF6CC01D63}"/>
              </a:ext>
            </a:extLst>
          </p:cNvPr>
          <p:cNvSpPr/>
          <p:nvPr/>
        </p:nvSpPr>
        <p:spPr>
          <a:xfrm>
            <a:off x="8704899" y="2165597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987350E-E9C9-4162-884C-9681AF93EBB9}"/>
              </a:ext>
            </a:extLst>
          </p:cNvPr>
          <p:cNvSpPr/>
          <p:nvPr/>
        </p:nvSpPr>
        <p:spPr>
          <a:xfrm>
            <a:off x="9910043" y="2857805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624AC3E-88A1-49A4-B1B8-D3E2E8DB1768}"/>
              </a:ext>
            </a:extLst>
          </p:cNvPr>
          <p:cNvSpPr/>
          <p:nvPr/>
        </p:nvSpPr>
        <p:spPr>
          <a:xfrm>
            <a:off x="9744202" y="4100767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CH" sz="1200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3B779CD-1063-49AF-9D65-6ED043F6461A}"/>
              </a:ext>
            </a:extLst>
          </p:cNvPr>
          <p:cNvSpPr/>
          <p:nvPr/>
        </p:nvSpPr>
        <p:spPr>
          <a:xfrm>
            <a:off x="9483974" y="3001821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D3EACC-455A-437B-85EE-1027D9D8C152}"/>
              </a:ext>
            </a:extLst>
          </p:cNvPr>
          <p:cNvSpPr/>
          <p:nvPr/>
        </p:nvSpPr>
        <p:spPr>
          <a:xfrm>
            <a:off x="9339958" y="3775393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95B6C87-22B6-4EA9-8AAB-86CD547750E3}"/>
              </a:ext>
            </a:extLst>
          </p:cNvPr>
          <p:cNvSpPr/>
          <p:nvPr/>
        </p:nvSpPr>
        <p:spPr>
          <a:xfrm>
            <a:off x="8668385" y="4086472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C6DC6DB-0D5F-45B4-AFED-9BB186A46613}"/>
              </a:ext>
            </a:extLst>
          </p:cNvPr>
          <p:cNvSpPr/>
          <p:nvPr/>
        </p:nvSpPr>
        <p:spPr>
          <a:xfrm>
            <a:off x="7967609" y="3447677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5E0246-A0D7-48FA-89B5-80B9DF2AA19C}"/>
              </a:ext>
            </a:extLst>
          </p:cNvPr>
          <p:cNvSpPr/>
          <p:nvPr/>
        </p:nvSpPr>
        <p:spPr>
          <a:xfrm>
            <a:off x="8701696" y="2744384"/>
            <a:ext cx="144016" cy="144016"/>
          </a:xfrm>
          <a:prstGeom prst="ellipse">
            <a:avLst/>
          </a:prstGeom>
          <a:solidFill>
            <a:srgbClr val="727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/>
              <a:t>°</a:t>
            </a:r>
            <a:endParaRPr lang="en-CH" sz="12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8790FE-8B46-42A3-98A7-4185EFEB370C}"/>
              </a:ext>
            </a:extLst>
          </p:cNvPr>
          <p:cNvSpPr/>
          <p:nvPr/>
        </p:nvSpPr>
        <p:spPr>
          <a:xfrm>
            <a:off x="2777502" y="2979489"/>
            <a:ext cx="792088" cy="792088"/>
          </a:xfrm>
          <a:prstGeom prst="ellipse">
            <a:avLst/>
          </a:prstGeom>
          <a:solidFill>
            <a:srgbClr val="1269B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  <a:endParaRPr lang="en-CH" sz="360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AEF2EED-F397-406D-ACF4-B7A60A8785B2}"/>
              </a:ext>
            </a:extLst>
          </p:cNvPr>
          <p:cNvSpPr/>
          <p:nvPr/>
        </p:nvSpPr>
        <p:spPr>
          <a:xfrm>
            <a:off x="2713637" y="4013406"/>
            <a:ext cx="271746" cy="252029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-</a:t>
            </a:r>
            <a:endParaRPr lang="en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835E-6 2.96296E-6 C -0.06201 -0.05348 -0.09861 -0.1463 -0.08181 -0.20741 C -0.06526 -0.26829 -0.00131 -0.27477 0.06083 -0.22084 C 0.12296 -0.16713 0.15943 -0.07338 0.14302 -0.01158 C 0.12596 0.04861 0.06226 0.05555 4.44835E-6 2.96296E-6 Z " pathEditMode="relative" rAng="12360000" ptsTypes="AAAAA">
                                      <p:cBhvr>
                                        <p:cTn id="6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" y="-10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293E-6 -1.85185E-6 C -0.03269 -0.06227 -0.03308 -0.15694 0.00065 -0.21273 C 0.03322 -0.2662 0.08662 -0.25972 0.11971 -0.19791 C 0.1524 -0.13565 0.15175 -0.04051 0.11854 0.01412 C 0.08571 0.06852 0.03296 0.0625 -1.37293E-6 -1.85185E-6 Z " pathEditMode="relative" rAng="13620000" ptsTypes="AAAAA">
                                      <p:cBhvr>
                                        <p:cTn id="8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6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466D-BDA8-49FB-9CEC-142F0AAD8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648049"/>
          </a:xfrm>
        </p:spPr>
        <p:txBody>
          <a:bodyPr/>
          <a:lstStyle/>
          <a:p>
            <a:r>
              <a:rPr lang="de-CH" dirty="0"/>
              <a:t>Drehstrom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60E7917-AF32-4722-82F3-34E3A604D790}"/>
              </a:ext>
            </a:extLst>
          </p:cNvPr>
          <p:cNvGrpSpPr/>
          <p:nvPr/>
        </p:nvGrpSpPr>
        <p:grpSpPr>
          <a:xfrm>
            <a:off x="4543163" y="2822511"/>
            <a:ext cx="2942963" cy="1667106"/>
            <a:chOff x="1269083" y="2132855"/>
            <a:chExt cx="1440160" cy="1080121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4D482DA-F160-41D7-B534-B3EB0460A893}"/>
                </a:ext>
              </a:extLst>
            </p:cNvPr>
            <p:cNvCxnSpPr/>
            <p:nvPr/>
          </p:nvCxnSpPr>
          <p:spPr>
            <a:xfrm flipV="1">
              <a:off x="1269083" y="2132855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3686402-D1F5-4C8A-9264-DD18B3533215}"/>
                </a:ext>
              </a:extLst>
            </p:cNvPr>
            <p:cNvCxnSpPr/>
            <p:nvPr/>
          </p:nvCxnSpPr>
          <p:spPr>
            <a:xfrm flipV="1">
              <a:off x="1269083" y="2514653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DBCBFC44-DDEE-4779-B12E-42174A85B71A}"/>
                </a:ext>
              </a:extLst>
            </p:cNvPr>
            <p:cNvCxnSpPr/>
            <p:nvPr/>
          </p:nvCxnSpPr>
          <p:spPr>
            <a:xfrm flipV="1">
              <a:off x="1269083" y="2838689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4F90271-BF6A-45FA-8106-C12515A9BD48}"/>
                </a:ext>
              </a:extLst>
            </p:cNvPr>
            <p:cNvCxnSpPr/>
            <p:nvPr/>
          </p:nvCxnSpPr>
          <p:spPr>
            <a:xfrm flipV="1">
              <a:off x="1269083" y="3212975"/>
              <a:ext cx="1440160" cy="1"/>
            </a:xfrm>
            <a:prstGeom prst="straightConnector1">
              <a:avLst/>
            </a:prstGeom>
            <a:ln w="381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599FD442-AC6A-4816-9E96-5A9833F39E72}"/>
              </a:ext>
            </a:extLst>
          </p:cNvPr>
          <p:cNvSpPr/>
          <p:nvPr/>
        </p:nvSpPr>
        <p:spPr>
          <a:xfrm>
            <a:off x="5844858" y="2514252"/>
            <a:ext cx="339573" cy="2333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BA16A3-EAB4-4C50-9D6B-AEAC76FC10DB}"/>
              </a:ext>
            </a:extLst>
          </p:cNvPr>
          <p:cNvSpPr/>
          <p:nvPr/>
        </p:nvSpPr>
        <p:spPr>
          <a:xfrm>
            <a:off x="5858771" y="2347981"/>
            <a:ext cx="325660" cy="3325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266622-84FD-47F2-B745-6CA4E7BDE1CD}"/>
              </a:ext>
            </a:extLst>
          </p:cNvPr>
          <p:cNvSpPr/>
          <p:nvPr/>
        </p:nvSpPr>
        <p:spPr>
          <a:xfrm>
            <a:off x="5858771" y="4674087"/>
            <a:ext cx="325660" cy="3325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4582CB6-7695-4882-ACB0-DBEC12EB54EC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184431" y="2514252"/>
            <a:ext cx="339573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AD21440-E0B6-4607-9E5D-5B0DF3813551}"/>
              </a:ext>
            </a:extLst>
          </p:cNvPr>
          <p:cNvCxnSpPr>
            <a:cxnSpLocks/>
          </p:cNvCxnSpPr>
          <p:nvPr/>
        </p:nvCxnSpPr>
        <p:spPr>
          <a:xfrm flipH="1">
            <a:off x="5505285" y="4854136"/>
            <a:ext cx="353486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F1C5114-8160-42D9-AB8C-1199C9F942E5}"/>
              </a:ext>
            </a:extLst>
          </p:cNvPr>
          <p:cNvCxnSpPr>
            <a:cxnSpLocks/>
          </p:cNvCxnSpPr>
          <p:nvPr/>
        </p:nvCxnSpPr>
        <p:spPr>
          <a:xfrm flipV="1">
            <a:off x="3694237" y="2559978"/>
            <a:ext cx="2150621" cy="12468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8C0029EF-386E-4FEE-BDEC-7F6E1C6A2FB9}"/>
              </a:ext>
            </a:extLst>
          </p:cNvPr>
          <p:cNvCxnSpPr/>
          <p:nvPr/>
        </p:nvCxnSpPr>
        <p:spPr>
          <a:xfrm>
            <a:off x="3870981" y="4834126"/>
            <a:ext cx="1987790" cy="2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C15D06-4E11-41B6-8E66-C953008D78F0}"/>
              </a:ext>
            </a:extLst>
          </p:cNvPr>
          <p:cNvCxnSpPr/>
          <p:nvPr/>
        </p:nvCxnSpPr>
        <p:spPr>
          <a:xfrm>
            <a:off x="3609082" y="2680521"/>
            <a:ext cx="0" cy="2153605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B0AEE65-BE81-4911-AFB6-B274B99FD788}"/>
                  </a:ext>
                </a:extLst>
              </p:cNvPr>
              <p:cNvSpPr txBox="1"/>
              <p:nvPr/>
            </p:nvSpPr>
            <p:spPr>
              <a:xfrm>
                <a:off x="2637235" y="3357103"/>
                <a:ext cx="1057002" cy="57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B0AEE65-BE81-4911-AFB6-B274B99F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35" y="3357103"/>
                <a:ext cx="1057002" cy="570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7D61626-1953-4250-9D60-BA3EFBEA7CD9}"/>
                  </a:ext>
                </a:extLst>
              </p:cNvPr>
              <p:cNvSpPr txBox="1"/>
              <p:nvPr/>
            </p:nvSpPr>
            <p:spPr>
              <a:xfrm>
                <a:off x="6103440" y="2138220"/>
                <a:ext cx="420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7D61626-1953-4250-9D60-BA3EFBEA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440" y="2138220"/>
                <a:ext cx="4205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1134968A-A836-482E-BB33-E39EED3FFB3F}"/>
                  </a:ext>
                </a:extLst>
              </p:cNvPr>
              <p:cNvSpPr/>
              <p:nvPr/>
            </p:nvSpPr>
            <p:spPr>
              <a:xfrm>
                <a:off x="5529779" y="4805522"/>
                <a:ext cx="420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1134968A-A836-482E-BB33-E39EED3FF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779" y="4805522"/>
                <a:ext cx="4205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94DF40F-BB00-4AE9-AED7-07396F965CC6}"/>
                  </a:ext>
                </a:extLst>
              </p:cNvPr>
              <p:cNvSpPr txBox="1"/>
              <p:nvPr/>
            </p:nvSpPr>
            <p:spPr>
              <a:xfrm>
                <a:off x="1629123" y="1518824"/>
                <a:ext cx="9961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Eine Leiterschleife dreht sich mit der Winkelgeschwindigkeit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CH" dirty="0"/>
                  <a:t> in einem konstantem Magnetfeld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94DF40F-BB00-4AE9-AED7-07396F96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23" y="1518824"/>
                <a:ext cx="9961638" cy="369332"/>
              </a:xfrm>
              <a:prstGeom prst="rect">
                <a:avLst/>
              </a:prstGeom>
              <a:blipFill>
                <a:blip r:embed="rId5"/>
                <a:stretch>
                  <a:fillRect l="-490" t="-8197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405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rafik 120">
            <a:extLst>
              <a:ext uri="{FF2B5EF4-FFF2-40B4-BE49-F238E27FC236}">
                <a16:creationId xmlns:a16="http://schemas.microsoft.com/office/drawing/2014/main" id="{783B06C7-1A68-47FF-86F1-222C82C0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06" y="3604543"/>
            <a:ext cx="8747682" cy="30443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FD466D-BDA8-49FB-9CEC-142F0AAD8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648049"/>
          </a:xfrm>
        </p:spPr>
        <p:txBody>
          <a:bodyPr/>
          <a:lstStyle/>
          <a:p>
            <a:r>
              <a:rPr lang="de-CH" dirty="0"/>
              <a:t>Drehstrom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C31CA-5452-4A51-B1B9-41EC58FF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859C7-09D4-4DDA-9EE2-5BF11F24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F083-0881-458D-8E1E-34F27CA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41</a:t>
            </a:fld>
            <a:endParaRPr lang="de-CH" dirty="0"/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1E0A029-5FBB-4DB6-8848-E8D3394206FD}"/>
              </a:ext>
            </a:extLst>
          </p:cNvPr>
          <p:cNvGrpSpPr/>
          <p:nvPr/>
        </p:nvGrpSpPr>
        <p:grpSpPr>
          <a:xfrm>
            <a:off x="2827678" y="1382837"/>
            <a:ext cx="943731" cy="1722542"/>
            <a:chOff x="837039" y="1354941"/>
            <a:chExt cx="943731" cy="1722542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60E7917-AF32-4722-82F3-34E3A604D790}"/>
                </a:ext>
              </a:extLst>
            </p:cNvPr>
            <p:cNvGrpSpPr/>
            <p:nvPr/>
          </p:nvGrpSpPr>
          <p:grpSpPr>
            <a:xfrm>
              <a:off x="837039" y="1662390"/>
              <a:ext cx="943731" cy="1080121"/>
              <a:chOff x="1269083" y="2132855"/>
              <a:chExt cx="1440160" cy="108012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C4D482DA-F160-41D7-B534-B3EB0460A893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73686402-D1F5-4C8A-9264-DD18B3533215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DBCBFC44-DDEE-4779-B12E-42174A85B71A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E4F90271-BF6A-45FA-8106-C12515A9BD48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99FD442-AC6A-4816-9E96-5A9833F39E72}"/>
                </a:ext>
              </a:extLst>
            </p:cNvPr>
            <p:cNvSpPr/>
            <p:nvPr/>
          </p:nvSpPr>
          <p:spPr>
            <a:xfrm>
              <a:off x="1125067" y="1462668"/>
              <a:ext cx="216024" cy="151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5BA16A3-EAB4-4C50-9D6B-AEAC76FC10DB}"/>
                </a:ext>
              </a:extLst>
            </p:cNvPr>
            <p:cNvSpPr/>
            <p:nvPr/>
          </p:nvSpPr>
          <p:spPr>
            <a:xfrm>
              <a:off x="1133918" y="1354941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2266622-84FD-47F2-B745-6CA4E7BDE1CD}"/>
                </a:ext>
              </a:extLst>
            </p:cNvPr>
            <p:cNvSpPr/>
            <p:nvPr/>
          </p:nvSpPr>
          <p:spPr>
            <a:xfrm>
              <a:off x="1133918" y="2862030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E4582CB6-7695-4882-ACB0-DBEC12EB54EC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1341091" y="1462668"/>
              <a:ext cx="21602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BAD21440-E0B6-4607-9E5D-5B0DF3813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043" y="2978684"/>
              <a:ext cx="22487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50909266-0CFC-4AD3-87F2-A30C4EF1FE16}"/>
              </a:ext>
            </a:extLst>
          </p:cNvPr>
          <p:cNvCxnSpPr>
            <a:cxnSpLocks/>
          </p:cNvCxnSpPr>
          <p:nvPr/>
        </p:nvCxnSpPr>
        <p:spPr>
          <a:xfrm>
            <a:off x="3130208" y="5114400"/>
            <a:ext cx="8733180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2D58D1B-0B63-4FB0-9D6A-DE952364491F}"/>
              </a:ext>
            </a:extLst>
          </p:cNvPr>
          <p:cNvCxnSpPr>
            <a:cxnSpLocks/>
          </p:cNvCxnSpPr>
          <p:nvPr/>
        </p:nvCxnSpPr>
        <p:spPr>
          <a:xfrm flipH="1">
            <a:off x="3223718" y="3211009"/>
            <a:ext cx="1" cy="1851455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1275EA8-8DD5-4E2E-91D3-ED072D991D50}"/>
              </a:ext>
            </a:extLst>
          </p:cNvPr>
          <p:cNvCxnSpPr>
            <a:cxnSpLocks/>
          </p:cNvCxnSpPr>
          <p:nvPr/>
        </p:nvCxnSpPr>
        <p:spPr>
          <a:xfrm flipH="1">
            <a:off x="4053212" y="3077483"/>
            <a:ext cx="998890" cy="1158831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16B9278-D467-4E88-9150-B7F031329C70}"/>
              </a:ext>
            </a:extLst>
          </p:cNvPr>
          <p:cNvCxnSpPr>
            <a:cxnSpLocks/>
          </p:cNvCxnSpPr>
          <p:nvPr/>
        </p:nvCxnSpPr>
        <p:spPr>
          <a:xfrm flipH="1">
            <a:off x="5417522" y="3067812"/>
            <a:ext cx="1702247" cy="578731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FCF5283F-854D-47BF-BBF5-AF1E615A344D}"/>
              </a:ext>
            </a:extLst>
          </p:cNvPr>
          <p:cNvCxnSpPr>
            <a:cxnSpLocks/>
          </p:cNvCxnSpPr>
          <p:nvPr/>
        </p:nvCxnSpPr>
        <p:spPr>
          <a:xfrm flipH="1">
            <a:off x="6750953" y="2997652"/>
            <a:ext cx="2426546" cy="1238662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9EA43579-659F-493B-A2F2-5398CC6F6FFC}"/>
              </a:ext>
            </a:extLst>
          </p:cNvPr>
          <p:cNvCxnSpPr>
            <a:cxnSpLocks/>
          </p:cNvCxnSpPr>
          <p:nvPr/>
        </p:nvCxnSpPr>
        <p:spPr>
          <a:xfrm flipH="1">
            <a:off x="7535376" y="3211009"/>
            <a:ext cx="3322824" cy="1883919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C34C55AE-0448-4728-8693-A205BF0DC893}"/>
                  </a:ext>
                </a:extLst>
              </p:cNvPr>
              <p:cNvSpPr txBox="1"/>
              <p:nvPr/>
            </p:nvSpPr>
            <p:spPr>
              <a:xfrm>
                <a:off x="654586" y="4803559"/>
                <a:ext cx="23134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1269B0"/>
                    </a:solidFill>
                  </a:rPr>
                  <a:t>Induzierte Spannung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fr-CH" b="0" i="0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C34C55AE-0448-4728-8693-A205BF0DC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6" y="4803559"/>
                <a:ext cx="2313454" cy="646331"/>
              </a:xfrm>
              <a:prstGeom prst="rect">
                <a:avLst/>
              </a:prstGeom>
              <a:blipFill>
                <a:blip r:embed="rId3"/>
                <a:stretch>
                  <a:fillRect l="-2105" t="-5660" r="-1579" b="-75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hteck 115">
            <a:extLst>
              <a:ext uri="{FF2B5EF4-FFF2-40B4-BE49-F238E27FC236}">
                <a16:creationId xmlns:a16="http://schemas.microsoft.com/office/drawing/2014/main" id="{309C3B43-2FAA-41F8-97B7-28DA8571132B}"/>
              </a:ext>
            </a:extLst>
          </p:cNvPr>
          <p:cNvSpPr/>
          <p:nvPr/>
        </p:nvSpPr>
        <p:spPr>
          <a:xfrm>
            <a:off x="2576686" y="1286136"/>
            <a:ext cx="1351648" cy="1924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6F16008E-0E87-43B4-ACDA-93BEBC4FEAAD}"/>
              </a:ext>
            </a:extLst>
          </p:cNvPr>
          <p:cNvGrpSpPr/>
          <p:nvPr/>
        </p:nvGrpSpPr>
        <p:grpSpPr>
          <a:xfrm>
            <a:off x="4374559" y="1327090"/>
            <a:ext cx="1351648" cy="1924873"/>
            <a:chOff x="4374559" y="1327090"/>
            <a:chExt cx="1351648" cy="1924873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788886F4-DF9A-4FB0-9BB9-53CB61B8DDE1}"/>
                </a:ext>
              </a:extLst>
            </p:cNvPr>
            <p:cNvGrpSpPr/>
            <p:nvPr/>
          </p:nvGrpSpPr>
          <p:grpSpPr>
            <a:xfrm>
              <a:off x="4568630" y="1389267"/>
              <a:ext cx="990746" cy="1757998"/>
              <a:chOff x="3278928" y="1339753"/>
              <a:chExt cx="990746" cy="1757998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0F9EBCF0-DEDD-4F7F-961A-82FA67B533C6}"/>
                  </a:ext>
                </a:extLst>
              </p:cNvPr>
              <p:cNvGrpSpPr/>
              <p:nvPr/>
            </p:nvGrpSpPr>
            <p:grpSpPr>
              <a:xfrm>
                <a:off x="3278928" y="1683347"/>
                <a:ext cx="990746" cy="1080121"/>
                <a:chOff x="1269083" y="2132855"/>
                <a:chExt cx="1440160" cy="1080121"/>
              </a:xfrm>
            </p:grpSpPr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BAB069E6-B5CA-4E08-AE95-230DBA5CF545}"/>
                    </a:ext>
                  </a:extLst>
                </p:cNvPr>
                <p:cNvCxnSpPr/>
                <p:nvPr/>
              </p:nvCxnSpPr>
              <p:spPr>
                <a:xfrm flipV="1">
                  <a:off x="1269083" y="213285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EB12C93D-72F6-4C67-9FF4-346845D15CA2}"/>
                    </a:ext>
                  </a:extLst>
                </p:cNvPr>
                <p:cNvCxnSpPr/>
                <p:nvPr/>
              </p:nvCxnSpPr>
              <p:spPr>
                <a:xfrm flipV="1">
                  <a:off x="1269083" y="2514653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>
                  <a:extLst>
                    <a:ext uri="{FF2B5EF4-FFF2-40B4-BE49-F238E27FC236}">
                      <a16:creationId xmlns:a16="http://schemas.microsoft.com/office/drawing/2014/main" id="{30E170FD-AF63-4484-BD6D-F1342A029A38}"/>
                    </a:ext>
                  </a:extLst>
                </p:cNvPr>
                <p:cNvCxnSpPr/>
                <p:nvPr/>
              </p:nvCxnSpPr>
              <p:spPr>
                <a:xfrm flipV="1">
                  <a:off x="1269083" y="2838689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mit Pfeil 39">
                  <a:extLst>
                    <a:ext uri="{FF2B5EF4-FFF2-40B4-BE49-F238E27FC236}">
                      <a16:creationId xmlns:a16="http://schemas.microsoft.com/office/drawing/2014/main" id="{95E29EAC-8295-47B2-B941-505FFAC355C6}"/>
                    </a:ext>
                  </a:extLst>
                </p:cNvPr>
                <p:cNvCxnSpPr/>
                <p:nvPr/>
              </p:nvCxnSpPr>
              <p:spPr>
                <a:xfrm flipV="1">
                  <a:off x="1269083" y="321297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DA1560C4-FC6D-4822-81EB-A8241639FCD2}"/>
                  </a:ext>
                </a:extLst>
              </p:cNvPr>
              <p:cNvGrpSpPr/>
              <p:nvPr/>
            </p:nvGrpSpPr>
            <p:grpSpPr>
              <a:xfrm rot="18627587">
                <a:off x="2897052" y="2110740"/>
                <a:ext cx="1757998" cy="216024"/>
                <a:chOff x="6273924" y="2714376"/>
                <a:chExt cx="1757998" cy="216024"/>
              </a:xfrm>
            </p:grpSpPr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2082B787-5DB8-464B-817C-C6F59CDB1DC4}"/>
                    </a:ext>
                  </a:extLst>
                </p:cNvPr>
                <p:cNvSpPr/>
                <p:nvPr/>
              </p:nvSpPr>
              <p:spPr>
                <a:xfrm rot="5400000">
                  <a:off x="7029723" y="2066304"/>
                  <a:ext cx="216024" cy="15121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F868F570-27E9-493A-A3F7-BD36B50F4F3E}"/>
                    </a:ext>
                  </a:extLst>
                </p:cNvPr>
                <p:cNvSpPr/>
                <p:nvPr/>
              </p:nvSpPr>
              <p:spPr>
                <a:xfrm rot="5400000">
                  <a:off x="6278064" y="2719087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D5445203-FB05-468B-8FA1-5089286B791C}"/>
                    </a:ext>
                  </a:extLst>
                </p:cNvPr>
                <p:cNvSpPr/>
                <p:nvPr/>
              </p:nvSpPr>
              <p:spPr>
                <a:xfrm rot="5400000">
                  <a:off x="7820609" y="2714661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2C58D2B7-930D-497B-B10D-2802D53F8CBA}"/>
                </a:ext>
              </a:extLst>
            </p:cNvPr>
            <p:cNvSpPr/>
            <p:nvPr/>
          </p:nvSpPr>
          <p:spPr>
            <a:xfrm>
              <a:off x="4374559" y="1327090"/>
              <a:ext cx="1351648" cy="192487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A7F8EDB8-37B2-4A51-AC42-7AF76EFA8DB4}"/>
              </a:ext>
            </a:extLst>
          </p:cNvPr>
          <p:cNvGrpSpPr/>
          <p:nvPr/>
        </p:nvGrpSpPr>
        <p:grpSpPr>
          <a:xfrm>
            <a:off x="6141814" y="1286585"/>
            <a:ext cx="1882302" cy="1924873"/>
            <a:chOff x="6141814" y="1286585"/>
            <a:chExt cx="1882302" cy="1924873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3717A3F7-846B-4DA3-A0B0-3245045F974D}"/>
                </a:ext>
              </a:extLst>
            </p:cNvPr>
            <p:cNvGrpSpPr/>
            <p:nvPr/>
          </p:nvGrpSpPr>
          <p:grpSpPr>
            <a:xfrm>
              <a:off x="6191299" y="1695454"/>
              <a:ext cx="1757998" cy="1080121"/>
              <a:chOff x="5477231" y="1695454"/>
              <a:chExt cx="1757998" cy="1080121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35C7037E-E267-490D-BAFB-611C01669E18}"/>
                  </a:ext>
                </a:extLst>
              </p:cNvPr>
              <p:cNvGrpSpPr/>
              <p:nvPr/>
            </p:nvGrpSpPr>
            <p:grpSpPr>
              <a:xfrm>
                <a:off x="5477231" y="2128302"/>
                <a:ext cx="1757998" cy="216024"/>
                <a:chOff x="6273924" y="2714376"/>
                <a:chExt cx="1757998" cy="216024"/>
              </a:xfrm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C2F8DAA5-82AA-45D1-A5A6-D7A7499E652E}"/>
                    </a:ext>
                  </a:extLst>
                </p:cNvPr>
                <p:cNvSpPr/>
                <p:nvPr/>
              </p:nvSpPr>
              <p:spPr>
                <a:xfrm rot="5400000">
                  <a:off x="7029723" y="2066304"/>
                  <a:ext cx="216024" cy="151216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18C11038-34E4-4FAC-BAD7-D5ADFFE9A63E}"/>
                    </a:ext>
                  </a:extLst>
                </p:cNvPr>
                <p:cNvSpPr/>
                <p:nvPr/>
              </p:nvSpPr>
              <p:spPr>
                <a:xfrm rot="5400000">
                  <a:off x="6278064" y="2719087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3443E8B8-94F7-42F1-BD3D-CBF4FF18342A}"/>
                    </a:ext>
                  </a:extLst>
                </p:cNvPr>
                <p:cNvSpPr/>
                <p:nvPr/>
              </p:nvSpPr>
              <p:spPr>
                <a:xfrm rot="5400000">
                  <a:off x="7820609" y="2714661"/>
                  <a:ext cx="207173" cy="21545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488AADB4-4598-4C6B-B76F-94931D83FCEA}"/>
                  </a:ext>
                </a:extLst>
              </p:cNvPr>
              <p:cNvGrpSpPr/>
              <p:nvPr/>
            </p:nvGrpSpPr>
            <p:grpSpPr>
              <a:xfrm>
                <a:off x="6072674" y="1695454"/>
                <a:ext cx="614274" cy="1080121"/>
                <a:chOff x="1269083" y="2132855"/>
                <a:chExt cx="1440160" cy="1080121"/>
              </a:xfrm>
            </p:grpSpPr>
            <p:cxnSp>
              <p:nvCxnSpPr>
                <p:cNvPr id="42" name="Gerade Verbindung mit Pfeil 41">
                  <a:extLst>
                    <a:ext uri="{FF2B5EF4-FFF2-40B4-BE49-F238E27FC236}">
                      <a16:creationId xmlns:a16="http://schemas.microsoft.com/office/drawing/2014/main" id="{C63CBBFB-2A0F-4C1B-9803-AC8034680B68}"/>
                    </a:ext>
                  </a:extLst>
                </p:cNvPr>
                <p:cNvCxnSpPr/>
                <p:nvPr/>
              </p:nvCxnSpPr>
              <p:spPr>
                <a:xfrm flipV="1">
                  <a:off x="1269083" y="213285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mit Pfeil 42">
                  <a:extLst>
                    <a:ext uri="{FF2B5EF4-FFF2-40B4-BE49-F238E27FC236}">
                      <a16:creationId xmlns:a16="http://schemas.microsoft.com/office/drawing/2014/main" id="{37122A1C-DA29-41E3-B45D-70836FDFC9CD}"/>
                    </a:ext>
                  </a:extLst>
                </p:cNvPr>
                <p:cNvCxnSpPr/>
                <p:nvPr/>
              </p:nvCxnSpPr>
              <p:spPr>
                <a:xfrm flipV="1">
                  <a:off x="1269083" y="2514653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344E5AB9-503F-4E77-A7C8-54719BE765B4}"/>
                    </a:ext>
                  </a:extLst>
                </p:cNvPr>
                <p:cNvCxnSpPr/>
                <p:nvPr/>
              </p:nvCxnSpPr>
              <p:spPr>
                <a:xfrm flipV="1">
                  <a:off x="1269083" y="2838689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BF45E6B2-23BB-4AC6-B9C8-5DA0D30823F9}"/>
                    </a:ext>
                  </a:extLst>
                </p:cNvPr>
                <p:cNvCxnSpPr/>
                <p:nvPr/>
              </p:nvCxnSpPr>
              <p:spPr>
                <a:xfrm flipV="1">
                  <a:off x="1269083" y="3212975"/>
                  <a:ext cx="1440160" cy="1"/>
                </a:xfrm>
                <a:prstGeom prst="straightConnector1">
                  <a:avLst/>
                </a:prstGeom>
                <a:ln w="38100" cap="sq">
                  <a:solidFill>
                    <a:srgbClr val="72791C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12E04005-9F68-434E-8332-2C7858467D80}"/>
                </a:ext>
              </a:extLst>
            </p:cNvPr>
            <p:cNvSpPr/>
            <p:nvPr/>
          </p:nvSpPr>
          <p:spPr>
            <a:xfrm>
              <a:off x="6141814" y="1286585"/>
              <a:ext cx="1882302" cy="192487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16E2518-A0B4-49F7-83A1-D7DAB61A18BD}"/>
              </a:ext>
            </a:extLst>
          </p:cNvPr>
          <p:cNvGrpSpPr/>
          <p:nvPr/>
        </p:nvGrpSpPr>
        <p:grpSpPr>
          <a:xfrm>
            <a:off x="8418100" y="1281888"/>
            <a:ext cx="1393972" cy="1888616"/>
            <a:chOff x="8418100" y="1281888"/>
            <a:chExt cx="1393972" cy="1888616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BBEBE20F-F7B6-46D3-9BD5-004A96C7CC66}"/>
                </a:ext>
              </a:extLst>
            </p:cNvPr>
            <p:cNvGrpSpPr/>
            <p:nvPr/>
          </p:nvGrpSpPr>
          <p:grpSpPr>
            <a:xfrm>
              <a:off x="8735626" y="1682048"/>
              <a:ext cx="892094" cy="1080121"/>
              <a:chOff x="1269083" y="2132855"/>
              <a:chExt cx="1440160" cy="1080121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4C7F6101-35EA-4B14-B509-28BA00A4ACB2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54BA89A8-4157-48D5-BFD6-A2D6C75FBE3E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189786A-BAF0-4A30-A0BA-DBCD36AEC07F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48C4641D-A459-46A5-AF29-EDD8A8EB0F2F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0C13645-A527-4F71-AEF5-A2502DA3E141}"/>
                </a:ext>
              </a:extLst>
            </p:cNvPr>
            <p:cNvGrpSpPr/>
            <p:nvPr/>
          </p:nvGrpSpPr>
          <p:grpSpPr>
            <a:xfrm rot="2978374">
              <a:off x="8294987" y="2052875"/>
              <a:ext cx="1757998" cy="216024"/>
              <a:chOff x="6273924" y="2714376"/>
              <a:chExt cx="1757998" cy="216024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5FF951F-B65E-4FB3-814A-B2007FA251C5}"/>
                  </a:ext>
                </a:extLst>
              </p:cNvPr>
              <p:cNvSpPr/>
              <p:nvPr/>
            </p:nvSpPr>
            <p:spPr>
              <a:xfrm rot="5400000">
                <a:off x="7029723" y="2066304"/>
                <a:ext cx="216024" cy="15121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C8855A61-5F10-4431-81D1-B7D7466ACDEF}"/>
                  </a:ext>
                </a:extLst>
              </p:cNvPr>
              <p:cNvSpPr/>
              <p:nvPr/>
            </p:nvSpPr>
            <p:spPr>
              <a:xfrm rot="5400000">
                <a:off x="6278064" y="2719087"/>
                <a:ext cx="207173" cy="2154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0080C90-964C-4F81-B255-948776062BC3}"/>
                  </a:ext>
                </a:extLst>
              </p:cNvPr>
              <p:cNvSpPr/>
              <p:nvPr/>
            </p:nvSpPr>
            <p:spPr>
              <a:xfrm rot="5400000">
                <a:off x="7820609" y="2714661"/>
                <a:ext cx="207173" cy="2154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01CF3109-E5AD-4FC6-8284-B8B056ACF5DA}"/>
                </a:ext>
              </a:extLst>
            </p:cNvPr>
            <p:cNvSpPr/>
            <p:nvPr/>
          </p:nvSpPr>
          <p:spPr>
            <a:xfrm>
              <a:off x="8418100" y="1286585"/>
              <a:ext cx="1393972" cy="188391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5F39505-32B9-433B-8373-A66476374573}"/>
              </a:ext>
            </a:extLst>
          </p:cNvPr>
          <p:cNvGrpSpPr/>
          <p:nvPr/>
        </p:nvGrpSpPr>
        <p:grpSpPr>
          <a:xfrm>
            <a:off x="10057718" y="1276792"/>
            <a:ext cx="1393972" cy="1883919"/>
            <a:chOff x="10057718" y="1276792"/>
            <a:chExt cx="1393972" cy="1883919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D34E5D68-C745-4708-94BD-B0D12929CF04}"/>
                </a:ext>
              </a:extLst>
            </p:cNvPr>
            <p:cNvGrpSpPr/>
            <p:nvPr/>
          </p:nvGrpSpPr>
          <p:grpSpPr>
            <a:xfrm>
              <a:off x="10379892" y="1652586"/>
              <a:ext cx="857141" cy="1080121"/>
              <a:chOff x="1269083" y="2132855"/>
              <a:chExt cx="1440160" cy="1080121"/>
            </a:xfrm>
          </p:grpSpPr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ACB09CC-239F-4D66-99A9-809577CFCDA7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EB7FFE71-D720-4F54-A69B-8E455645EFC7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7BAB03D4-3AE6-490F-B420-8FF6408B63A1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7067D348-1BE7-4EEB-B50E-7A80441B08AC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99AC05FB-DA4C-4953-B3A4-128A69533603}"/>
                </a:ext>
              </a:extLst>
            </p:cNvPr>
            <p:cNvSpPr/>
            <p:nvPr/>
          </p:nvSpPr>
          <p:spPr>
            <a:xfrm>
              <a:off x="10663061" y="1462668"/>
              <a:ext cx="216024" cy="151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DA1E002-BCE1-4B7A-9470-58AB6F7833F5}"/>
                </a:ext>
              </a:extLst>
            </p:cNvPr>
            <p:cNvSpPr/>
            <p:nvPr/>
          </p:nvSpPr>
          <p:spPr>
            <a:xfrm>
              <a:off x="10671912" y="1354941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5BA5ACB4-D16A-48A6-A1B8-7FAA035FED83}"/>
                </a:ext>
              </a:extLst>
            </p:cNvPr>
            <p:cNvSpPr/>
            <p:nvPr/>
          </p:nvSpPr>
          <p:spPr>
            <a:xfrm>
              <a:off x="10671912" y="2862030"/>
              <a:ext cx="207173" cy="2154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E03E4FE6-E6AB-4687-BEAB-1C80E19F82A1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10879085" y="1462668"/>
              <a:ext cx="21602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50D0FC2D-0985-4CCD-9951-53C87B7E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7037" y="2978684"/>
              <a:ext cx="22487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2835BBD1-85E6-483D-A79F-1B3382A02216}"/>
                </a:ext>
              </a:extLst>
            </p:cNvPr>
            <p:cNvSpPr/>
            <p:nvPr/>
          </p:nvSpPr>
          <p:spPr>
            <a:xfrm>
              <a:off x="10057718" y="1276792"/>
              <a:ext cx="1393972" cy="188391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988106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E7A5E467-D497-467D-A965-CCF2A5D4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72" y="1176000"/>
            <a:ext cx="5238750" cy="41529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5EC818-43E8-4905-9E12-2ABAE97CC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fr-CH" dirty="0"/>
              <a:t>3 – </a:t>
            </a:r>
            <a:r>
              <a:rPr lang="fr-CH" dirty="0" err="1"/>
              <a:t>Phasen</a:t>
            </a:r>
            <a:r>
              <a:rPr lang="fr-CH" dirty="0"/>
              <a:t> </a:t>
            </a:r>
            <a:r>
              <a:rPr lang="fr-CH" dirty="0" err="1"/>
              <a:t>Wechselstrom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EEE3C-FFC9-484B-8C5F-72C62BF9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89F9F-D3B4-4554-890F-F8EBAD30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8FF04-35E3-4546-98EE-FE177DE2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42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DC87F54-2E4B-4F69-BAE1-6815A2B82E57}"/>
                  </a:ext>
                </a:extLst>
              </p:cNvPr>
              <p:cNvSpPr txBox="1"/>
              <p:nvPr/>
            </p:nvSpPr>
            <p:spPr>
              <a:xfrm>
                <a:off x="3004754" y="1377205"/>
                <a:ext cx="420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DC87F54-2E4B-4F69-BAE1-6815A2B8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54" y="1377205"/>
                <a:ext cx="4205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A63BEB2-EFF9-45AA-8698-DFC8D3C9B826}"/>
              </a:ext>
            </a:extLst>
          </p:cNvPr>
          <p:cNvGrpSpPr/>
          <p:nvPr/>
        </p:nvGrpSpPr>
        <p:grpSpPr>
          <a:xfrm>
            <a:off x="1444473" y="1586966"/>
            <a:ext cx="2942962" cy="2658646"/>
            <a:chOff x="1444473" y="1586966"/>
            <a:chExt cx="2942962" cy="2658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0E2B29CA-57A1-43BC-87A5-9A386E0C06C3}"/>
                    </a:ext>
                  </a:extLst>
                </p:cNvPr>
                <p:cNvSpPr/>
                <p:nvPr/>
              </p:nvSpPr>
              <p:spPr>
                <a:xfrm>
                  <a:off x="2339518" y="3724551"/>
                  <a:ext cx="4205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0E2B29CA-57A1-43BC-87A5-9A386E0C0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518" y="3724551"/>
                  <a:ext cx="4205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1C5187B-E33B-4171-BD3A-ECE5BDEE6B31}"/>
                </a:ext>
              </a:extLst>
            </p:cNvPr>
            <p:cNvGrpSpPr/>
            <p:nvPr/>
          </p:nvGrpSpPr>
          <p:grpSpPr>
            <a:xfrm>
              <a:off x="1444473" y="2061496"/>
              <a:ext cx="2942962" cy="1667106"/>
              <a:chOff x="1269083" y="2132855"/>
              <a:chExt cx="1440160" cy="1080121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EE65BEDC-CE01-47CF-B351-E96A627DA36B}"/>
                  </a:ext>
                </a:extLst>
              </p:cNvPr>
              <p:cNvCxnSpPr/>
              <p:nvPr/>
            </p:nvCxnSpPr>
            <p:spPr>
              <a:xfrm flipV="1">
                <a:off x="1269083" y="213285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44264C3A-BE6F-411B-90DF-8030198BE0CD}"/>
                  </a:ext>
                </a:extLst>
              </p:cNvPr>
              <p:cNvCxnSpPr/>
              <p:nvPr/>
            </p:nvCxnSpPr>
            <p:spPr>
              <a:xfrm flipV="1">
                <a:off x="1269083" y="2514653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51F36B03-E138-49FD-AC47-32A16E6D9B00}"/>
                  </a:ext>
                </a:extLst>
              </p:cNvPr>
              <p:cNvCxnSpPr/>
              <p:nvPr/>
            </p:nvCxnSpPr>
            <p:spPr>
              <a:xfrm flipV="1">
                <a:off x="1269083" y="2838689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00FF82DB-C937-49D1-9675-8E4F436789E7}"/>
                  </a:ext>
                </a:extLst>
              </p:cNvPr>
              <p:cNvCxnSpPr/>
              <p:nvPr/>
            </p:nvCxnSpPr>
            <p:spPr>
              <a:xfrm flipV="1">
                <a:off x="1269083" y="3212975"/>
                <a:ext cx="1440160" cy="1"/>
              </a:xfrm>
              <a:prstGeom prst="straightConnector1">
                <a:avLst/>
              </a:prstGeom>
              <a:ln w="38100" cap="sq">
                <a:solidFill>
                  <a:srgbClr val="72791C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81154880-E3C1-42BD-BECD-AE46D5520C48}"/>
                </a:ext>
              </a:extLst>
            </p:cNvPr>
            <p:cNvGrpSpPr/>
            <p:nvPr/>
          </p:nvGrpSpPr>
          <p:grpSpPr>
            <a:xfrm>
              <a:off x="2746168" y="1586966"/>
              <a:ext cx="339573" cy="2658646"/>
              <a:chOff x="3531469" y="2131828"/>
              <a:chExt cx="339573" cy="2658646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353E73A-03F4-493E-A47D-BA4DB5BBC3B7}"/>
                  </a:ext>
                </a:extLst>
              </p:cNvPr>
              <p:cNvSpPr/>
              <p:nvPr/>
            </p:nvSpPr>
            <p:spPr>
              <a:xfrm>
                <a:off x="3531469" y="2298099"/>
                <a:ext cx="339573" cy="23339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269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6520668D-F8CD-4B27-8916-6FFA4DF2AD65}"/>
                  </a:ext>
                </a:extLst>
              </p:cNvPr>
              <p:cNvSpPr/>
              <p:nvPr/>
            </p:nvSpPr>
            <p:spPr>
              <a:xfrm>
                <a:off x="3545382" y="2131828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269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4AABF42-E40B-4699-8BF5-F16FB55A365F}"/>
                  </a:ext>
                </a:extLst>
              </p:cNvPr>
              <p:cNvSpPr/>
              <p:nvPr/>
            </p:nvSpPr>
            <p:spPr>
              <a:xfrm>
                <a:off x="3545382" y="4457934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269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B1E675E-B5D7-4406-8B05-C44F5C852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6595" y="4093121"/>
              <a:ext cx="353486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2049026-6B71-4454-AE12-D076EEEE9F6F}"/>
                </a:ext>
              </a:extLst>
            </p:cNvPr>
            <p:cNvGrpSpPr/>
            <p:nvPr/>
          </p:nvGrpSpPr>
          <p:grpSpPr>
            <a:xfrm rot="7200000">
              <a:off x="2791521" y="1526090"/>
              <a:ext cx="339573" cy="2658646"/>
              <a:chOff x="3531469" y="2131828"/>
              <a:chExt cx="339573" cy="2658646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B6F0700-BABF-49AA-8116-45036765E0A1}"/>
                  </a:ext>
                </a:extLst>
              </p:cNvPr>
              <p:cNvSpPr/>
              <p:nvPr/>
            </p:nvSpPr>
            <p:spPr>
              <a:xfrm>
                <a:off x="3531469" y="2298099"/>
                <a:ext cx="339573" cy="23339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E9A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0992FA1-FBDF-4CF5-87C7-55F826BDB48B}"/>
                  </a:ext>
                </a:extLst>
              </p:cNvPr>
              <p:cNvSpPr/>
              <p:nvPr/>
            </p:nvSpPr>
            <p:spPr>
              <a:xfrm>
                <a:off x="3545382" y="2131828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E9A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F2F9EB0-3797-4F7B-AF91-60D3497D2764}"/>
                  </a:ext>
                </a:extLst>
              </p:cNvPr>
              <p:cNvSpPr/>
              <p:nvPr/>
            </p:nvSpPr>
            <p:spPr>
              <a:xfrm>
                <a:off x="3545382" y="4457934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E9A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4DBDA56-1581-4161-B9B0-D930B0AD803B}"/>
                </a:ext>
              </a:extLst>
            </p:cNvPr>
            <p:cNvGrpSpPr/>
            <p:nvPr/>
          </p:nvGrpSpPr>
          <p:grpSpPr>
            <a:xfrm rot="14400000">
              <a:off x="2746168" y="1571775"/>
              <a:ext cx="339573" cy="2658646"/>
              <a:chOff x="3531469" y="2131828"/>
              <a:chExt cx="339573" cy="2658646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4D4E502B-5C3C-4FF6-8FAB-3301788C634B}"/>
                  </a:ext>
                </a:extLst>
              </p:cNvPr>
              <p:cNvSpPr/>
              <p:nvPr/>
            </p:nvSpPr>
            <p:spPr>
              <a:xfrm>
                <a:off x="3531469" y="2298099"/>
                <a:ext cx="339573" cy="23339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0EB238BB-C68C-47DC-B8D5-741B37D3FEF5}"/>
                  </a:ext>
                </a:extLst>
              </p:cNvPr>
              <p:cNvSpPr/>
              <p:nvPr/>
            </p:nvSpPr>
            <p:spPr>
              <a:xfrm>
                <a:off x="3545382" y="2131828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5475077-0D97-4E01-85DF-CE1859B176D0}"/>
                  </a:ext>
                </a:extLst>
              </p:cNvPr>
              <p:cNvSpPr/>
              <p:nvPr/>
            </p:nvSpPr>
            <p:spPr>
              <a:xfrm>
                <a:off x="3545382" y="4457934"/>
                <a:ext cx="325659" cy="332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AEA55FC-A5F0-4DD3-A553-D3B20FEE4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9653" y="1746537"/>
              <a:ext cx="355517" cy="670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97D25A2-53C7-434F-AD05-EEFD8B4C905F}"/>
              </a:ext>
            </a:extLst>
          </p:cNvPr>
          <p:cNvCxnSpPr>
            <a:cxnSpLocks/>
          </p:cNvCxnSpPr>
          <p:nvPr/>
        </p:nvCxnSpPr>
        <p:spPr>
          <a:xfrm>
            <a:off x="4190472" y="2376457"/>
            <a:ext cx="2756760" cy="821367"/>
          </a:xfrm>
          <a:prstGeom prst="straightConnector1">
            <a:avLst/>
          </a:prstGeom>
          <a:ln w="12700" cap="sq">
            <a:solidFill>
              <a:srgbClr val="FFC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49771C0-478E-4650-A159-37D54FB87346}"/>
              </a:ext>
            </a:extLst>
          </p:cNvPr>
          <p:cNvCxnSpPr>
            <a:cxnSpLocks/>
          </p:cNvCxnSpPr>
          <p:nvPr/>
        </p:nvCxnSpPr>
        <p:spPr>
          <a:xfrm>
            <a:off x="3247513" y="1919506"/>
            <a:ext cx="3134138" cy="669788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5A3BF74-5F8B-4212-9CB6-23EDAF1EAAB8}"/>
              </a:ext>
            </a:extLst>
          </p:cNvPr>
          <p:cNvCxnSpPr>
            <a:cxnSpLocks/>
          </p:cNvCxnSpPr>
          <p:nvPr/>
        </p:nvCxnSpPr>
        <p:spPr>
          <a:xfrm>
            <a:off x="4256950" y="3601344"/>
            <a:ext cx="1827849" cy="1258876"/>
          </a:xfrm>
          <a:prstGeom prst="straightConnector1">
            <a:avLst/>
          </a:prstGeom>
          <a:ln w="12700" cap="sq">
            <a:solidFill>
              <a:srgbClr val="E9A08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FF1A2B76-FD6D-474E-BC11-745B52DA8E67}"/>
                  </a:ext>
                </a:extLst>
              </p:cNvPr>
              <p:cNvSpPr txBox="1"/>
              <p:nvPr/>
            </p:nvSpPr>
            <p:spPr>
              <a:xfrm>
                <a:off x="6144796" y="5419841"/>
                <a:ext cx="1503425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FF1A2B76-FD6D-474E-BC11-745B52DA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96" y="5419841"/>
                <a:ext cx="1503425" cy="403124"/>
              </a:xfrm>
              <a:prstGeom prst="rect">
                <a:avLst/>
              </a:prstGeom>
              <a:blipFill>
                <a:blip r:embed="rId5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39FD4A94-1CC7-4EDD-A7D6-3FFB8C444DE4}"/>
                  </a:ext>
                </a:extLst>
              </p:cNvPr>
              <p:cNvSpPr/>
              <p:nvPr/>
            </p:nvSpPr>
            <p:spPr>
              <a:xfrm>
                <a:off x="6144796" y="5781894"/>
                <a:ext cx="2147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fr-CH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+120°</m:t>
                      </m:r>
                      <m:r>
                        <a:rPr lang="fr-CH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39FD4A94-1CC7-4EDD-A7D6-3FFB8C444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96" y="5781894"/>
                <a:ext cx="2147832" cy="369332"/>
              </a:xfrm>
              <a:prstGeom prst="rect">
                <a:avLst/>
              </a:prstGeom>
              <a:blipFill>
                <a:blip r:embed="rId6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EDD4A96-90EB-4BCC-B4B5-1D26570DE991}"/>
                  </a:ext>
                </a:extLst>
              </p:cNvPr>
              <p:cNvSpPr/>
              <p:nvPr/>
            </p:nvSpPr>
            <p:spPr>
              <a:xfrm>
                <a:off x="6179872" y="6169282"/>
                <a:ext cx="2147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fr-CH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fr-CH" b="0" i="1" smtClean="0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0°</m:t>
                      </m:r>
                      <m:r>
                        <a:rPr lang="fr-CH" i="1">
                          <a:solidFill>
                            <a:srgbClr val="E9A08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rgbClr val="E9A080"/>
                  </a:solidFill>
                </a:endParaRPr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EDD4A96-90EB-4BCC-B4B5-1D26570DE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72" y="6169282"/>
                <a:ext cx="2147832" cy="369332"/>
              </a:xfrm>
              <a:prstGeom prst="rect">
                <a:avLst/>
              </a:prstGeom>
              <a:blipFill>
                <a:blip r:embed="rId7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066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114C359-CE07-40F4-B05D-6B195DCF8F7B}"/>
              </a:ext>
            </a:extLst>
          </p:cNvPr>
          <p:cNvCxnSpPr>
            <a:cxnSpLocks/>
          </p:cNvCxnSpPr>
          <p:nvPr/>
        </p:nvCxnSpPr>
        <p:spPr>
          <a:xfrm flipH="1" flipV="1">
            <a:off x="3059199" y="3429001"/>
            <a:ext cx="1341012" cy="72008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72FB8F1-79CF-4045-8F39-92273B2CE853}"/>
              </a:ext>
            </a:extLst>
          </p:cNvPr>
          <p:cNvCxnSpPr>
            <a:cxnSpLocks/>
          </p:cNvCxnSpPr>
          <p:nvPr/>
        </p:nvCxnSpPr>
        <p:spPr>
          <a:xfrm>
            <a:off x="3059198" y="2132856"/>
            <a:ext cx="7283220" cy="29198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F06AA-E9D6-4B8D-B97B-7BDF314C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C86E6-D463-4838-9395-16D31596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540E7-63EF-4B54-A3F7-72763722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43</a:t>
            </a:fld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8D2FE62-33E8-4071-B63C-6DDAD46E88AE}"/>
              </a:ext>
            </a:extLst>
          </p:cNvPr>
          <p:cNvSpPr/>
          <p:nvPr/>
        </p:nvSpPr>
        <p:spPr>
          <a:xfrm rot="-3600000">
            <a:off x="3511923" y="3411716"/>
            <a:ext cx="216024" cy="648072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EB3C9CC-D86A-4FF2-AA57-1119817AB0D7}"/>
              </a:ext>
            </a:extLst>
          </p:cNvPr>
          <p:cNvCxnSpPr>
            <a:cxnSpLocks/>
          </p:cNvCxnSpPr>
          <p:nvPr/>
        </p:nvCxnSpPr>
        <p:spPr>
          <a:xfrm flipV="1">
            <a:off x="1845146" y="3429001"/>
            <a:ext cx="1214051" cy="648071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378FCCD-F636-49DE-9F09-016788F4E7ED}"/>
              </a:ext>
            </a:extLst>
          </p:cNvPr>
          <p:cNvCxnSpPr>
            <a:cxnSpLocks/>
          </p:cNvCxnSpPr>
          <p:nvPr/>
        </p:nvCxnSpPr>
        <p:spPr>
          <a:xfrm flipV="1">
            <a:off x="4422366" y="4130955"/>
            <a:ext cx="4706000" cy="32683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888AF9F-4F70-4787-8639-2AEC2EF44E93}"/>
              </a:ext>
            </a:extLst>
          </p:cNvPr>
          <p:cNvCxnSpPr>
            <a:cxnSpLocks/>
          </p:cNvCxnSpPr>
          <p:nvPr/>
        </p:nvCxnSpPr>
        <p:spPr>
          <a:xfrm>
            <a:off x="1845146" y="4869160"/>
            <a:ext cx="9515469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7B0A7B9-5CA4-48F7-8247-19C4C1B4844D}"/>
              </a:ext>
            </a:extLst>
          </p:cNvPr>
          <p:cNvCxnSpPr>
            <a:cxnSpLocks/>
          </p:cNvCxnSpPr>
          <p:nvPr/>
        </p:nvCxnSpPr>
        <p:spPr>
          <a:xfrm flipV="1">
            <a:off x="1845146" y="4090647"/>
            <a:ext cx="0" cy="778513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E1B660E-31F4-4CFA-B924-8158102E2870}"/>
              </a:ext>
            </a:extLst>
          </p:cNvPr>
          <p:cNvGrpSpPr/>
          <p:nvPr/>
        </p:nvGrpSpPr>
        <p:grpSpPr>
          <a:xfrm>
            <a:off x="2951186" y="2132856"/>
            <a:ext cx="216024" cy="1296144"/>
            <a:chOff x="2951186" y="2132856"/>
            <a:chExt cx="216024" cy="1296144"/>
          </a:xfrm>
          <a:solidFill>
            <a:srgbClr val="E9A080"/>
          </a:solidFill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87E45EB-A9EE-421C-8671-AAC38157F006}"/>
                </a:ext>
              </a:extLst>
            </p:cNvPr>
            <p:cNvCxnSpPr/>
            <p:nvPr/>
          </p:nvCxnSpPr>
          <p:spPr>
            <a:xfrm flipV="1">
              <a:off x="3059198" y="2132856"/>
              <a:ext cx="0" cy="1296144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82DF418-8FBE-4C72-B35F-2B520F4B02C4}"/>
                </a:ext>
              </a:extLst>
            </p:cNvPr>
            <p:cNvSpPr/>
            <p:nvPr/>
          </p:nvSpPr>
          <p:spPr>
            <a:xfrm>
              <a:off x="2951186" y="2492896"/>
              <a:ext cx="216024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2A1FB5A7-AA84-4801-BC75-04612C35E02E}"/>
              </a:ext>
            </a:extLst>
          </p:cNvPr>
          <p:cNvSpPr/>
          <p:nvPr/>
        </p:nvSpPr>
        <p:spPr>
          <a:xfrm rot="3655715">
            <a:off x="2341210" y="3428999"/>
            <a:ext cx="21602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2BC05EF-E8F4-43A9-A34A-089084544243}"/>
              </a:ext>
            </a:extLst>
          </p:cNvPr>
          <p:cNvCxnSpPr>
            <a:cxnSpLocks/>
          </p:cNvCxnSpPr>
          <p:nvPr/>
        </p:nvCxnSpPr>
        <p:spPr>
          <a:xfrm>
            <a:off x="3059198" y="3429002"/>
            <a:ext cx="7283220" cy="25594"/>
          </a:xfrm>
          <a:prstGeom prst="line">
            <a:avLst/>
          </a:prstGeom>
          <a:ln w="19050" cap="sq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5EBDF7-2399-437C-94E7-1042F9CD6259}"/>
                  </a:ext>
                </a:extLst>
              </p:cNvPr>
              <p:cNvSpPr txBox="1"/>
              <p:nvPr/>
            </p:nvSpPr>
            <p:spPr>
              <a:xfrm rot="19904528">
                <a:off x="1911140" y="3219096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465EBDF7-2399-437C-94E7-1042F9CD6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528">
                <a:off x="1911140" y="3219096"/>
                <a:ext cx="7777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063FC3F-CC22-47CE-B2BC-B8279407803E}"/>
              </a:ext>
            </a:extLst>
          </p:cNvPr>
          <p:cNvCxnSpPr>
            <a:cxnSpLocks/>
          </p:cNvCxnSpPr>
          <p:nvPr/>
        </p:nvCxnSpPr>
        <p:spPr>
          <a:xfrm flipH="1" flipV="1">
            <a:off x="3141289" y="3664858"/>
            <a:ext cx="720083" cy="425790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0A1A0D0-7F5E-4ED1-ABE5-DE2CAC3FA8D2}"/>
              </a:ext>
            </a:extLst>
          </p:cNvPr>
          <p:cNvCxnSpPr>
            <a:cxnSpLocks/>
          </p:cNvCxnSpPr>
          <p:nvPr/>
        </p:nvCxnSpPr>
        <p:spPr>
          <a:xfrm flipH="1">
            <a:off x="3283541" y="2456806"/>
            <a:ext cx="1" cy="736514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791E310-EE93-4AF8-AF91-83640FE7CE06}"/>
              </a:ext>
            </a:extLst>
          </p:cNvPr>
          <p:cNvCxnSpPr>
            <a:cxnSpLocks/>
          </p:cNvCxnSpPr>
          <p:nvPr/>
        </p:nvCxnSpPr>
        <p:spPr>
          <a:xfrm flipV="1">
            <a:off x="1968789" y="3356992"/>
            <a:ext cx="844584" cy="484224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039A5575-BA7B-42B4-AA05-E753C77C3784}"/>
              </a:ext>
            </a:extLst>
          </p:cNvPr>
          <p:cNvSpPr/>
          <p:nvPr/>
        </p:nvSpPr>
        <p:spPr>
          <a:xfrm>
            <a:off x="1629123" y="2276874"/>
            <a:ext cx="2808305" cy="2285120"/>
          </a:xfrm>
          <a:prstGeom prst="ellipse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08A03803-206E-4C72-9E7E-533CF14880F0}"/>
              </a:ext>
            </a:extLst>
          </p:cNvPr>
          <p:cNvSpPr txBox="1"/>
          <p:nvPr/>
        </p:nvSpPr>
        <p:spPr>
          <a:xfrm>
            <a:off x="760323" y="17127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Generator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99A625-7182-4BE2-B253-A8F766DEE9BF}"/>
              </a:ext>
            </a:extLst>
          </p:cNvPr>
          <p:cNvCxnSpPr>
            <a:stCxn id="80" idx="2"/>
            <a:endCxn id="79" idx="1"/>
          </p:cNvCxnSpPr>
          <p:nvPr/>
        </p:nvCxnSpPr>
        <p:spPr>
          <a:xfrm>
            <a:off x="1372029" y="2082033"/>
            <a:ext cx="668361" cy="52948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BAB7E0-19A7-4C18-B994-6A5BB38D59CF}"/>
              </a:ext>
            </a:extLst>
          </p:cNvPr>
          <p:cNvCxnSpPr>
            <a:cxnSpLocks/>
          </p:cNvCxnSpPr>
          <p:nvPr/>
        </p:nvCxnSpPr>
        <p:spPr>
          <a:xfrm flipH="1" flipV="1">
            <a:off x="10342418" y="3458198"/>
            <a:ext cx="1018197" cy="562313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6FB8F1B0-B5C5-460C-8B78-52099B61A641}"/>
              </a:ext>
            </a:extLst>
          </p:cNvPr>
          <p:cNvSpPr/>
          <p:nvPr/>
        </p:nvSpPr>
        <p:spPr>
          <a:xfrm rot="-3600000">
            <a:off x="10795143" y="3440914"/>
            <a:ext cx="2160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E2F6F8C1-EBB9-45CB-A427-63774127BE92}"/>
              </a:ext>
            </a:extLst>
          </p:cNvPr>
          <p:cNvCxnSpPr>
            <a:cxnSpLocks/>
          </p:cNvCxnSpPr>
          <p:nvPr/>
        </p:nvCxnSpPr>
        <p:spPr>
          <a:xfrm flipV="1">
            <a:off x="9128366" y="3458200"/>
            <a:ext cx="1214051" cy="676357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38D3DA95-82C4-4499-ADBB-DD7FC8685412}"/>
              </a:ext>
            </a:extLst>
          </p:cNvPr>
          <p:cNvCxnSpPr>
            <a:cxnSpLocks/>
          </p:cNvCxnSpPr>
          <p:nvPr/>
        </p:nvCxnSpPr>
        <p:spPr>
          <a:xfrm flipV="1">
            <a:off x="11360615" y="4030485"/>
            <a:ext cx="0" cy="838675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C78E3B39-9277-4906-BA3A-85E22C0BE555}"/>
              </a:ext>
            </a:extLst>
          </p:cNvPr>
          <p:cNvGrpSpPr/>
          <p:nvPr/>
        </p:nvGrpSpPr>
        <p:grpSpPr>
          <a:xfrm>
            <a:off x="10234406" y="2162054"/>
            <a:ext cx="216024" cy="1296144"/>
            <a:chOff x="2951186" y="2132856"/>
            <a:chExt cx="216024" cy="1296144"/>
          </a:xfrm>
          <a:solidFill>
            <a:schemeClr val="bg1"/>
          </a:solidFill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EC8D9B84-9B27-4D48-B6BA-9DDEF94193FD}"/>
                </a:ext>
              </a:extLst>
            </p:cNvPr>
            <p:cNvCxnSpPr/>
            <p:nvPr/>
          </p:nvCxnSpPr>
          <p:spPr>
            <a:xfrm flipV="1">
              <a:off x="3059198" y="2132856"/>
              <a:ext cx="0" cy="1296144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014D810E-4E5B-48B8-A490-FF1A88653BF1}"/>
                </a:ext>
              </a:extLst>
            </p:cNvPr>
            <p:cNvSpPr/>
            <p:nvPr/>
          </p:nvSpPr>
          <p:spPr>
            <a:xfrm>
              <a:off x="2951186" y="2492896"/>
              <a:ext cx="216024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F398C4EE-860A-4AB4-B8E2-8F3C5B3F23C4}"/>
              </a:ext>
            </a:extLst>
          </p:cNvPr>
          <p:cNvSpPr/>
          <p:nvPr/>
        </p:nvSpPr>
        <p:spPr>
          <a:xfrm rot="3655715">
            <a:off x="9624430" y="3458197"/>
            <a:ext cx="2160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CBF35D3-0501-4BA3-B743-8A72F8A07E67}"/>
              </a:ext>
            </a:extLst>
          </p:cNvPr>
          <p:cNvSpPr/>
          <p:nvPr/>
        </p:nvSpPr>
        <p:spPr>
          <a:xfrm>
            <a:off x="8947046" y="2315640"/>
            <a:ext cx="2808305" cy="2285120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9495585-B1C2-486F-9183-3FF1B865D5E1}"/>
              </a:ext>
            </a:extLst>
          </p:cNvPr>
          <p:cNvCxnSpPr/>
          <p:nvPr/>
        </p:nvCxnSpPr>
        <p:spPr>
          <a:xfrm>
            <a:off x="9034548" y="1786151"/>
            <a:ext cx="668361" cy="52948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13079ACC-EB47-4C54-83AE-4D05E4B457DC}"/>
              </a:ext>
            </a:extLst>
          </p:cNvPr>
          <p:cNvSpPr txBox="1"/>
          <p:nvPr/>
        </p:nvSpPr>
        <p:spPr>
          <a:xfrm>
            <a:off x="7273861" y="1439961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Verbraucher (Waschmaschine 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564D0A7E-036F-42D4-9DF0-38DBD7E1E364}"/>
                  </a:ext>
                </a:extLst>
              </p:cNvPr>
              <p:cNvSpPr txBox="1"/>
              <p:nvPr/>
            </p:nvSpPr>
            <p:spPr>
              <a:xfrm>
                <a:off x="3206411" y="2610861"/>
                <a:ext cx="77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E9A08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564D0A7E-036F-42D4-9DF0-38DBD7E1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11" y="2610861"/>
                <a:ext cx="7724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0633A77-AFB7-4AA5-A376-8291AD9462C0}"/>
                  </a:ext>
                </a:extLst>
              </p:cNvPr>
              <p:cNvSpPr txBox="1"/>
              <p:nvPr/>
            </p:nvSpPr>
            <p:spPr>
              <a:xfrm>
                <a:off x="2159233" y="6021288"/>
                <a:ext cx="287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+240°)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0633A77-AFB7-4AA5-A376-8291AD94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3" y="6021288"/>
                <a:ext cx="2870529" cy="369332"/>
              </a:xfrm>
              <a:prstGeom prst="rect">
                <a:avLst/>
              </a:prstGeom>
              <a:blipFill>
                <a:blip r:embed="rId4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C43DC897-1A12-4A20-9671-30AC03E10545}"/>
                  </a:ext>
                </a:extLst>
              </p:cNvPr>
              <p:cNvSpPr txBox="1"/>
              <p:nvPr/>
            </p:nvSpPr>
            <p:spPr>
              <a:xfrm>
                <a:off x="2159233" y="5159354"/>
                <a:ext cx="2118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C43DC897-1A12-4A20-9671-30AC03E1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3" y="5159354"/>
                <a:ext cx="2118209" cy="369332"/>
              </a:xfrm>
              <a:prstGeom prst="rect">
                <a:avLst/>
              </a:prstGeom>
              <a:blipFill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02D52EC1-75F8-4DEC-B92E-70C9D3FD5C24}"/>
                  </a:ext>
                </a:extLst>
              </p:cNvPr>
              <p:cNvSpPr txBox="1"/>
              <p:nvPr/>
            </p:nvSpPr>
            <p:spPr>
              <a:xfrm rot="1860788">
                <a:off x="2971729" y="3870316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02D52EC1-75F8-4DEC-B92E-70C9D3F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788">
                <a:off x="2971729" y="3870316"/>
                <a:ext cx="7777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7683327C-277A-4F0F-96C3-ABF9314EE2AC}"/>
                  </a:ext>
                </a:extLst>
              </p:cNvPr>
              <p:cNvSpPr txBox="1"/>
              <p:nvPr/>
            </p:nvSpPr>
            <p:spPr>
              <a:xfrm>
                <a:off x="2159233" y="5574683"/>
                <a:ext cx="287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fr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+120°)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7683327C-277A-4F0F-96C3-ABF9314EE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33" y="5574683"/>
                <a:ext cx="2870529" cy="369332"/>
              </a:xfrm>
              <a:prstGeom prst="rect">
                <a:avLst/>
              </a:prstGeom>
              <a:blipFill>
                <a:blip r:embed="rId7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itel 1">
            <a:extLst>
              <a:ext uri="{FF2B5EF4-FFF2-40B4-BE49-F238E27FC236}">
                <a16:creationId xmlns:a16="http://schemas.microsoft.com/office/drawing/2014/main" id="{84BE79D5-0B52-43D0-932C-FFAA8B11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fr-CH" dirty="0"/>
              <a:t>3 – </a:t>
            </a:r>
            <a:r>
              <a:rPr lang="fr-CH" dirty="0" err="1"/>
              <a:t>Phasen</a:t>
            </a:r>
            <a:r>
              <a:rPr lang="fr-CH" dirty="0"/>
              <a:t> </a:t>
            </a:r>
            <a:r>
              <a:rPr lang="fr-CH" dirty="0" err="1"/>
              <a:t>Wechselstrom</a:t>
            </a:r>
            <a:endParaRPr lang="de-CH" dirty="0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98AD3A7A-B238-431F-A42C-56B8D777B1DE}"/>
              </a:ext>
            </a:extLst>
          </p:cNvPr>
          <p:cNvCxnSpPr>
            <a:cxnSpLocks/>
          </p:cNvCxnSpPr>
          <p:nvPr/>
        </p:nvCxnSpPr>
        <p:spPr>
          <a:xfrm flipV="1">
            <a:off x="4920052" y="2142470"/>
            <a:ext cx="669511" cy="1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71EF5C0-2F86-4645-B4F5-A2E66932032E}"/>
              </a:ext>
            </a:extLst>
          </p:cNvPr>
          <p:cNvCxnSpPr>
            <a:cxnSpLocks/>
          </p:cNvCxnSpPr>
          <p:nvPr/>
        </p:nvCxnSpPr>
        <p:spPr>
          <a:xfrm flipV="1">
            <a:off x="4920052" y="4177780"/>
            <a:ext cx="669511" cy="1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DB98408-3464-403D-8F5E-42477A4894B7}"/>
              </a:ext>
            </a:extLst>
          </p:cNvPr>
          <p:cNvCxnSpPr>
            <a:cxnSpLocks/>
          </p:cNvCxnSpPr>
          <p:nvPr/>
        </p:nvCxnSpPr>
        <p:spPr>
          <a:xfrm flipV="1">
            <a:off x="4920051" y="4876984"/>
            <a:ext cx="669511" cy="1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4D4666B-FC23-4E86-9C8F-8AC829C84E66}"/>
              </a:ext>
            </a:extLst>
          </p:cNvPr>
          <p:cNvCxnSpPr>
            <a:cxnSpLocks/>
          </p:cNvCxnSpPr>
          <p:nvPr/>
        </p:nvCxnSpPr>
        <p:spPr>
          <a:xfrm flipH="1" flipV="1">
            <a:off x="6170856" y="3438017"/>
            <a:ext cx="866061" cy="1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CC917159-751D-4923-B04E-1D769FEB06D5}"/>
                  </a:ext>
                </a:extLst>
              </p:cNvPr>
              <p:cNvSpPr txBox="1"/>
              <p:nvPr/>
            </p:nvSpPr>
            <p:spPr>
              <a:xfrm>
                <a:off x="7173739" y="5165430"/>
                <a:ext cx="243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CC917159-751D-4923-B04E-1D769FEB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5165430"/>
                <a:ext cx="2432524" cy="369332"/>
              </a:xfrm>
              <a:prstGeom prst="rect">
                <a:avLst/>
              </a:prstGeom>
              <a:blipFill>
                <a:blip r:embed="rId8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6D24B00C-CBBD-418F-BE31-DA9689CAB6F9}"/>
                  </a:ext>
                </a:extLst>
              </p:cNvPr>
              <p:cNvSpPr txBox="1"/>
              <p:nvPr/>
            </p:nvSpPr>
            <p:spPr>
              <a:xfrm>
                <a:off x="7194092" y="5603203"/>
                <a:ext cx="3184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+120°+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6D24B00C-CBBD-418F-BE31-DA9689CAB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092" y="5603203"/>
                <a:ext cx="3184846" cy="369332"/>
              </a:xfrm>
              <a:prstGeom prst="rect">
                <a:avLst/>
              </a:prstGeom>
              <a:blipFill>
                <a:blip r:embed="rId9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4DD5CD3-AD0F-49DC-996C-EA0B7C26A809}"/>
                  </a:ext>
                </a:extLst>
              </p:cNvPr>
              <p:cNvSpPr txBox="1"/>
              <p:nvPr/>
            </p:nvSpPr>
            <p:spPr>
              <a:xfrm>
                <a:off x="7201371" y="6039170"/>
                <a:ext cx="317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+240°+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4DD5CD3-AD0F-49DC-996C-EA0B7C26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371" y="6039170"/>
                <a:ext cx="3175228" cy="369332"/>
              </a:xfrm>
              <a:prstGeom prst="rect">
                <a:avLst/>
              </a:prstGeom>
              <a:blipFill>
                <a:blip r:embed="rId10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hteck 129">
            <a:extLst>
              <a:ext uri="{FF2B5EF4-FFF2-40B4-BE49-F238E27FC236}">
                <a16:creationId xmlns:a16="http://schemas.microsoft.com/office/drawing/2014/main" id="{D038B346-E85C-4BF6-B14E-4B2230EE95B5}"/>
              </a:ext>
            </a:extLst>
          </p:cNvPr>
          <p:cNvSpPr/>
          <p:nvPr/>
        </p:nvSpPr>
        <p:spPr>
          <a:xfrm>
            <a:off x="1870057" y="5159354"/>
            <a:ext cx="8696704" cy="12939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34329E12-BB21-4D0E-8E1D-6A92FAEC7631}"/>
                  </a:ext>
                </a:extLst>
              </p:cNvPr>
              <p:cNvSpPr/>
              <p:nvPr/>
            </p:nvSpPr>
            <p:spPr>
              <a:xfrm>
                <a:off x="4838225" y="1731052"/>
                <a:ext cx="713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34329E12-BB21-4D0E-8E1D-6A92FAEC7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5" y="1731052"/>
                <a:ext cx="7131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0E3EF772-B1B4-4AA5-A78A-AB65E7EDAD63}"/>
                  </a:ext>
                </a:extLst>
              </p:cNvPr>
              <p:cNvSpPr/>
              <p:nvPr/>
            </p:nvSpPr>
            <p:spPr>
              <a:xfrm>
                <a:off x="4827861" y="3753029"/>
                <a:ext cx="713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0E3EF772-B1B4-4AA5-A78A-AB65E7EDA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61" y="3753029"/>
                <a:ext cx="71314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592FC94-CF7A-4EA5-B09E-A83BCDD140B2}"/>
                  </a:ext>
                </a:extLst>
              </p:cNvPr>
              <p:cNvSpPr/>
              <p:nvPr/>
            </p:nvSpPr>
            <p:spPr>
              <a:xfrm>
                <a:off x="4876419" y="4430837"/>
                <a:ext cx="713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592FC94-CF7A-4EA5-B09E-A83BCDD14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19" y="4430837"/>
                <a:ext cx="713144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480C1179-D8BB-48BB-9581-0FAB0AF09E58}"/>
                  </a:ext>
                </a:extLst>
              </p:cNvPr>
              <p:cNvSpPr/>
              <p:nvPr/>
            </p:nvSpPr>
            <p:spPr>
              <a:xfrm>
                <a:off x="6284453" y="2980193"/>
                <a:ext cx="751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91056A"/>
                  </a:solidFill>
                </a:endParaRPr>
              </a:p>
            </p:txBody>
          </p:sp>
        </mc:Choice>
        <mc:Fallback xmlns=""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480C1179-D8BB-48BB-9581-0FAB0AF09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53" y="2980193"/>
                <a:ext cx="75123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301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108" grpId="0" animBg="1"/>
      <p:bldP spid="1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015DA81-3A74-47FC-9EDF-D56B64D2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60" y="3737813"/>
            <a:ext cx="5295900" cy="21230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0A5F1B-23CA-452E-B51D-C5ED436A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1" y="620711"/>
            <a:ext cx="11537950" cy="1013969"/>
          </a:xfrm>
        </p:spPr>
        <p:txBody>
          <a:bodyPr/>
          <a:lstStyle/>
          <a:p>
            <a:r>
              <a:rPr lang="de-CH" dirty="0"/>
              <a:t>3 – Phasen Wechselstrom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9070-3FDB-4CE6-8C2B-248974F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CE42-F2CE-404B-9DBE-3352257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2DF59-DB65-4A9F-A291-AE78B93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44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E5C0A8-73AA-4A53-B1E6-46C38EFA4CE1}"/>
                  </a:ext>
                </a:extLst>
              </p:cNvPr>
              <p:cNvSpPr txBox="1"/>
              <p:nvPr/>
            </p:nvSpPr>
            <p:spPr>
              <a:xfrm>
                <a:off x="476995" y="1436965"/>
                <a:ext cx="876804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dirty="0"/>
                  <a:t>Die </a:t>
                </a:r>
                <a:r>
                  <a:rPr lang="de-CH" b="1" dirty="0"/>
                  <a:t>Amplitude</a:t>
                </a:r>
                <a:r>
                  <a:rPr lang="de-CH" dirty="0"/>
                  <a:t> der Spannungen zwischen den </a:t>
                </a:r>
                <a:r>
                  <a:rPr lang="de-CH" b="1" dirty="0"/>
                  <a:t>Aussenleitern</a:t>
                </a:r>
                <a:r>
                  <a:rPr lang="de-CH" dirty="0"/>
                  <a:t> ist um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de-CH" b="1" dirty="0"/>
                  <a:t> grösser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E5C0A8-73AA-4A53-B1E6-46C38EFA4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5" y="1436965"/>
                <a:ext cx="8768041" cy="395429"/>
              </a:xfrm>
              <a:prstGeom prst="rect">
                <a:avLst/>
              </a:prstGeom>
              <a:blipFill>
                <a:blip r:embed="rId3"/>
                <a:stretch>
                  <a:fillRect l="-417" t="-1538" b="-246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DD39D78-7392-4B26-A481-B4BA708BE0BF}"/>
              </a:ext>
            </a:extLst>
          </p:cNvPr>
          <p:cNvCxnSpPr>
            <a:cxnSpLocks/>
          </p:cNvCxnSpPr>
          <p:nvPr/>
        </p:nvCxnSpPr>
        <p:spPr>
          <a:xfrm flipH="1" flipV="1">
            <a:off x="2255912" y="2977881"/>
            <a:ext cx="875831" cy="461619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DAB960-20EC-4196-B0A3-6CA07A10FF26}"/>
              </a:ext>
            </a:extLst>
          </p:cNvPr>
          <p:cNvCxnSpPr>
            <a:cxnSpLocks/>
          </p:cNvCxnSpPr>
          <p:nvPr/>
        </p:nvCxnSpPr>
        <p:spPr>
          <a:xfrm>
            <a:off x="2255911" y="2146967"/>
            <a:ext cx="1245420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9996F0C-6360-4856-8A91-2217487929A3}"/>
              </a:ext>
            </a:extLst>
          </p:cNvPr>
          <p:cNvSpPr/>
          <p:nvPr/>
        </p:nvSpPr>
        <p:spPr>
          <a:xfrm rot="18000000">
            <a:off x="2552892" y="2962897"/>
            <a:ext cx="138486" cy="423264"/>
          </a:xfrm>
          <a:prstGeom prst="rect">
            <a:avLst/>
          </a:prstGeom>
          <a:solidFill>
            <a:srgbClr val="E9A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7FD937E-F13E-4872-B33A-F25AA90C01CB}"/>
              </a:ext>
            </a:extLst>
          </p:cNvPr>
          <p:cNvCxnSpPr>
            <a:cxnSpLocks/>
          </p:cNvCxnSpPr>
          <p:nvPr/>
        </p:nvCxnSpPr>
        <p:spPr>
          <a:xfrm flipV="1">
            <a:off x="1462999" y="2977881"/>
            <a:ext cx="792911" cy="415456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D10116-6314-4ADE-817D-5C0F42F5FB3E}"/>
              </a:ext>
            </a:extLst>
          </p:cNvPr>
          <p:cNvCxnSpPr>
            <a:cxnSpLocks/>
          </p:cNvCxnSpPr>
          <p:nvPr/>
        </p:nvCxnSpPr>
        <p:spPr>
          <a:xfrm>
            <a:off x="3146212" y="3448832"/>
            <a:ext cx="355118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9F17A6-BB84-4530-BFEF-EA3BAA8FC137}"/>
              </a:ext>
            </a:extLst>
          </p:cNvPr>
          <p:cNvGrpSpPr/>
          <p:nvPr/>
        </p:nvGrpSpPr>
        <p:grpSpPr>
          <a:xfrm>
            <a:off x="2185367" y="2146967"/>
            <a:ext cx="141088" cy="830914"/>
            <a:chOff x="2951186" y="2132856"/>
            <a:chExt cx="216024" cy="1296144"/>
          </a:xfrm>
          <a:solidFill>
            <a:srgbClr val="1269B0"/>
          </a:solidFill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80FFA71-8F51-40FD-9F5C-AE3213F728A1}"/>
                </a:ext>
              </a:extLst>
            </p:cNvPr>
            <p:cNvCxnSpPr/>
            <p:nvPr/>
          </p:nvCxnSpPr>
          <p:spPr>
            <a:xfrm flipV="1">
              <a:off x="3059198" y="2132856"/>
              <a:ext cx="0" cy="1296144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C288EC6-44FE-44E3-8AB5-3B2B3B44D2C9}"/>
                </a:ext>
              </a:extLst>
            </p:cNvPr>
            <p:cNvSpPr/>
            <p:nvPr/>
          </p:nvSpPr>
          <p:spPr>
            <a:xfrm>
              <a:off x="2951186" y="2492896"/>
              <a:ext cx="216024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1269B0"/>
                </a:solidFill>
              </a:endParaRP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6A144B9D-11C9-4084-A3EA-C80440495937}"/>
              </a:ext>
            </a:extLst>
          </p:cNvPr>
          <p:cNvSpPr/>
          <p:nvPr/>
        </p:nvSpPr>
        <p:spPr>
          <a:xfrm rot="3655715">
            <a:off x="1788285" y="2973977"/>
            <a:ext cx="138486" cy="4232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79F32D0-5D10-4CE2-936E-6088E6ADEAC2}"/>
                  </a:ext>
                </a:extLst>
              </p:cNvPr>
              <p:cNvSpPr txBox="1"/>
              <p:nvPr/>
            </p:nvSpPr>
            <p:spPr>
              <a:xfrm rot="19904528">
                <a:off x="1394826" y="2772158"/>
                <a:ext cx="507976" cy="23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79F32D0-5D10-4CE2-936E-6088E6AD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528">
                <a:off x="1394826" y="2772158"/>
                <a:ext cx="507976" cy="236766"/>
              </a:xfrm>
              <a:prstGeom prst="rect">
                <a:avLst/>
              </a:prstGeom>
              <a:blipFill>
                <a:blip r:embed="rId4"/>
                <a:stretch>
                  <a:fillRect r="-21505" b="-12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EF36EB1-D75C-4E77-85FA-21950F121367}"/>
              </a:ext>
            </a:extLst>
          </p:cNvPr>
          <p:cNvCxnSpPr>
            <a:cxnSpLocks/>
          </p:cNvCxnSpPr>
          <p:nvPr/>
        </p:nvCxnSpPr>
        <p:spPr>
          <a:xfrm flipH="1" flipV="1">
            <a:off x="2309526" y="3129081"/>
            <a:ext cx="470295" cy="272959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6D14C8A-71D9-4116-96E6-F5B21B28863B}"/>
              </a:ext>
            </a:extLst>
          </p:cNvPr>
          <p:cNvCxnSpPr>
            <a:cxnSpLocks/>
          </p:cNvCxnSpPr>
          <p:nvPr/>
        </p:nvCxnSpPr>
        <p:spPr>
          <a:xfrm flipH="1">
            <a:off x="2402432" y="2354640"/>
            <a:ext cx="1" cy="472154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03CDC8-7D8E-43B3-98F1-24CFB47B02E7}"/>
              </a:ext>
            </a:extLst>
          </p:cNvPr>
          <p:cNvCxnSpPr>
            <a:cxnSpLocks/>
          </p:cNvCxnSpPr>
          <p:nvPr/>
        </p:nvCxnSpPr>
        <p:spPr>
          <a:xfrm flipV="1">
            <a:off x="1543752" y="2931719"/>
            <a:ext cx="551608" cy="310419"/>
          </a:xfrm>
          <a:prstGeom prst="straightConnector1">
            <a:avLst/>
          </a:prstGeom>
          <a:ln w="127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0A2E3FA-778C-4C3A-8007-3B02589CC794}"/>
                  </a:ext>
                </a:extLst>
              </p:cNvPr>
              <p:cNvSpPr txBox="1"/>
              <p:nvPr/>
            </p:nvSpPr>
            <p:spPr>
              <a:xfrm>
                <a:off x="2352058" y="2453400"/>
                <a:ext cx="772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0A2E3FA-778C-4C3A-8007-3B02589C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58" y="2453400"/>
                <a:ext cx="7724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E00B5F9-ABA1-4C72-83FE-7366A865A2B0}"/>
                  </a:ext>
                </a:extLst>
              </p:cNvPr>
              <p:cNvSpPr txBox="1"/>
              <p:nvPr/>
            </p:nvSpPr>
            <p:spPr>
              <a:xfrm rot="1860788">
                <a:off x="2063884" y="3194510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CH" dirty="0">
                  <a:solidFill>
                    <a:srgbClr val="E9A080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E00B5F9-ABA1-4C72-83FE-7366A865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788">
                <a:off x="2063884" y="3194510"/>
                <a:ext cx="7777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6343F31-A6A1-40FE-9DF4-5CDB8F31A21B}"/>
              </a:ext>
            </a:extLst>
          </p:cNvPr>
          <p:cNvCxnSpPr>
            <a:cxnSpLocks/>
          </p:cNvCxnSpPr>
          <p:nvPr/>
        </p:nvCxnSpPr>
        <p:spPr>
          <a:xfrm>
            <a:off x="3501330" y="2265129"/>
            <a:ext cx="0" cy="1056208"/>
          </a:xfrm>
          <a:prstGeom prst="straightConnector1">
            <a:avLst/>
          </a:prstGeom>
          <a:ln w="28575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CF57BACA-7AA8-4888-9766-E6CEA800EED4}"/>
                  </a:ext>
                </a:extLst>
              </p:cNvPr>
              <p:cNvSpPr txBox="1"/>
              <p:nvPr/>
            </p:nvSpPr>
            <p:spPr>
              <a:xfrm>
                <a:off x="3647851" y="2556726"/>
                <a:ext cx="6312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de-CH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+120°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de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CH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de-CH" b="0" dirty="0">
                    <a:solidFill>
                      <a:schemeClr val="accent1">
                        <a:lumMod val="75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fr-CH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b="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CF57BACA-7AA8-4888-9766-E6CEA800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51" y="2556726"/>
                <a:ext cx="6312723" cy="646331"/>
              </a:xfrm>
              <a:prstGeom prst="rect">
                <a:avLst/>
              </a:prstGeom>
              <a:blipFill>
                <a:blip r:embed="rId7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45D638-1B80-476E-8794-FF647819CA36}"/>
              </a:ext>
            </a:extLst>
          </p:cNvPr>
          <p:cNvCxnSpPr>
            <a:cxnSpLocks/>
          </p:cNvCxnSpPr>
          <p:nvPr/>
        </p:nvCxnSpPr>
        <p:spPr>
          <a:xfrm>
            <a:off x="4437435" y="4938062"/>
            <a:ext cx="5238750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EEABA2A-9B2D-4FAF-9196-925E55FC648E}"/>
                  </a:ext>
                </a:extLst>
              </p:cNvPr>
              <p:cNvSpPr/>
              <p:nvPr/>
            </p:nvSpPr>
            <p:spPr>
              <a:xfrm>
                <a:off x="4440003" y="2932345"/>
                <a:ext cx="2435795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H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CH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fr-CH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fr-CH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CH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fr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b="0" i="1" smtClean="0">
                                  <a:solidFill>
                                    <a:srgbClr val="91056A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EEABA2A-9B2D-4FAF-9196-925E55FC6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03" y="2932345"/>
                <a:ext cx="2435795" cy="40197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19B027-801E-4471-B1F8-5CC98CFC764C}"/>
              </a:ext>
            </a:extLst>
          </p:cNvPr>
          <p:cNvCxnSpPr/>
          <p:nvPr/>
        </p:nvCxnSpPr>
        <p:spPr>
          <a:xfrm>
            <a:off x="5350342" y="3933056"/>
            <a:ext cx="0" cy="1005006"/>
          </a:xfrm>
          <a:prstGeom prst="line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0CC121F-2B7F-4EDC-A9AB-983B311D01C4}"/>
              </a:ext>
            </a:extLst>
          </p:cNvPr>
          <p:cNvCxnSpPr>
            <a:cxnSpLocks/>
          </p:cNvCxnSpPr>
          <p:nvPr/>
        </p:nvCxnSpPr>
        <p:spPr>
          <a:xfrm flipV="1">
            <a:off x="2840111" y="4150785"/>
            <a:ext cx="2469126" cy="4320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6C9F202-8B80-4B49-9079-F8F5CA8E11E3}"/>
                  </a:ext>
                </a:extLst>
              </p:cNvPr>
              <p:cNvSpPr txBox="1"/>
              <p:nvPr/>
            </p:nvSpPr>
            <p:spPr>
              <a:xfrm>
                <a:off x="2080286" y="4350070"/>
                <a:ext cx="835806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6C9F202-8B80-4B49-9079-F8F5CA8E1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6" y="4350070"/>
                <a:ext cx="835806" cy="401970"/>
              </a:xfrm>
              <a:prstGeom prst="rect">
                <a:avLst/>
              </a:prstGeom>
              <a:blipFill>
                <a:blip r:embed="rId9"/>
                <a:stretch>
                  <a:fillRect r="-299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563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" grpId="0"/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A5F1B-23CA-452E-B51D-C5ED436A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1" y="620711"/>
            <a:ext cx="11537950" cy="1013969"/>
          </a:xfrm>
        </p:spPr>
        <p:txBody>
          <a:bodyPr/>
          <a:lstStyle/>
          <a:p>
            <a:r>
              <a:rPr lang="de-CH" dirty="0"/>
              <a:t>3 – Phasen Wechselstrom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9070-3FDB-4CE6-8C2B-248974F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CE42-F2CE-404B-9DBE-3352257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2DF59-DB65-4A9F-A291-AE78B93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45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286057-2858-4B25-92EF-939DD6373DF8}"/>
              </a:ext>
            </a:extLst>
          </p:cNvPr>
          <p:cNvSpPr txBox="1"/>
          <p:nvPr/>
        </p:nvSpPr>
        <p:spPr>
          <a:xfrm>
            <a:off x="384419" y="1260743"/>
            <a:ext cx="104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Ströme kompensieren sich im Sternmittelpunkt, so dass der </a:t>
            </a:r>
            <a:r>
              <a:rPr lang="de-CH" b="1" dirty="0"/>
              <a:t>Neutralleiter</a:t>
            </a:r>
            <a:r>
              <a:rPr lang="de-CH" dirty="0"/>
              <a:t> </a:t>
            </a:r>
            <a:r>
              <a:rPr lang="de-CH" b="1" dirty="0"/>
              <a:t>nicht</a:t>
            </a:r>
            <a:r>
              <a:rPr lang="de-CH" dirty="0"/>
              <a:t> </a:t>
            </a:r>
            <a:r>
              <a:rPr lang="de-CH" b="1" dirty="0"/>
              <a:t>benötigt</a:t>
            </a:r>
            <a:r>
              <a:rPr lang="de-CH" dirty="0"/>
              <a:t> wird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28E1B8D-380D-40B8-B61D-CFA09906D900}"/>
              </a:ext>
            </a:extLst>
          </p:cNvPr>
          <p:cNvGrpSpPr/>
          <p:nvPr/>
        </p:nvGrpSpPr>
        <p:grpSpPr>
          <a:xfrm>
            <a:off x="909043" y="1999199"/>
            <a:ext cx="2232249" cy="1972503"/>
            <a:chOff x="9128366" y="2162054"/>
            <a:chExt cx="2232249" cy="1972503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C153F1AF-4CC8-41AF-953F-244F929A9C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42418" y="3458198"/>
              <a:ext cx="1018197" cy="562313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FD9F9D6-010E-4793-A806-799DF6358374}"/>
                </a:ext>
              </a:extLst>
            </p:cNvPr>
            <p:cNvSpPr/>
            <p:nvPr/>
          </p:nvSpPr>
          <p:spPr>
            <a:xfrm rot="-3600000">
              <a:off x="10795143" y="3440914"/>
              <a:ext cx="21602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D6C0A33-3BE9-499E-9C14-013CBA89B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8366" y="3458200"/>
              <a:ext cx="1214051" cy="676357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D80061D-356B-4CD7-B77E-88CDA3417B32}"/>
                </a:ext>
              </a:extLst>
            </p:cNvPr>
            <p:cNvGrpSpPr/>
            <p:nvPr/>
          </p:nvGrpSpPr>
          <p:grpSpPr>
            <a:xfrm>
              <a:off x="10234406" y="2162054"/>
              <a:ext cx="216024" cy="1296144"/>
              <a:chOff x="2951186" y="2132856"/>
              <a:chExt cx="216024" cy="1296144"/>
            </a:xfrm>
            <a:solidFill>
              <a:schemeClr val="bg1"/>
            </a:solidFill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52C5E43B-4459-4CA9-90C5-3A73501E0676}"/>
                  </a:ext>
                </a:extLst>
              </p:cNvPr>
              <p:cNvCxnSpPr/>
              <p:nvPr/>
            </p:nvCxnSpPr>
            <p:spPr>
              <a:xfrm flipV="1">
                <a:off x="3059198" y="2132856"/>
                <a:ext cx="0" cy="1296144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D5A37E9-3843-4023-981C-5B1219E8AA8E}"/>
                  </a:ext>
                </a:extLst>
              </p:cNvPr>
              <p:cNvSpPr/>
              <p:nvPr/>
            </p:nvSpPr>
            <p:spPr>
              <a:xfrm>
                <a:off x="2951186" y="2492896"/>
                <a:ext cx="216024" cy="64807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B9C38AA-5358-40A0-81F1-98378D376DDD}"/>
                </a:ext>
              </a:extLst>
            </p:cNvPr>
            <p:cNvSpPr/>
            <p:nvPr/>
          </p:nvSpPr>
          <p:spPr>
            <a:xfrm rot="3655715">
              <a:off x="9624430" y="3458197"/>
              <a:ext cx="21602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75EF03A-AFFE-44C8-A8C0-E940F699674E}"/>
              </a:ext>
            </a:extLst>
          </p:cNvPr>
          <p:cNvCxnSpPr/>
          <p:nvPr/>
        </p:nvCxnSpPr>
        <p:spPr>
          <a:xfrm>
            <a:off x="2123095" y="1999199"/>
            <a:ext cx="0" cy="205665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B5262BE-ADFE-4792-B806-D33A62BECA09}"/>
              </a:ext>
            </a:extLst>
          </p:cNvPr>
          <p:cNvCxnSpPr>
            <a:cxnSpLocks/>
          </p:cNvCxnSpPr>
          <p:nvPr/>
        </p:nvCxnSpPr>
        <p:spPr>
          <a:xfrm flipH="1" flipV="1">
            <a:off x="3010701" y="3763844"/>
            <a:ext cx="233868" cy="145003"/>
          </a:xfrm>
          <a:prstGeom prst="straightConnector1">
            <a:avLst/>
          </a:prstGeom>
          <a:ln w="38100" cap="sq">
            <a:solidFill>
              <a:srgbClr val="FFC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001E9CE-D08C-4C0E-B5A2-DD4243A2867D}"/>
              </a:ext>
            </a:extLst>
          </p:cNvPr>
          <p:cNvCxnSpPr>
            <a:cxnSpLocks/>
          </p:cNvCxnSpPr>
          <p:nvPr/>
        </p:nvCxnSpPr>
        <p:spPr>
          <a:xfrm flipV="1">
            <a:off x="935221" y="3832063"/>
            <a:ext cx="216024" cy="118395"/>
          </a:xfrm>
          <a:prstGeom prst="straightConnector1">
            <a:avLst/>
          </a:prstGeom>
          <a:ln w="38100" cap="sq">
            <a:solidFill>
              <a:srgbClr val="E9A08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CC2F1D8-6BFD-471E-A604-0BEAC1251998}"/>
              </a:ext>
            </a:extLst>
          </p:cNvPr>
          <p:cNvCxnSpPr/>
          <p:nvPr/>
        </p:nvCxnSpPr>
        <p:spPr>
          <a:xfrm flipH="1">
            <a:off x="693019" y="3295343"/>
            <a:ext cx="1430075" cy="2"/>
          </a:xfrm>
          <a:prstGeom prst="line">
            <a:avLst/>
          </a:prstGeom>
          <a:ln w="28575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D36ED76-B42D-46E5-A7B3-400FA0BAB780}"/>
              </a:ext>
            </a:extLst>
          </p:cNvPr>
          <p:cNvCxnSpPr/>
          <p:nvPr/>
        </p:nvCxnSpPr>
        <p:spPr>
          <a:xfrm flipH="1">
            <a:off x="765027" y="3295343"/>
            <a:ext cx="386218" cy="0"/>
          </a:xfrm>
          <a:prstGeom prst="straightConnector1">
            <a:avLst/>
          </a:prstGeom>
          <a:ln w="381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/>
              <p:nvPr/>
            </p:nvSpPr>
            <p:spPr>
              <a:xfrm>
                <a:off x="4077395" y="1749897"/>
                <a:ext cx="5734647" cy="113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 b="0" i="0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rgbClr val="E9A08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fr-CH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fr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H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acc>
                        </m:num>
                        <m:den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CH" b="0" i="1" smtClean="0">
                                      <a:solidFill>
                                        <a:srgbClr val="1269B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CH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CH" b="0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+120</m:t>
                                  </m:r>
                                  <m:r>
                                    <a:rPr lang="fr-CH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e>
                              </m:d>
                            </m:e>
                          </m:func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fr-CH" b="0" i="1" smtClean="0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>
                                  <a:solidFill>
                                    <a:srgbClr val="E9A08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i="1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CH" i="1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CH" b="0" i="1" smtClean="0">
                                      <a:solidFill>
                                        <a:srgbClr val="E9A080"/>
                                      </a:solidFill>
                                      <a:latin typeface="Cambria Math" panose="02040503050406030204" pitchFamily="18" charset="0"/>
                                    </a:rPr>
                                    <m:t>+240°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95" y="1749897"/>
                <a:ext cx="5734647" cy="1136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Grafik 54">
            <a:extLst>
              <a:ext uri="{FF2B5EF4-FFF2-40B4-BE49-F238E27FC236}">
                <a16:creationId xmlns:a16="http://schemas.microsoft.com/office/drawing/2014/main" id="{BE631085-4B79-4FE9-AB35-9F5A77FC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32" y="3327566"/>
            <a:ext cx="5314950" cy="29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1248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A5F1B-23CA-452E-B51D-C5ED436A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81" y="620711"/>
            <a:ext cx="11537950" cy="1013969"/>
          </a:xfrm>
        </p:spPr>
        <p:txBody>
          <a:bodyPr/>
          <a:lstStyle/>
          <a:p>
            <a:r>
              <a:rPr lang="de-CH" dirty="0"/>
              <a:t>3 – Phasen Wechselstrom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39070-3FDB-4CE6-8C2B-248974F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CCE42-F2CE-404B-9DBE-3352257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2DF59-DB65-4A9F-A291-AE78B93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46</a:t>
            </a:fld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/>
              <p:nvPr/>
            </p:nvSpPr>
            <p:spPr>
              <a:xfrm>
                <a:off x="776107" y="1648033"/>
                <a:ext cx="7587655" cy="174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fr-CH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CH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fr-CH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de-CH" b="0" i="0" dirty="0">
                    <a:latin typeface="Cambria Math" panose="02040503050406030204" pitchFamily="18" charset="0"/>
                  </a:rPr>
                </a:br>
                <a:endParaRPr lang="de-CH" b="0" i="0" dirty="0">
                  <a:latin typeface="Cambria Math" panose="02040503050406030204" pitchFamily="18" charset="0"/>
                </a:endParaRPr>
              </a:p>
              <a:p>
                <a:endParaRPr lang="fr-CH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endParaRPr lang="fr-CH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6AB82E-1F09-41E9-B2BF-E71FE328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7" y="1648033"/>
                <a:ext cx="7587655" cy="1741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F9D7E890-0127-4261-9731-76A6A6C6B0E3}"/>
              </a:ext>
            </a:extLst>
          </p:cNvPr>
          <p:cNvSpPr txBox="1"/>
          <p:nvPr/>
        </p:nvSpPr>
        <p:spPr>
          <a:xfrm>
            <a:off x="476995" y="1262942"/>
            <a:ext cx="1070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gesamte abgegebene Leistung bei symmetrischer Belastung ist </a:t>
            </a:r>
            <a:r>
              <a:rPr lang="de-CH" b="1" dirty="0"/>
              <a:t>Konstant und Zeitunabhängig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4F6F2A-CE11-4AED-9746-E98E1248A76A}"/>
              </a:ext>
            </a:extLst>
          </p:cNvPr>
          <p:cNvGrpSpPr/>
          <p:nvPr/>
        </p:nvGrpSpPr>
        <p:grpSpPr>
          <a:xfrm>
            <a:off x="9014746" y="1731390"/>
            <a:ext cx="2409731" cy="1972503"/>
            <a:chOff x="909043" y="1999199"/>
            <a:chExt cx="2409731" cy="197250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28E1B8D-380D-40B8-B61D-CFA09906D900}"/>
                </a:ext>
              </a:extLst>
            </p:cNvPr>
            <p:cNvGrpSpPr/>
            <p:nvPr/>
          </p:nvGrpSpPr>
          <p:grpSpPr>
            <a:xfrm>
              <a:off x="909043" y="1999199"/>
              <a:ext cx="2232249" cy="1972503"/>
              <a:chOff x="9128366" y="2162054"/>
              <a:chExt cx="2232249" cy="197250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C153F1AF-4CC8-41AF-953F-244F929A9C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42418" y="3458198"/>
                <a:ext cx="1018197" cy="562313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FD9F9D6-010E-4793-A806-799DF6358374}"/>
                  </a:ext>
                </a:extLst>
              </p:cNvPr>
              <p:cNvSpPr/>
              <p:nvPr/>
            </p:nvSpPr>
            <p:spPr>
              <a:xfrm rot="-3600000">
                <a:off x="10795143" y="3440914"/>
                <a:ext cx="21602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D6C0A33-3BE9-499E-9C14-013CBA89B9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8366" y="3458200"/>
                <a:ext cx="1214051" cy="676357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D80061D-356B-4CD7-B77E-88CDA3417B32}"/>
                  </a:ext>
                </a:extLst>
              </p:cNvPr>
              <p:cNvGrpSpPr/>
              <p:nvPr/>
            </p:nvGrpSpPr>
            <p:grpSpPr>
              <a:xfrm>
                <a:off x="10234406" y="2162054"/>
                <a:ext cx="216024" cy="1296144"/>
                <a:chOff x="2951186" y="2132856"/>
                <a:chExt cx="216024" cy="1296144"/>
              </a:xfrm>
              <a:solidFill>
                <a:schemeClr val="bg1"/>
              </a:solidFill>
            </p:grpSpPr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52C5E43B-4459-4CA9-90C5-3A73501E0676}"/>
                    </a:ext>
                  </a:extLst>
                </p:cNvPr>
                <p:cNvCxnSpPr/>
                <p:nvPr/>
              </p:nvCxnSpPr>
              <p:spPr>
                <a:xfrm flipV="1">
                  <a:off x="3059198" y="2132856"/>
                  <a:ext cx="0" cy="1296144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4D5A37E9-3843-4023-981C-5B1219E8AA8E}"/>
                    </a:ext>
                  </a:extLst>
                </p:cNvPr>
                <p:cNvSpPr/>
                <p:nvPr/>
              </p:nvSpPr>
              <p:spPr>
                <a:xfrm>
                  <a:off x="2951186" y="2492896"/>
                  <a:ext cx="216024" cy="64807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B9C38AA-5358-40A0-81F1-98378D376DDD}"/>
                  </a:ext>
                </a:extLst>
              </p:cNvPr>
              <p:cNvSpPr/>
              <p:nvPr/>
            </p:nvSpPr>
            <p:spPr>
              <a:xfrm rot="3655715">
                <a:off x="9624430" y="3458197"/>
                <a:ext cx="216024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775EF03A-AFFE-44C8-A8C0-E940F699674E}"/>
                </a:ext>
              </a:extLst>
            </p:cNvPr>
            <p:cNvCxnSpPr/>
            <p:nvPr/>
          </p:nvCxnSpPr>
          <p:spPr>
            <a:xfrm>
              <a:off x="2123095" y="1999199"/>
              <a:ext cx="0" cy="205665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BB5262BE-ADFE-4792-B806-D33A62BECA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0701" y="3763844"/>
              <a:ext cx="233868" cy="1450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001E9CE-D08C-4C0E-B5A2-DD4243A2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21" y="3832063"/>
              <a:ext cx="216024" cy="118395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816211-B0F6-426C-917F-C5CDFBE242E5}"/>
                    </a:ext>
                  </a:extLst>
                </p:cNvPr>
                <p:cNvSpPr txBox="1"/>
                <p:nvPr/>
              </p:nvSpPr>
              <p:spPr>
                <a:xfrm>
                  <a:off x="2216582" y="2462605"/>
                  <a:ext cx="761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4F816211-B0F6-426C-917F-C5CDFBE24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582" y="2462605"/>
                  <a:ext cx="7611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CC15CF0-BD4E-4ACF-AED7-748233BBB93A}"/>
                    </a:ext>
                  </a:extLst>
                </p:cNvPr>
                <p:cNvSpPr txBox="1"/>
                <p:nvPr/>
              </p:nvSpPr>
              <p:spPr>
                <a:xfrm rot="1660288">
                  <a:off x="2552347" y="3187713"/>
                  <a:ext cx="7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4CC15CF0-BD4E-4ACF-AED7-748233BBB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0288">
                  <a:off x="2552347" y="3187713"/>
                  <a:ext cx="76642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531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B4367BF1-56EB-44C6-9739-D4ED088BFBF5}"/>
                    </a:ext>
                  </a:extLst>
                </p:cNvPr>
                <p:cNvSpPr txBox="1"/>
                <p:nvPr/>
              </p:nvSpPr>
              <p:spPr>
                <a:xfrm rot="20082142">
                  <a:off x="1019886" y="3134048"/>
                  <a:ext cx="761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B4367BF1-56EB-44C6-9739-D4ED088BF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82142">
                  <a:off x="1019886" y="3134048"/>
                  <a:ext cx="76110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439" b="-9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2CF1EFCF-FAC9-4E08-8BCD-DFC3F200F266}"/>
              </a:ext>
            </a:extLst>
          </p:cNvPr>
          <p:cNvSpPr txBox="1"/>
          <p:nvPr/>
        </p:nvSpPr>
        <p:spPr>
          <a:xfrm>
            <a:off x="992228" y="312670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Nicht abhängig der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63807A7-87F3-40AC-AA4B-7C693686DCDB}"/>
              </a:ext>
            </a:extLst>
          </p:cNvPr>
          <p:cNvCxnSpPr/>
          <p:nvPr/>
        </p:nvCxnSpPr>
        <p:spPr>
          <a:xfrm flipH="1" flipV="1">
            <a:off x="2061171" y="2852936"/>
            <a:ext cx="171549" cy="28803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0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8E8BA-5ED7-4B1B-9575-894AE5EB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DA73F-B550-46BB-B26F-65C17B5E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4BE24-EA54-4ADD-B4F5-A5C730A0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47</a:t>
            </a:fld>
            <a:endParaRPr lang="de-CH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79F3519-77C6-42E4-BEF6-ECB226E6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8177"/>
            <a:ext cx="11537950" cy="640583"/>
          </a:xfrm>
        </p:spPr>
        <p:txBody>
          <a:bodyPr/>
          <a:lstStyle/>
          <a:p>
            <a:r>
              <a:rPr lang="de-CH" dirty="0"/>
              <a:t>Selbstinduktion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67C9EC9-FE29-44BD-B59C-15D3065DB5B4}"/>
              </a:ext>
            </a:extLst>
          </p:cNvPr>
          <p:cNvGrpSpPr/>
          <p:nvPr/>
        </p:nvGrpSpPr>
        <p:grpSpPr>
          <a:xfrm>
            <a:off x="1014713" y="1678508"/>
            <a:ext cx="4172693" cy="1461318"/>
            <a:chOff x="1014713" y="1678508"/>
            <a:chExt cx="4172693" cy="1461318"/>
          </a:xfrm>
        </p:grpSpPr>
        <p:sp>
          <p:nvSpPr>
            <p:cNvPr id="26" name="Pfeil: nach unten 25">
              <a:extLst>
                <a:ext uri="{FF2B5EF4-FFF2-40B4-BE49-F238E27FC236}">
                  <a16:creationId xmlns:a16="http://schemas.microsoft.com/office/drawing/2014/main" id="{505A0802-2F38-420D-AD3B-F6698E78D142}"/>
                </a:ext>
              </a:extLst>
            </p:cNvPr>
            <p:cNvSpPr/>
            <p:nvPr/>
          </p:nvSpPr>
          <p:spPr>
            <a:xfrm>
              <a:off x="4105540" y="2331588"/>
              <a:ext cx="290854" cy="608364"/>
            </a:xfrm>
            <a:prstGeom prst="downArrow">
              <a:avLst/>
            </a:prstGeom>
            <a:solidFill>
              <a:srgbClr val="1269B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2F181E8-C4BF-48AC-A517-FB89AD0E4986}"/>
                </a:ext>
              </a:extLst>
            </p:cNvPr>
            <p:cNvSpPr/>
            <p:nvPr/>
          </p:nvSpPr>
          <p:spPr>
            <a:xfrm>
              <a:off x="3326204" y="1699666"/>
              <a:ext cx="1861202" cy="904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27988AA-7204-401B-91E2-1550A8B5E08E}"/>
                </a:ext>
              </a:extLst>
            </p:cNvPr>
            <p:cNvSpPr/>
            <p:nvPr/>
          </p:nvSpPr>
          <p:spPr>
            <a:xfrm>
              <a:off x="3156493" y="2131714"/>
              <a:ext cx="960620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F4FFE87-08C6-44DD-A64E-AF9358AA4C9E}"/>
                </a:ext>
              </a:extLst>
            </p:cNvPr>
            <p:cNvSpPr txBox="1"/>
            <p:nvPr/>
          </p:nvSpPr>
          <p:spPr>
            <a:xfrm>
              <a:off x="1154156" y="167850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I</a:t>
              </a:r>
              <a:endParaRPr lang="de-CH" dirty="0">
                <a:solidFill>
                  <a:srgbClr val="C00000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C561101-C1D8-47EC-8EE7-6C675EC811EA}"/>
                </a:ext>
              </a:extLst>
            </p:cNvPr>
            <p:cNvSpPr/>
            <p:nvPr/>
          </p:nvSpPr>
          <p:spPr>
            <a:xfrm>
              <a:off x="3213299" y="2121660"/>
              <a:ext cx="792088" cy="221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045E93C-8D39-4B14-9FB3-21D70652A79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131713"/>
              <a:ext cx="2311491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1FE47D0D-F0BA-4550-8717-28CF52C6F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348880"/>
              <a:ext cx="24146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4E8A31A-0476-432F-B72C-635B5B6E6BDB}"/>
                </a:ext>
              </a:extLst>
            </p:cNvPr>
            <p:cNvCxnSpPr/>
            <p:nvPr/>
          </p:nvCxnSpPr>
          <p:spPr>
            <a:xfrm>
              <a:off x="1154156" y="2139244"/>
              <a:ext cx="360040" cy="0"/>
            </a:xfrm>
            <a:prstGeom prst="straightConnector1">
              <a:avLst/>
            </a:prstGeom>
            <a:ln w="571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9F89203-9FEF-4894-817E-C4833147B420}"/>
              </a:ext>
            </a:extLst>
          </p:cNvPr>
          <p:cNvGrpSpPr/>
          <p:nvPr/>
        </p:nvGrpSpPr>
        <p:grpSpPr>
          <a:xfrm>
            <a:off x="6830701" y="1618221"/>
            <a:ext cx="4172693" cy="1461318"/>
            <a:chOff x="1014713" y="1678508"/>
            <a:chExt cx="4172693" cy="1461318"/>
          </a:xfrm>
        </p:grpSpPr>
        <p:sp>
          <p:nvSpPr>
            <p:cNvPr id="84" name="Pfeil: nach unten 83">
              <a:extLst>
                <a:ext uri="{FF2B5EF4-FFF2-40B4-BE49-F238E27FC236}">
                  <a16:creationId xmlns:a16="http://schemas.microsoft.com/office/drawing/2014/main" id="{81DF06FC-87CD-463B-A067-2821FBF81015}"/>
                </a:ext>
              </a:extLst>
            </p:cNvPr>
            <p:cNvSpPr/>
            <p:nvPr/>
          </p:nvSpPr>
          <p:spPr>
            <a:xfrm>
              <a:off x="4105540" y="2331588"/>
              <a:ext cx="290854" cy="608364"/>
            </a:xfrm>
            <a:prstGeom prst="downArrow">
              <a:avLst/>
            </a:prstGeom>
            <a:solidFill>
              <a:srgbClr val="1269B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B644D9A-5EB1-49D0-94D2-BCF76361CABE}"/>
                </a:ext>
              </a:extLst>
            </p:cNvPr>
            <p:cNvSpPr/>
            <p:nvPr/>
          </p:nvSpPr>
          <p:spPr>
            <a:xfrm>
              <a:off x="3326204" y="1699666"/>
              <a:ext cx="1861202" cy="904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1E40DEA9-4D76-4374-9287-85962EA3ECCC}"/>
                </a:ext>
              </a:extLst>
            </p:cNvPr>
            <p:cNvSpPr/>
            <p:nvPr/>
          </p:nvSpPr>
          <p:spPr>
            <a:xfrm>
              <a:off x="3156493" y="2131714"/>
              <a:ext cx="960620" cy="10081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261CD892-920C-4F88-A571-3694A9486734}"/>
                </a:ext>
              </a:extLst>
            </p:cNvPr>
            <p:cNvSpPr txBox="1"/>
            <p:nvPr/>
          </p:nvSpPr>
          <p:spPr>
            <a:xfrm>
              <a:off x="1334176" y="167850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i(t)</a:t>
              </a:r>
              <a:endParaRPr lang="de-CH" dirty="0">
                <a:solidFill>
                  <a:srgbClr val="C00000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9BE35F11-70DC-4AFF-B998-1B6D1F56342A}"/>
                </a:ext>
              </a:extLst>
            </p:cNvPr>
            <p:cNvSpPr/>
            <p:nvPr/>
          </p:nvSpPr>
          <p:spPr>
            <a:xfrm>
              <a:off x="3213299" y="2121660"/>
              <a:ext cx="792088" cy="221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A2A8F4C-411C-402F-8E0E-96011544C5D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131713"/>
              <a:ext cx="2311491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7D5B4ABD-BB8B-427F-975D-3983EBB92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13" y="2348880"/>
              <a:ext cx="24146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94D3E548-3E1D-4B93-B801-341651AEA247}"/>
                </a:ext>
              </a:extLst>
            </p:cNvPr>
            <p:cNvCxnSpPr/>
            <p:nvPr/>
          </p:nvCxnSpPr>
          <p:spPr>
            <a:xfrm>
              <a:off x="1428106" y="2131713"/>
              <a:ext cx="360040" cy="0"/>
            </a:xfrm>
            <a:prstGeom prst="straightConnector1">
              <a:avLst/>
            </a:prstGeom>
            <a:ln w="5715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EE32FC1-2CE7-4B43-915C-C33965829D3B}"/>
              </a:ext>
            </a:extLst>
          </p:cNvPr>
          <p:cNvCxnSpPr/>
          <p:nvPr/>
        </p:nvCxnSpPr>
        <p:spPr>
          <a:xfrm>
            <a:off x="6741691" y="2082675"/>
            <a:ext cx="0" cy="260161"/>
          </a:xfrm>
          <a:prstGeom prst="straightConnector1">
            <a:avLst/>
          </a:prstGeom>
          <a:ln w="28575" cap="sq">
            <a:solidFill>
              <a:schemeClr val="accent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EA6DD2B-97CF-4A67-B43C-92574B68B9A4}"/>
                  </a:ext>
                </a:extLst>
              </p:cNvPr>
              <p:cNvSpPr txBox="1"/>
              <p:nvPr/>
            </p:nvSpPr>
            <p:spPr>
              <a:xfrm>
                <a:off x="6124961" y="1979727"/>
                <a:ext cx="677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EA6DD2B-97CF-4A67-B43C-92574B68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61" y="1979727"/>
                <a:ext cx="677045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E047FCC-297A-4C40-A6F4-9C5EF0B3A98D}"/>
                  </a:ext>
                </a:extLst>
              </p:cNvPr>
              <p:cNvSpPr txBox="1"/>
              <p:nvPr/>
            </p:nvSpPr>
            <p:spPr>
              <a:xfrm>
                <a:off x="693019" y="3315150"/>
                <a:ext cx="76193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Der Strom I, erzeugt einen magnetischen Fluss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de-CH" b="1" dirty="0"/>
                  <a:t> </a:t>
                </a:r>
                <a:r>
                  <a:rPr lang="de-CH" dirty="0"/>
                  <a:t>in der Leiterschleife</a:t>
                </a:r>
              </a:p>
              <a:p>
                <a:r>
                  <a:rPr lang="de-CH" dirty="0"/>
                  <a:t>Ändert sich der Strom i(t) zeitlich, so ändert sich auch der Fluss </a:t>
                </a:r>
                <a14:m>
                  <m:oMath xmlns:m="http://schemas.openxmlformats.org/officeDocument/2006/math">
                    <m:r>
                      <a:rPr lang="de-CH" b="1" i="0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lang="de-CH" b="1" dirty="0"/>
              </a:p>
            </p:txBody>
          </p:sp>
        </mc:Choice>
        <mc:Fallback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E047FCC-297A-4C40-A6F4-9C5EF0B3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9" y="3315150"/>
                <a:ext cx="7619394" cy="646331"/>
              </a:xfrm>
              <a:prstGeom prst="rect">
                <a:avLst/>
              </a:prstGeom>
              <a:blipFill>
                <a:blip r:embed="rId3"/>
                <a:stretch>
                  <a:fillRect l="-720" t="-5660" b="-141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E9FBD4F9-4D17-47A0-B3A6-AC4F783A80B7}"/>
                  </a:ext>
                </a:extLst>
              </p:cNvPr>
              <p:cNvSpPr txBox="1"/>
              <p:nvPr/>
            </p:nvSpPr>
            <p:spPr>
              <a:xfrm>
                <a:off x="5315508" y="4165376"/>
                <a:ext cx="1618905" cy="618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E9FBD4F9-4D17-47A0-B3A6-AC4F783A8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08" y="4165376"/>
                <a:ext cx="161890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B39E0C7B-0A9F-4DF6-80B6-28819E79B282}"/>
                  </a:ext>
                </a:extLst>
              </p:cNvPr>
              <p:cNvSpPr txBox="1"/>
              <p:nvPr/>
            </p:nvSpPr>
            <p:spPr>
              <a:xfrm>
                <a:off x="4347548" y="26254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0" smtClean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B39E0C7B-0A9F-4DF6-80B6-28819E79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48" y="2625488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1086E3E-A00B-48BB-A99D-75C68CC93DDE}"/>
                  </a:ext>
                </a:extLst>
              </p:cNvPr>
              <p:cNvSpPr txBox="1"/>
              <p:nvPr/>
            </p:nvSpPr>
            <p:spPr>
              <a:xfrm>
                <a:off x="10180822" y="25443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1" i="0" smtClean="0">
                          <a:latin typeface="Cambria Math" panose="02040503050406030204" pitchFamily="18" charset="0"/>
                        </a:rPr>
                        <m:t>𝚽</m:t>
                      </m:r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1086E3E-A00B-48BB-A99D-75C68CC93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2" y="25443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68FF7EF7-4AB2-4CCC-B845-BD6AD9BF8CE4}"/>
              </a:ext>
            </a:extLst>
          </p:cNvPr>
          <p:cNvSpPr txBox="1"/>
          <p:nvPr/>
        </p:nvSpPr>
        <p:spPr>
          <a:xfrm>
            <a:off x="581529" y="5000753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 die Induktivität sagt, wie Strom und Spannung zusammenhängt: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FFDB2EF-D9D0-4943-A714-1E2E5C38CA89}"/>
                  </a:ext>
                </a:extLst>
              </p:cNvPr>
              <p:cNvSpPr txBox="1"/>
              <p:nvPr/>
            </p:nvSpPr>
            <p:spPr>
              <a:xfrm>
                <a:off x="4328071" y="5575933"/>
                <a:ext cx="3531095" cy="491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>
                    <a:solidFill>
                      <a:schemeClr val="tx1"/>
                    </a:solidFill>
                  </a:rPr>
                  <a:t> </a:t>
                </a:r>
                <a:endParaRPr lang="de-CH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FFDB2EF-D9D0-4943-A714-1E2E5C38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071" y="5575933"/>
                <a:ext cx="3531095" cy="491288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09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89649-5A7B-4B33-8A44-C070C0F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CA808-43DA-4F07-92AF-9E177D8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9320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389C98-DB43-4AFD-ACC8-2A910CEF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48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06A294-1880-484B-B045-80797645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65" y="840596"/>
            <a:ext cx="3854633" cy="38546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B59BFF-3256-4305-9CD4-BD7201B1375F}"/>
              </a:ext>
            </a:extLst>
          </p:cNvPr>
          <p:cNvSpPr txBox="1"/>
          <p:nvPr/>
        </p:nvSpPr>
        <p:spPr>
          <a:xfrm>
            <a:off x="325438" y="988349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Induktivität</a:t>
            </a:r>
            <a:r>
              <a:rPr lang="de-DE" dirty="0"/>
              <a:t>: Wieviel </a:t>
            </a:r>
            <a:r>
              <a:rPr lang="de-DE" b="1" dirty="0"/>
              <a:t>magnetischer Fluss </a:t>
            </a:r>
            <a:r>
              <a:rPr lang="de-DE" dirty="0"/>
              <a:t>durchsetzt</a:t>
            </a:r>
          </a:p>
          <a:p>
            <a:r>
              <a:rPr lang="de-DE" dirty="0"/>
              <a:t>	       die Leiterschleife </a:t>
            </a:r>
            <a:r>
              <a:rPr lang="de-DE" b="1" dirty="0"/>
              <a:t>bei einem Strom </a:t>
            </a:r>
            <a:r>
              <a:rPr lang="de-DE" dirty="0"/>
              <a:t>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8608B6-52CC-4C45-AC92-8D9E13DE502F}"/>
              </a:ext>
            </a:extLst>
          </p:cNvPr>
          <p:cNvSpPr txBox="1"/>
          <p:nvPr/>
        </p:nvSpPr>
        <p:spPr>
          <a:xfrm>
            <a:off x="436534" y="3858109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Gegeninduktivität</a:t>
            </a:r>
            <a:r>
              <a:rPr lang="de-DE" dirty="0"/>
              <a:t>: Wieviel </a:t>
            </a:r>
            <a:r>
              <a:rPr lang="de-DE" b="1" dirty="0"/>
              <a:t>magnetischer Fluss </a:t>
            </a:r>
            <a:r>
              <a:rPr lang="de-DE" dirty="0"/>
              <a:t>durchsetzt</a:t>
            </a:r>
          </a:p>
          <a:p>
            <a:r>
              <a:rPr lang="de-DE" dirty="0"/>
              <a:t>	                  eine andere Leiterschleife </a:t>
            </a:r>
            <a:r>
              <a:rPr lang="de-DE" b="1" dirty="0"/>
              <a:t>bei einem Strom </a:t>
            </a:r>
            <a:r>
              <a:rPr lang="de-DE" dirty="0"/>
              <a:t>i </a:t>
            </a:r>
          </a:p>
          <a:p>
            <a:r>
              <a:rPr lang="de-DE" dirty="0"/>
              <a:t>		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1C7AFD-AB95-4398-AFD9-CCED5264E5F4}"/>
                  </a:ext>
                </a:extLst>
              </p:cNvPr>
              <p:cNvSpPr txBox="1"/>
              <p:nvPr/>
            </p:nvSpPr>
            <p:spPr>
              <a:xfrm>
                <a:off x="1897819" y="1729795"/>
                <a:ext cx="149387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1C7AFD-AB95-4398-AFD9-CCED5264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9" y="1729795"/>
                <a:ext cx="1493870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F990938-7BB6-4205-A406-B04416794392}"/>
                  </a:ext>
                </a:extLst>
              </p:cNvPr>
              <p:cNvSpPr txBox="1"/>
              <p:nvPr/>
            </p:nvSpPr>
            <p:spPr>
              <a:xfrm>
                <a:off x="4789884" y="1729179"/>
                <a:ext cx="1504514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F990938-7BB6-4205-A406-B0441679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84" y="1729179"/>
                <a:ext cx="1504514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5E7A4D9-BE06-4DD9-8A89-9D02E1BFB8A6}"/>
                  </a:ext>
                </a:extLst>
              </p:cNvPr>
              <p:cNvSpPr txBox="1"/>
              <p:nvPr/>
            </p:nvSpPr>
            <p:spPr>
              <a:xfrm>
                <a:off x="10198075" y="2139417"/>
                <a:ext cx="429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5E7A4D9-BE06-4DD9-8A89-9D02E1BFB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075" y="2139417"/>
                <a:ext cx="4298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F9633B8-693E-4341-93D4-AA63F3E5CD1B}"/>
                  </a:ext>
                </a:extLst>
              </p:cNvPr>
              <p:cNvSpPr txBox="1"/>
              <p:nvPr/>
            </p:nvSpPr>
            <p:spPr>
              <a:xfrm>
                <a:off x="2191667" y="4685575"/>
                <a:ext cx="1703287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F9633B8-693E-4341-93D4-AA63F3E5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667" y="4685575"/>
                <a:ext cx="1703287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A95187F-115C-4DBE-B072-37F09DD23B67}"/>
                  </a:ext>
                </a:extLst>
              </p:cNvPr>
              <p:cNvSpPr txBox="1"/>
              <p:nvPr/>
            </p:nvSpPr>
            <p:spPr>
              <a:xfrm>
                <a:off x="5086919" y="4734277"/>
                <a:ext cx="1692643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A95187F-115C-4DBE-B072-37F09DD2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19" y="4734277"/>
                <a:ext cx="1692643" cy="656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BF507B-D81D-4F20-BD71-3BDDD70927D1}"/>
                  </a:ext>
                </a:extLst>
              </p:cNvPr>
              <p:cNvSpPr txBox="1"/>
              <p:nvPr/>
            </p:nvSpPr>
            <p:spPr>
              <a:xfrm>
                <a:off x="1585846" y="3035054"/>
                <a:ext cx="239283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BF507B-D81D-4F20-BD71-3BDDD7092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46" y="3035054"/>
                <a:ext cx="2392835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D898872-2691-417B-B043-7534FFA5AEA2}"/>
                  </a:ext>
                </a:extLst>
              </p:cNvPr>
              <p:cNvSpPr txBox="1"/>
              <p:nvPr/>
            </p:nvSpPr>
            <p:spPr>
              <a:xfrm>
                <a:off x="4608351" y="3035054"/>
                <a:ext cx="241848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D898872-2691-417B-B043-7534FFA5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51" y="3035054"/>
                <a:ext cx="2418483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D95EE4A-1E30-4CFE-A27C-50133FFB38E5}"/>
                  </a:ext>
                </a:extLst>
              </p:cNvPr>
              <p:cNvSpPr txBox="1"/>
              <p:nvPr/>
            </p:nvSpPr>
            <p:spPr>
              <a:xfrm>
                <a:off x="2025801" y="5411202"/>
                <a:ext cx="251094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D95EE4A-1E30-4CFE-A27C-50133FFB3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01" y="5411202"/>
                <a:ext cx="2510944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19074B36-4615-498D-B130-6447904AA8E8}"/>
                  </a:ext>
                </a:extLst>
              </p:cNvPr>
              <p:cNvSpPr/>
              <p:nvPr/>
            </p:nvSpPr>
            <p:spPr>
              <a:xfrm>
                <a:off x="4699213" y="5406592"/>
                <a:ext cx="252267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b="1" dirty="0"/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19074B36-4615-498D-B130-6447904AA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13" y="5406592"/>
                <a:ext cx="252267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E943A3D-5F18-4E71-AC36-8A8E3C2038EF}"/>
              </a:ext>
            </a:extLst>
          </p:cNvPr>
          <p:cNvCxnSpPr>
            <a:cxnSpLocks/>
          </p:cNvCxnSpPr>
          <p:nvPr/>
        </p:nvCxnSpPr>
        <p:spPr>
          <a:xfrm flipH="1" flipV="1">
            <a:off x="2721210" y="2313362"/>
            <a:ext cx="1027811" cy="182159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C798273-70C7-4928-BC6C-54BB9294DFDB}"/>
                  </a:ext>
                </a:extLst>
              </p:cNvPr>
              <p:cNvSpPr txBox="1"/>
              <p:nvPr/>
            </p:nvSpPr>
            <p:spPr>
              <a:xfrm>
                <a:off x="2161412" y="2507616"/>
                <a:ext cx="38587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dirty="0">
                    <a:solidFill>
                      <a:schemeClr val="bg1">
                        <a:lumMod val="50000"/>
                      </a:schemeClr>
                    </a:solidFill>
                  </a:rPr>
                  <a:t> da Fluss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CH" dirty="0">
                    <a:solidFill>
                      <a:schemeClr val="bg1">
                        <a:lumMod val="50000"/>
                      </a:schemeClr>
                    </a:solidFill>
                  </a:rPr>
                  <a:t> Wicklungen geht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C798273-70C7-4928-BC6C-54BB9294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12" y="2507616"/>
                <a:ext cx="3858749" cy="276999"/>
              </a:xfrm>
              <a:prstGeom prst="rect">
                <a:avLst/>
              </a:prstGeom>
              <a:blipFill>
                <a:blip r:embed="rId12"/>
                <a:stretch>
                  <a:fillRect l="-2212" t="-28261" r="-2528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ED7A5A7-8E61-4CA7-AD09-C4748FDC50CC}"/>
              </a:ext>
            </a:extLst>
          </p:cNvPr>
          <p:cNvCxnSpPr>
            <a:cxnSpLocks/>
          </p:cNvCxnSpPr>
          <p:nvPr/>
        </p:nvCxnSpPr>
        <p:spPr>
          <a:xfrm flipV="1">
            <a:off x="3995194" y="2313362"/>
            <a:ext cx="1495856" cy="17294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45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EE14-A244-4C66-914A-65777507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37" y="620711"/>
            <a:ext cx="11537950" cy="1013969"/>
          </a:xfrm>
        </p:spPr>
        <p:txBody>
          <a:bodyPr/>
          <a:lstStyle/>
          <a:p>
            <a:r>
              <a:rPr lang="de-DE" dirty="0"/>
              <a:t>Beispiel Gegeninduktivität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6C3DE-85A7-4720-8781-5EB3E98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4C36-C5E2-4BE4-81FC-3F407EA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FD43A-04DF-4B4F-967B-64B0F15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49</a:t>
            </a:fld>
            <a:endParaRPr lang="de-CH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451CD6D-D718-409E-A7A1-7C6AEA71ED5A}"/>
              </a:ext>
            </a:extLst>
          </p:cNvPr>
          <p:cNvCxnSpPr>
            <a:cxnSpLocks/>
          </p:cNvCxnSpPr>
          <p:nvPr/>
        </p:nvCxnSpPr>
        <p:spPr>
          <a:xfrm>
            <a:off x="2277195" y="4925991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E54234B-0784-4484-8DA9-F9D28FC5565F}"/>
              </a:ext>
            </a:extLst>
          </p:cNvPr>
          <p:cNvSpPr/>
          <p:nvPr/>
        </p:nvSpPr>
        <p:spPr>
          <a:xfrm>
            <a:off x="3553826" y="5099090"/>
            <a:ext cx="2936250" cy="72280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376CA7-CCCA-40D1-A35E-AE41A184D45D}"/>
              </a:ext>
            </a:extLst>
          </p:cNvPr>
          <p:cNvSpPr/>
          <p:nvPr/>
        </p:nvSpPr>
        <p:spPr>
          <a:xfrm>
            <a:off x="6447468" y="5102163"/>
            <a:ext cx="631041" cy="72280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01597B-C1D3-4229-BE91-68E8C61B218E}"/>
              </a:ext>
            </a:extLst>
          </p:cNvPr>
          <p:cNvSpPr/>
          <p:nvPr/>
        </p:nvSpPr>
        <p:spPr>
          <a:xfrm>
            <a:off x="6447468" y="3836951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FBECD7-44AD-409C-BCCA-3ED076B9B5D3}"/>
              </a:ext>
            </a:extLst>
          </p:cNvPr>
          <p:cNvSpPr/>
          <p:nvPr/>
        </p:nvSpPr>
        <p:spPr>
          <a:xfrm>
            <a:off x="3553826" y="3836953"/>
            <a:ext cx="631041" cy="1265209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B608CFC-6845-4A8C-8476-429FAE2A8D77}"/>
              </a:ext>
            </a:extLst>
          </p:cNvPr>
          <p:cNvCxnSpPr>
            <a:cxnSpLocks/>
          </p:cNvCxnSpPr>
          <p:nvPr/>
        </p:nvCxnSpPr>
        <p:spPr>
          <a:xfrm>
            <a:off x="2277195" y="4100615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F0B21E-CC7D-4B88-9DCA-34E06A8BAB79}"/>
              </a:ext>
            </a:extLst>
          </p:cNvPr>
          <p:cNvCxnSpPr>
            <a:cxnSpLocks/>
          </p:cNvCxnSpPr>
          <p:nvPr/>
        </p:nvCxnSpPr>
        <p:spPr>
          <a:xfrm>
            <a:off x="3553826" y="4241539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5ADD5D5-7C67-4C8C-90D8-A0134127A6B5}"/>
              </a:ext>
            </a:extLst>
          </p:cNvPr>
          <p:cNvCxnSpPr>
            <a:cxnSpLocks/>
          </p:cNvCxnSpPr>
          <p:nvPr/>
        </p:nvCxnSpPr>
        <p:spPr>
          <a:xfrm>
            <a:off x="3553826" y="4382462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AEB3180-F07A-490D-A0F3-E834F1E81013}"/>
              </a:ext>
            </a:extLst>
          </p:cNvPr>
          <p:cNvCxnSpPr>
            <a:cxnSpLocks/>
          </p:cNvCxnSpPr>
          <p:nvPr/>
        </p:nvCxnSpPr>
        <p:spPr>
          <a:xfrm>
            <a:off x="3553826" y="4523386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85ABDBA-DBE6-4732-A3C5-1E968998773A}"/>
              </a:ext>
            </a:extLst>
          </p:cNvPr>
          <p:cNvCxnSpPr>
            <a:cxnSpLocks/>
          </p:cNvCxnSpPr>
          <p:nvPr/>
        </p:nvCxnSpPr>
        <p:spPr>
          <a:xfrm>
            <a:off x="3553826" y="4664309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B5594A0-09A4-4810-8A95-131B2F440455}"/>
              </a:ext>
            </a:extLst>
          </p:cNvPr>
          <p:cNvCxnSpPr>
            <a:cxnSpLocks/>
          </p:cNvCxnSpPr>
          <p:nvPr/>
        </p:nvCxnSpPr>
        <p:spPr>
          <a:xfrm>
            <a:off x="3553826" y="4805233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7EE7169-FF92-4D35-AD5D-FD15234AC638}"/>
              </a:ext>
            </a:extLst>
          </p:cNvPr>
          <p:cNvSpPr/>
          <p:nvPr/>
        </p:nvSpPr>
        <p:spPr>
          <a:xfrm>
            <a:off x="3553825" y="3125319"/>
            <a:ext cx="3524683" cy="722802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/>
              <p:nvPr/>
            </p:nvSpPr>
            <p:spPr>
              <a:xfrm>
                <a:off x="404987" y="1283032"/>
                <a:ext cx="608378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Berechnen sie die Gegeninduktivität folgender Anordnung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err="1"/>
                  <a:t>Anzahl</a:t>
                </a:r>
                <a:r>
                  <a:rPr lang="en-US" dirty="0"/>
                  <a:t> </a:t>
                </a:r>
                <a:r>
                  <a:rPr lang="en-US" dirty="0" err="1"/>
                  <a:t>Wicklungen</a:t>
                </a:r>
                <a:r>
                  <a:rPr lang="en-US" dirty="0"/>
                  <a:t> Links: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Anzahl</a:t>
                </a:r>
                <a:r>
                  <a:rPr lang="en-US" dirty="0"/>
                  <a:t> </a:t>
                </a:r>
                <a:r>
                  <a:rPr lang="en-US" dirty="0" err="1"/>
                  <a:t>Wicklungen</a:t>
                </a:r>
                <a:r>
                  <a:rPr lang="en-US" dirty="0"/>
                  <a:t> </a:t>
                </a:r>
                <a:r>
                  <a:rPr lang="en-US" dirty="0" err="1"/>
                  <a:t>Rechts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 err="1"/>
                  <a:t>Effektive</a:t>
                </a:r>
                <a:r>
                  <a:rPr lang="en-US" dirty="0"/>
                  <a:t> </a:t>
                </a:r>
                <a:r>
                  <a:rPr lang="en-US" dirty="0" err="1"/>
                  <a:t>Weglänge</a:t>
                </a:r>
                <a:r>
                  <a:rPr lang="en-US" dirty="0"/>
                  <a:t> </a:t>
                </a:r>
                <a:r>
                  <a:rPr lang="en-US" dirty="0" err="1"/>
                  <a:t>im</a:t>
                </a:r>
                <a:r>
                  <a:rPr lang="en-US" dirty="0"/>
                  <a:t> Kern: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1269B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Querschnittsfläche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95601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Permitivität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A7C3A63-70C1-4E58-B2DE-4584E92AD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283032"/>
                <a:ext cx="6083781" cy="2031325"/>
              </a:xfrm>
              <a:prstGeom prst="rect">
                <a:avLst/>
              </a:prstGeom>
              <a:blipFill>
                <a:blip r:embed="rId2"/>
                <a:stretch>
                  <a:fillRect l="-802" t="-1497" r="-100" b="-35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2B778EE5-50B3-4675-A64D-F0339DEE3C77}"/>
              </a:ext>
            </a:extLst>
          </p:cNvPr>
          <p:cNvSpPr/>
          <p:nvPr/>
        </p:nvSpPr>
        <p:spPr>
          <a:xfrm>
            <a:off x="3541538" y="3761106"/>
            <a:ext cx="631041" cy="240485"/>
          </a:xfrm>
          <a:prstGeom prst="trapezoid">
            <a:avLst/>
          </a:prstGeom>
          <a:solidFill>
            <a:srgbClr val="A2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1269B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2AE4B6C-C56E-4E58-AD82-7B1FEB8FCD48}"/>
              </a:ext>
            </a:extLst>
          </p:cNvPr>
          <p:cNvSpPr/>
          <p:nvPr/>
        </p:nvSpPr>
        <p:spPr>
          <a:xfrm>
            <a:off x="3869347" y="3429000"/>
            <a:ext cx="2936250" cy="2145964"/>
          </a:xfrm>
          <a:prstGeom prst="rect">
            <a:avLst/>
          </a:prstGeom>
          <a:noFill/>
          <a:ln>
            <a:solidFill>
              <a:srgbClr val="126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BEC8D7C-6D0A-4177-BF05-18EFF393FC05}"/>
              </a:ext>
            </a:extLst>
          </p:cNvPr>
          <p:cNvCxnSpPr>
            <a:cxnSpLocks/>
          </p:cNvCxnSpPr>
          <p:nvPr/>
        </p:nvCxnSpPr>
        <p:spPr>
          <a:xfrm>
            <a:off x="7063489" y="4695701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182B671-E298-45B5-9103-AA1F599C34E2}"/>
              </a:ext>
            </a:extLst>
          </p:cNvPr>
          <p:cNvCxnSpPr>
            <a:cxnSpLocks/>
          </p:cNvCxnSpPr>
          <p:nvPr/>
        </p:nvCxnSpPr>
        <p:spPr>
          <a:xfrm>
            <a:off x="7078508" y="4293096"/>
            <a:ext cx="1907672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B7AC752-D50C-40A5-8787-F687F5939A61}"/>
              </a:ext>
            </a:extLst>
          </p:cNvPr>
          <p:cNvCxnSpPr>
            <a:cxnSpLocks/>
          </p:cNvCxnSpPr>
          <p:nvPr/>
        </p:nvCxnSpPr>
        <p:spPr>
          <a:xfrm>
            <a:off x="6447467" y="4293096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DE5B62-618F-4823-BA48-7240006514DF}"/>
              </a:ext>
            </a:extLst>
          </p:cNvPr>
          <p:cNvCxnSpPr>
            <a:cxnSpLocks/>
          </p:cNvCxnSpPr>
          <p:nvPr/>
        </p:nvCxnSpPr>
        <p:spPr>
          <a:xfrm>
            <a:off x="6447467" y="4434019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FC257B1-64BC-4622-BA60-7381B70E385D}"/>
              </a:ext>
            </a:extLst>
          </p:cNvPr>
          <p:cNvCxnSpPr>
            <a:cxnSpLocks/>
          </p:cNvCxnSpPr>
          <p:nvPr/>
        </p:nvCxnSpPr>
        <p:spPr>
          <a:xfrm>
            <a:off x="6447467" y="4574943"/>
            <a:ext cx="631041" cy="0"/>
          </a:xfrm>
          <a:prstGeom prst="line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742B3861-2358-4E3F-945E-0940DE623896}"/>
                  </a:ext>
                </a:extLst>
              </p14:cNvPr>
              <p14:cNvContentPartPr/>
              <p14:nvPr/>
            </p14:nvContentPartPr>
            <p14:xfrm>
              <a:off x="2384798" y="3973828"/>
              <a:ext cx="434880" cy="23544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742B3861-2358-4E3F-945E-0940DE623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5798" y="3964828"/>
                <a:ext cx="4525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478BB910-2963-48DA-B6F1-30EA47FBF2C0}"/>
                  </a:ext>
                </a:extLst>
              </p14:cNvPr>
              <p14:cNvContentPartPr/>
              <p14:nvPr/>
            </p14:nvContentPartPr>
            <p14:xfrm>
              <a:off x="2519798" y="3655588"/>
              <a:ext cx="20160" cy="19188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478BB910-2963-48DA-B6F1-30EA47FBF2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0798" y="3646948"/>
                <a:ext cx="37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8C9DAB7-56C8-4354-97CF-04386E92D79C}"/>
                  </a:ext>
                </a:extLst>
              </p14:cNvPr>
              <p14:cNvContentPartPr/>
              <p14:nvPr/>
            </p14:nvContentPartPr>
            <p14:xfrm>
              <a:off x="2627798" y="3798508"/>
              <a:ext cx="135360" cy="907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8C9DAB7-56C8-4354-97CF-04386E92D7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8798" y="3789868"/>
                <a:ext cx="153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095CF4E8-F4A1-4908-9179-35B1433E444E}"/>
                  </a:ext>
                </a:extLst>
              </p14:cNvPr>
              <p14:cNvContentPartPr/>
              <p14:nvPr/>
            </p14:nvContentPartPr>
            <p14:xfrm>
              <a:off x="8549438" y="4133668"/>
              <a:ext cx="290160" cy="23364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095CF4E8-F4A1-4908-9179-35B1433E44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0438" y="4125028"/>
                <a:ext cx="307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38FE8B5C-CCE6-4A20-81E2-893532B86DC5}"/>
                  </a:ext>
                </a:extLst>
              </p14:cNvPr>
              <p14:cNvContentPartPr/>
              <p14:nvPr/>
            </p14:nvContentPartPr>
            <p14:xfrm>
              <a:off x="8848958" y="3813628"/>
              <a:ext cx="23400" cy="21096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38FE8B5C-CCE6-4A20-81E2-893532B86D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0318" y="3804988"/>
                <a:ext cx="41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2A9F60DD-786C-4390-A718-FC3338C87DEF}"/>
                  </a:ext>
                </a:extLst>
              </p14:cNvPr>
              <p14:cNvContentPartPr/>
              <p14:nvPr/>
            </p14:nvContentPartPr>
            <p14:xfrm>
              <a:off x="8968118" y="3961948"/>
              <a:ext cx="155160" cy="18288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2A9F60DD-786C-4390-A718-FC3338C87D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59478" y="3952948"/>
                <a:ext cx="17280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0337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llipse 160">
            <a:extLst>
              <a:ext uri="{FF2B5EF4-FFF2-40B4-BE49-F238E27FC236}">
                <a16:creationId xmlns:a16="http://schemas.microsoft.com/office/drawing/2014/main" id="{AAF7113B-CAAB-4B55-8E6D-C871C016B844}"/>
              </a:ext>
            </a:extLst>
          </p:cNvPr>
          <p:cNvSpPr/>
          <p:nvPr/>
        </p:nvSpPr>
        <p:spPr>
          <a:xfrm>
            <a:off x="6088800" y="2766810"/>
            <a:ext cx="4178050" cy="1136433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A827F00-C06A-45B9-9CF7-0C15B8A7E6CB}"/>
              </a:ext>
            </a:extLst>
          </p:cNvPr>
          <p:cNvSpPr/>
          <p:nvPr/>
        </p:nvSpPr>
        <p:spPr>
          <a:xfrm>
            <a:off x="6306410" y="2955344"/>
            <a:ext cx="3672408" cy="704989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1CF68C26-BEEE-43EC-A467-C753303D565A}"/>
              </a:ext>
            </a:extLst>
          </p:cNvPr>
          <p:cNvSpPr/>
          <p:nvPr/>
        </p:nvSpPr>
        <p:spPr>
          <a:xfrm>
            <a:off x="6164041" y="3717033"/>
            <a:ext cx="4178050" cy="1224133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7F4D0AC-68CB-43E5-B7F0-EEF34AC0D3BC}"/>
              </a:ext>
            </a:extLst>
          </p:cNvPr>
          <p:cNvSpPr/>
          <p:nvPr/>
        </p:nvSpPr>
        <p:spPr>
          <a:xfrm>
            <a:off x="6381651" y="3903244"/>
            <a:ext cx="3672408" cy="734002"/>
          </a:xfrm>
          <a:prstGeom prst="ellipse">
            <a:avLst/>
          </a:prstGeom>
          <a:noFill/>
          <a:ln>
            <a:solidFill>
              <a:srgbClr val="727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2D8FA80-069E-4A25-A2AA-0959FA37E896}"/>
              </a:ext>
            </a:extLst>
          </p:cNvPr>
          <p:cNvSpPr/>
          <p:nvPr/>
        </p:nvSpPr>
        <p:spPr>
          <a:xfrm>
            <a:off x="8137888" y="3121701"/>
            <a:ext cx="1338192" cy="1224132"/>
          </a:xfrm>
          <a:prstGeom prst="rect">
            <a:avLst/>
          </a:prstGeom>
          <a:solidFill>
            <a:srgbClr val="679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CH" dirty="0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7FB51F6-D7A6-4762-9B7A-E216B4F0860C}"/>
              </a:ext>
            </a:extLst>
          </p:cNvPr>
          <p:cNvSpPr/>
          <p:nvPr/>
        </p:nvSpPr>
        <p:spPr>
          <a:xfrm>
            <a:off x="6799696" y="3124179"/>
            <a:ext cx="1338192" cy="12241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en-CH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6069154" cy="442937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lang="en-US" spc="-5" dirty="0" err="1"/>
              <a:t>Beispiel</a:t>
            </a:r>
            <a:r>
              <a:rPr lang="en-US" spc="-5" dirty="0"/>
              <a:t>: </a:t>
            </a:r>
            <a:r>
              <a:rPr lang="en-US" spc="-5" dirty="0" err="1"/>
              <a:t>Stabmagnet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5</a:t>
            </a:fld>
            <a:endParaRPr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8C87B4-8EA3-473F-8843-494E4897E562}"/>
              </a:ext>
            </a:extLst>
          </p:cNvPr>
          <p:cNvSpPr/>
          <p:nvPr/>
        </p:nvSpPr>
        <p:spPr>
          <a:xfrm rot="5400000">
            <a:off x="1951088" y="2404096"/>
            <a:ext cx="1224132" cy="2664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F024691-3991-43EC-84CA-80245A8A34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43354" y="363351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952B3FA-26F5-46F1-B51F-3E8CBBED59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2517" y="383913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5291AF6-40E8-41DC-9618-3C616DC10E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718" y="348865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76F15E-2FD6-4836-91FC-255BEF035170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524890" y="373305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0AA535-4A69-4D9E-84B0-D68DB2B15430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594527" y="405433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FFDA29-E8AF-47AC-B2D1-0AE5554DF72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10491" y="357231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FEA462E-751F-4763-844F-D455B5A631E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54133" y="402641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F525BC6-89FE-4008-A542-196D48283EF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71103" y="334858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F849BDD-CB97-4F75-BAAB-5FEB402E63C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45145" y="3961074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9B2E7FE-F924-42AD-945A-19AB60BCE3E4}"/>
              </a:ext>
            </a:extLst>
          </p:cNvPr>
          <p:cNvCxnSpPr>
            <a:cxnSpLocks/>
          </p:cNvCxnSpPr>
          <p:nvPr/>
        </p:nvCxnSpPr>
        <p:spPr>
          <a:xfrm rot="13500000" flipH="1" flipV="1">
            <a:off x="1461721" y="363351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82CC176F-30BA-4C4B-BA2E-9F250647FF9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200159" y="401556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F269ABC-FE8F-44F9-A714-886A1F134AB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549133" y="319686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A0E0A46-DDEC-40F7-9F6C-69B17EAF886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999530" y="356829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2E08D2-0A9D-4ABA-BDA5-2DD9979A7527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1896746" y="3659864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DBE596A-629A-4B65-BE5E-5579501AD29A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582377" y="384204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1818102-A73F-4A85-8CBA-B659113D28D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472496" y="3277249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8D93B4A1-8B93-4065-9AFB-1AFC40790123}"/>
              </a:ext>
            </a:extLst>
          </p:cNvPr>
          <p:cNvCxnSpPr>
            <a:cxnSpLocks/>
          </p:cNvCxnSpPr>
          <p:nvPr/>
        </p:nvCxnSpPr>
        <p:spPr>
          <a:xfrm flipH="1" flipV="1">
            <a:off x="2167152" y="326697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2F1118D-FA83-4871-98AC-A94442F4ABD6}"/>
              </a:ext>
            </a:extLst>
          </p:cNvPr>
          <p:cNvCxnSpPr>
            <a:cxnSpLocks/>
          </p:cNvCxnSpPr>
          <p:nvPr/>
        </p:nvCxnSpPr>
        <p:spPr>
          <a:xfrm flipH="1" flipV="1">
            <a:off x="3010815" y="327793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66FB1A1-60B7-4313-88AC-39C920D65B50}"/>
              </a:ext>
            </a:extLst>
          </p:cNvPr>
          <p:cNvCxnSpPr>
            <a:cxnSpLocks/>
          </p:cNvCxnSpPr>
          <p:nvPr/>
        </p:nvCxnSpPr>
        <p:spPr>
          <a:xfrm flipH="1" flipV="1">
            <a:off x="1883692" y="3907049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A6E8E5D8-3758-4BAC-8169-8CF8B423B3EA}"/>
              </a:ext>
            </a:extLst>
          </p:cNvPr>
          <p:cNvCxnSpPr>
            <a:cxnSpLocks/>
          </p:cNvCxnSpPr>
          <p:nvPr/>
        </p:nvCxnSpPr>
        <p:spPr>
          <a:xfrm flipH="1" flipV="1">
            <a:off x="1457225" y="329856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224292D-B2F7-4B63-9420-E976650B3AD8}"/>
              </a:ext>
            </a:extLst>
          </p:cNvPr>
          <p:cNvGrpSpPr/>
          <p:nvPr/>
        </p:nvGrpSpPr>
        <p:grpSpPr>
          <a:xfrm rot="5400000">
            <a:off x="7790269" y="2498346"/>
            <a:ext cx="828033" cy="2481400"/>
            <a:chOff x="3545778" y="1603134"/>
            <a:chExt cx="828033" cy="2481400"/>
          </a:xfrm>
        </p:grpSpPr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D0CC2F51-F40E-4922-AE2C-5F3DEFFE975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5102" y="160381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A80F169E-7B24-42BC-AACA-A32C82F81B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5102" y="264656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4BC118B-A2CC-4C0D-8307-4A2D3BE1557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45102" y="226070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92BB21D-9992-4A01-9F7C-5860DCDEF2C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8727" y="189976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86DCF77F-4D04-4530-A4CF-43D0BBB398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8727" y="279870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DA925B3D-B630-453B-8909-1D44C40240A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8727" y="3841454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>
              <a:extLst>
                <a:ext uri="{FF2B5EF4-FFF2-40B4-BE49-F238E27FC236}">
                  <a16:creationId xmlns:a16="http://schemas.microsoft.com/office/drawing/2014/main" id="{25CBF228-8B57-4051-A199-2F8B1EE799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2663" y="355527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>
              <a:extLst>
                <a:ext uri="{FF2B5EF4-FFF2-40B4-BE49-F238E27FC236}">
                  <a16:creationId xmlns:a16="http://schemas.microsoft.com/office/drawing/2014/main" id="{E15E5EE3-C038-436F-B771-A1A7A6E1EAC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2663" y="322001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>
              <a:extLst>
                <a:ext uri="{FF2B5EF4-FFF2-40B4-BE49-F238E27FC236}">
                  <a16:creationId xmlns:a16="http://schemas.microsoft.com/office/drawing/2014/main" id="{EA7763B1-4991-4BE3-A800-EA3279157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6523" y="160448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12A00B27-6129-418F-89A9-9787515ADF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6630" y="186862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0AD1DC0A-5AFE-4BDC-B45B-DD147E162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0012" y="237743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7DA1FA62-7D2D-4CFC-9468-B6D001112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3862" y="289837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E74FBFAC-80F5-4FB6-A669-05326A287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9403" y="3209412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7D797226-4023-44AB-AF3F-40E50B8DF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0523" y="353972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AC71704B-D772-4DA4-AC36-49022976F9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3656" y="3861478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EC2BB0C6-434E-4120-BF10-DC466AC72742}"/>
              </a:ext>
            </a:extLst>
          </p:cNvPr>
          <p:cNvSpPr txBox="1"/>
          <p:nvPr/>
        </p:nvSpPr>
        <p:spPr>
          <a:xfrm>
            <a:off x="1203245" y="1938772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magnetisch</a:t>
            </a:r>
            <a:endParaRPr lang="en-CH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DF6CB421-0464-4A7C-9907-6F6F0F6B8984}"/>
              </a:ext>
            </a:extLst>
          </p:cNvPr>
          <p:cNvSpPr txBox="1"/>
          <p:nvPr/>
        </p:nvSpPr>
        <p:spPr>
          <a:xfrm>
            <a:off x="6287326" y="1944148"/>
            <a:ext cx="392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Tendenz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Richtung</a:t>
            </a:r>
            <a:r>
              <a:rPr lang="en-US" dirty="0"/>
              <a:t>,</a:t>
            </a:r>
          </a:p>
          <a:p>
            <a:r>
              <a:rPr lang="en-US" dirty="0" err="1"/>
              <a:t>Stabmagnet</a:t>
            </a:r>
            <a:endParaRPr lang="en-CH" dirty="0"/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1ED3A9D3-C9AA-4495-92D3-AF7AC59691EB}"/>
              </a:ext>
            </a:extLst>
          </p:cNvPr>
          <p:cNvCxnSpPr>
            <a:cxnSpLocks/>
          </p:cNvCxnSpPr>
          <p:nvPr/>
        </p:nvCxnSpPr>
        <p:spPr>
          <a:xfrm flipV="1">
            <a:off x="8254652" y="4941166"/>
            <a:ext cx="143223" cy="2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96A05C34-650B-4EB2-9B36-695234E00139}"/>
              </a:ext>
            </a:extLst>
          </p:cNvPr>
          <p:cNvCxnSpPr>
            <a:cxnSpLocks/>
          </p:cNvCxnSpPr>
          <p:nvPr/>
        </p:nvCxnSpPr>
        <p:spPr>
          <a:xfrm flipV="1">
            <a:off x="8246609" y="4637246"/>
            <a:ext cx="151266" cy="2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16152203-DF7D-4FF8-88A5-B0330E5803A9}"/>
              </a:ext>
            </a:extLst>
          </p:cNvPr>
          <p:cNvCxnSpPr>
            <a:cxnSpLocks/>
          </p:cNvCxnSpPr>
          <p:nvPr/>
        </p:nvCxnSpPr>
        <p:spPr>
          <a:xfrm>
            <a:off x="8199844" y="2955344"/>
            <a:ext cx="128877" cy="0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01459F38-7682-4A65-86FF-4BA64490A9FC}"/>
              </a:ext>
            </a:extLst>
          </p:cNvPr>
          <p:cNvCxnSpPr>
            <a:cxnSpLocks/>
          </p:cNvCxnSpPr>
          <p:nvPr/>
        </p:nvCxnSpPr>
        <p:spPr>
          <a:xfrm>
            <a:off x="8199844" y="2766810"/>
            <a:ext cx="128877" cy="0"/>
          </a:xfrm>
          <a:prstGeom prst="straightConnector1">
            <a:avLst/>
          </a:prstGeom>
          <a:ln w="381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46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A465E-0D25-4025-9EC5-416AA753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Gegeninduktion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62480-F30F-4A97-82E9-7BC68CEA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A6CE1-F380-4B9F-A162-B50E379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47BEC-B419-4C63-BC0A-A35A89BC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50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A2D765-C6E2-456B-9C0A-7C619620B0A7}"/>
              </a:ext>
            </a:extLst>
          </p:cNvPr>
          <p:cNvSpPr txBox="1"/>
          <p:nvPr/>
        </p:nvSpPr>
        <p:spPr>
          <a:xfrm>
            <a:off x="325438" y="1244452"/>
            <a:ext cx="1149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Durchsetzt der Fluss der einen Leiterschleife eine andere Leiterschleife, so kann eine Spannung in der anderen</a:t>
            </a:r>
          </a:p>
          <a:p>
            <a:r>
              <a:rPr lang="de-CH" dirty="0"/>
              <a:t>Schleife induziert werden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D1F236-B5FD-471C-B1C2-6A87A76C993B}"/>
                  </a:ext>
                </a:extLst>
              </p:cNvPr>
              <p:cNvSpPr txBox="1"/>
              <p:nvPr/>
            </p:nvSpPr>
            <p:spPr>
              <a:xfrm>
                <a:off x="627424" y="2205401"/>
                <a:ext cx="608140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D1F236-B5FD-471C-B1C2-6A87A76C9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4" y="2205401"/>
                <a:ext cx="6081408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3F64F08-DFAB-4DFB-AEA2-3D50BC705D04}"/>
                  </a:ext>
                </a:extLst>
              </p:cNvPr>
              <p:cNvSpPr txBox="1"/>
              <p:nvPr/>
            </p:nvSpPr>
            <p:spPr>
              <a:xfrm>
                <a:off x="589849" y="2895084"/>
                <a:ext cx="620637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3F64F08-DFAB-4DFB-AEA2-3D50BC705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9" y="2895084"/>
                <a:ext cx="620637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A6221575-E65C-4DBC-9233-47E773A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74" y="3789040"/>
            <a:ext cx="5341465" cy="209157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B6E99D7-1447-44E7-AD76-89E79F64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46" y="1996198"/>
            <a:ext cx="5236651" cy="1905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CFEB34A-6EB9-4607-B525-5BFEF76BEEFF}"/>
                  </a:ext>
                </a:extLst>
              </p:cNvPr>
              <p:cNvSpPr txBox="1"/>
              <p:nvPr/>
            </p:nvSpPr>
            <p:spPr>
              <a:xfrm>
                <a:off x="514570" y="4145146"/>
                <a:ext cx="608140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CFEB34A-6EB9-4607-B525-5BFEF76BE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0" y="4145146"/>
                <a:ext cx="608140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F0BFA17-4998-49EB-A0D4-F33F20E5386E}"/>
                  </a:ext>
                </a:extLst>
              </p:cNvPr>
              <p:cNvSpPr txBox="1"/>
              <p:nvPr/>
            </p:nvSpPr>
            <p:spPr>
              <a:xfrm>
                <a:off x="476995" y="4834829"/>
                <a:ext cx="620637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6F6F6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6F6F6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F0BFA17-4998-49EB-A0D4-F33F20E5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5" y="4834829"/>
                <a:ext cx="620637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6335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C28F-0B48-46A6-9AE4-0025FA94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DE" dirty="0"/>
              <a:t>Wie können wir ein Transformator in einem Schaltbild darstellen?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81BF8-9776-49FB-9F95-9D75B53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1EEEE-E54E-4FB0-A40C-206B4A26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F0F0A-9AA0-4E5E-8EA4-19785CFF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51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AAD409-8369-4421-9BF6-3AD9FD3C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91" y="1385507"/>
            <a:ext cx="5297392" cy="2336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ACF713-11C3-44D1-ADE2-AA230D65BD8E}"/>
                  </a:ext>
                </a:extLst>
              </p:cNvPr>
              <p:cNvSpPr txBox="1"/>
              <p:nvPr/>
            </p:nvSpPr>
            <p:spPr>
              <a:xfrm>
                <a:off x="693416" y="1512874"/>
                <a:ext cx="383072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EACF713-11C3-44D1-ADE2-AA230D65B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" y="1512874"/>
                <a:ext cx="3830728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E3AC1E7-E827-4E40-8713-97C4586946E0}"/>
                  </a:ext>
                </a:extLst>
              </p:cNvPr>
              <p:cNvSpPr txBox="1"/>
              <p:nvPr/>
            </p:nvSpPr>
            <p:spPr>
              <a:xfrm>
                <a:off x="734067" y="2131120"/>
                <a:ext cx="379007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E3AC1E7-E827-4E40-8713-97C45869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" y="2131120"/>
                <a:ext cx="3790077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E8E4881-65BE-4228-AD25-6A1B8BE1BD80}"/>
                  </a:ext>
                </a:extLst>
              </p:cNvPr>
              <p:cNvSpPr txBox="1"/>
              <p:nvPr/>
            </p:nvSpPr>
            <p:spPr>
              <a:xfrm>
                <a:off x="760893" y="2990638"/>
                <a:ext cx="2564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Selbstinduktivit</m:t>
                      </m:r>
                      <m: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E8E4881-65BE-4228-AD25-6A1B8BE1B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3" y="2990638"/>
                <a:ext cx="256442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1925B76-9BAC-4747-96D8-3E990DE285C7}"/>
                  </a:ext>
                </a:extLst>
              </p:cNvPr>
              <p:cNvSpPr txBox="1"/>
              <p:nvPr/>
            </p:nvSpPr>
            <p:spPr>
              <a:xfrm>
                <a:off x="762036" y="3398460"/>
                <a:ext cx="5338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𝐺𝑒𝑔𝑒𝑛𝑖𝑛𝑑𝑢𝑘𝑡𝑖𝑣𝑖𝑡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ä</m:t>
                    </m:r>
                    <m:r>
                      <a:rPr lang="de-CH" b="0" i="1" smtClean="0">
                        <a:solidFill>
                          <a:srgbClr val="72791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CH" dirty="0">
                    <a:solidFill>
                      <a:srgbClr val="72791C"/>
                    </a:solidFill>
                  </a:rPr>
                  <a:t> = Magnetische Koppelung</a:t>
                </a: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1925B76-9BAC-4747-96D8-3E990DE2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" y="3398460"/>
                <a:ext cx="5338384" cy="369332"/>
              </a:xfrm>
              <a:prstGeom prst="rect">
                <a:avLst/>
              </a:prstGeom>
              <a:blipFill>
                <a:blip r:embed="rId6"/>
                <a:stretch>
                  <a:fillRect t="-8197" r="-114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67395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9AE4A43-B0CC-4F92-A87C-F5C57041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58" y="1231149"/>
            <a:ext cx="6554854" cy="20024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3F12DB-ACD5-425D-B8E8-02523C08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Verlustloser Übertrager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49A59-F5B4-4C06-9D82-0174B82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0C015-4D7F-4C15-8A17-FC3F062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5C451-82BF-42A7-870D-EA0C8BA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52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53EB5B-60AB-40E1-B10A-4AF3C2A5704A}"/>
              </a:ext>
            </a:extLst>
          </p:cNvPr>
          <p:cNvSpPr txBox="1"/>
          <p:nvPr/>
        </p:nvSpPr>
        <p:spPr>
          <a:xfrm>
            <a:off x="325438" y="1340768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Annahme: </a:t>
            </a:r>
            <a:r>
              <a:rPr lang="de-CH" b="1" dirty="0"/>
              <a:t>Gesamter Fluss fliesst durch andere Spule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EDB4DAF-4667-46A1-8EE6-D59272250351}"/>
                  </a:ext>
                </a:extLst>
              </p:cNvPr>
              <p:cNvSpPr txBox="1"/>
              <p:nvPr/>
            </p:nvSpPr>
            <p:spPr>
              <a:xfrm>
                <a:off x="756222" y="1777964"/>
                <a:ext cx="239796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1EDB4DAF-4667-46A1-8EE6-D59272250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2" y="1777964"/>
                <a:ext cx="23979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D7941E-A4F2-4232-A659-D80A7BAE21B4}"/>
                  </a:ext>
                </a:extLst>
              </p:cNvPr>
              <p:cNvSpPr txBox="1"/>
              <p:nvPr/>
            </p:nvSpPr>
            <p:spPr>
              <a:xfrm>
                <a:off x="3155700" y="1779479"/>
                <a:ext cx="247433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de-CH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D7941E-A4F2-4232-A659-D80A7BAE2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00" y="1779479"/>
                <a:ext cx="2474331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8E2E49F-981A-49E1-8314-0B587539DFB9}"/>
                  </a:ext>
                </a:extLst>
              </p:cNvPr>
              <p:cNvSpPr txBox="1"/>
              <p:nvPr/>
            </p:nvSpPr>
            <p:spPr>
              <a:xfrm>
                <a:off x="2295220" y="2615365"/>
                <a:ext cx="147732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8E2E49F-981A-49E1-8314-0B587539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20" y="2615365"/>
                <a:ext cx="1477328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/>
              <p:nvPr/>
            </p:nvSpPr>
            <p:spPr>
              <a:xfrm>
                <a:off x="996667" y="4237410"/>
                <a:ext cx="1795620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± ü 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67" y="4237410"/>
                <a:ext cx="1795620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817415D5-5658-4482-A65C-4D8BDE0C9889}"/>
              </a:ext>
            </a:extLst>
          </p:cNvPr>
          <p:cNvSpPr txBox="1"/>
          <p:nvPr/>
        </p:nvSpPr>
        <p:spPr>
          <a:xfrm>
            <a:off x="381884" y="377663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Übersetzungsverhältnis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ED209D-0246-4E1E-A2FB-A766D124C1C5}"/>
              </a:ext>
            </a:extLst>
          </p:cNvPr>
          <p:cNvSpPr txBox="1"/>
          <p:nvPr/>
        </p:nvSpPr>
        <p:spPr>
          <a:xfrm>
            <a:off x="478382" y="581413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Abhängig der Wicklungsrichtungen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5D1272E-E04C-42B8-BF55-B811BD26B851}"/>
              </a:ext>
            </a:extLst>
          </p:cNvPr>
          <p:cNvSpPr/>
          <p:nvPr/>
        </p:nvSpPr>
        <p:spPr>
          <a:xfrm>
            <a:off x="1053059" y="4450043"/>
            <a:ext cx="288032" cy="27510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AB6A8F8-3AE4-4A6F-8043-435B4CAB8B6E}"/>
              </a:ext>
            </a:extLst>
          </p:cNvPr>
          <p:cNvCxnSpPr>
            <a:cxnSpLocks/>
          </p:cNvCxnSpPr>
          <p:nvPr/>
        </p:nvCxnSpPr>
        <p:spPr>
          <a:xfrm flipH="1" flipV="1">
            <a:off x="1269083" y="4743359"/>
            <a:ext cx="810113" cy="1036727"/>
          </a:xfrm>
          <a:prstGeom prst="straightConnector1">
            <a:avLst/>
          </a:prstGeom>
          <a:ln w="12700" cap="sq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454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B7E17FE4-D03C-4C67-ACE9-4FB3E19B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11" y="3375057"/>
            <a:ext cx="4038600" cy="2543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3F12DB-ACD5-425D-B8E8-02523C08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Idealer Übertrager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49A59-F5B4-4C06-9D82-0174B82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0C015-4D7F-4C15-8A17-FC3F062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5C451-82BF-42A7-870D-EA0C8BA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53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/>
              <p:nvPr/>
            </p:nvSpPr>
            <p:spPr>
              <a:xfrm>
                <a:off x="1046060" y="1752229"/>
                <a:ext cx="1994392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ü ≔±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FB04260-3DE0-476E-B5E8-ADE2397DF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60" y="1752229"/>
                <a:ext cx="1994392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E67D2F-E53E-446A-9BCC-DA011839F7D5}"/>
                  </a:ext>
                </a:extLst>
              </p:cNvPr>
              <p:cNvSpPr txBox="1"/>
              <p:nvPr/>
            </p:nvSpPr>
            <p:spPr>
              <a:xfrm>
                <a:off x="353727" y="1334581"/>
                <a:ext cx="426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Falls Übertrager verlustfrei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E67D2F-E53E-446A-9BCC-DA011839F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7" y="1334581"/>
                <a:ext cx="4265976" cy="369332"/>
              </a:xfrm>
              <a:prstGeom prst="rect">
                <a:avLst/>
              </a:prstGeom>
              <a:blipFill>
                <a:blip r:embed="rId4"/>
                <a:stretch>
                  <a:fillRect l="-1143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4D68EDA-3803-4B4F-B81B-358752DDE42C}"/>
                  </a:ext>
                </a:extLst>
              </p:cNvPr>
              <p:cNvSpPr txBox="1"/>
              <p:nvPr/>
            </p:nvSpPr>
            <p:spPr>
              <a:xfrm>
                <a:off x="1523437" y="4072766"/>
                <a:ext cx="1417311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ü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4D68EDA-3803-4B4F-B81B-358752DD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37" y="4072766"/>
                <a:ext cx="1417311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5EE943D1-E829-49EF-8926-61B09F3EF0CD}"/>
              </a:ext>
            </a:extLst>
          </p:cNvPr>
          <p:cNvSpPr txBox="1"/>
          <p:nvPr/>
        </p:nvSpPr>
        <p:spPr>
          <a:xfrm>
            <a:off x="261295" y="3606801"/>
            <a:ext cx="550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Ströme teilen sich umgekehrt zur Windungszahl auf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45B65FC-08FB-4D01-9E26-6A97E47F1A0A}"/>
              </a:ext>
            </a:extLst>
          </p:cNvPr>
          <p:cNvSpPr txBox="1"/>
          <p:nvPr/>
        </p:nvSpPr>
        <p:spPr>
          <a:xfrm>
            <a:off x="6741691" y="313683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Schaltbild: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A8EF14-AC33-42BB-982E-915621AA2B79}"/>
              </a:ext>
            </a:extLst>
          </p:cNvPr>
          <p:cNvCxnSpPr/>
          <p:nvPr/>
        </p:nvCxnSpPr>
        <p:spPr>
          <a:xfrm>
            <a:off x="7389763" y="3818552"/>
            <a:ext cx="0" cy="1656184"/>
          </a:xfrm>
          <a:prstGeom prst="straightConnector1">
            <a:avLst/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D298D1-BAFE-40A1-914C-19A61533617C}"/>
              </a:ext>
            </a:extLst>
          </p:cNvPr>
          <p:cNvCxnSpPr/>
          <p:nvPr/>
        </p:nvCxnSpPr>
        <p:spPr>
          <a:xfrm>
            <a:off x="10558115" y="3818552"/>
            <a:ext cx="0" cy="1656184"/>
          </a:xfrm>
          <a:prstGeom prst="straightConnector1">
            <a:avLst/>
          </a:prstGeom>
          <a:ln w="1905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D425875-F51A-4464-A7CC-009A9B8E4FAE}"/>
              </a:ext>
            </a:extLst>
          </p:cNvPr>
          <p:cNvCxnSpPr>
            <a:cxnSpLocks/>
          </p:cNvCxnSpPr>
          <p:nvPr/>
        </p:nvCxnSpPr>
        <p:spPr>
          <a:xfrm>
            <a:off x="7612380" y="3688080"/>
            <a:ext cx="425455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A0B25B-9D41-4CA9-9B92-2AE85AA469F5}"/>
              </a:ext>
            </a:extLst>
          </p:cNvPr>
          <p:cNvCxnSpPr>
            <a:cxnSpLocks/>
          </p:cNvCxnSpPr>
          <p:nvPr/>
        </p:nvCxnSpPr>
        <p:spPr>
          <a:xfrm>
            <a:off x="9622011" y="3688080"/>
            <a:ext cx="425455" cy="0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A6DD8F2-6A96-44AD-AF2A-9CDDBEB46F7A}"/>
                  </a:ext>
                </a:extLst>
              </p:cNvPr>
              <p:cNvSpPr txBox="1"/>
              <p:nvPr/>
            </p:nvSpPr>
            <p:spPr>
              <a:xfrm>
                <a:off x="8730404" y="55234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ü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A6DD8F2-6A96-44AD-AF2A-9CDDBEB4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04" y="552348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>
            <a:extLst>
              <a:ext uri="{FF2B5EF4-FFF2-40B4-BE49-F238E27FC236}">
                <a16:creationId xmlns:a16="http://schemas.microsoft.com/office/drawing/2014/main" id="{CF98944B-7DE6-4339-8131-FC25A7C01DD9}"/>
              </a:ext>
            </a:extLst>
          </p:cNvPr>
          <p:cNvSpPr/>
          <p:nvPr/>
        </p:nvSpPr>
        <p:spPr>
          <a:xfrm>
            <a:off x="9393509" y="379146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639C247-B8FD-4A16-9087-347DD1DD9128}"/>
              </a:ext>
            </a:extLst>
          </p:cNvPr>
          <p:cNvSpPr/>
          <p:nvPr/>
        </p:nvSpPr>
        <p:spPr>
          <a:xfrm>
            <a:off x="8338346" y="3755679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80AB6CB-7F5C-47FB-8FB9-AFAC962DE97E}"/>
                  </a:ext>
                </a:extLst>
              </p:cNvPr>
              <p:cNvSpPr txBox="1"/>
              <p:nvPr/>
            </p:nvSpPr>
            <p:spPr>
              <a:xfrm>
                <a:off x="6941986" y="435344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80AB6CB-7F5C-47FB-8FB9-AFAC962D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86" y="435344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8990A74E-1575-4131-911B-5A1CF6D2B320}"/>
                  </a:ext>
                </a:extLst>
              </p:cNvPr>
              <p:cNvSpPr txBox="1"/>
              <p:nvPr/>
            </p:nvSpPr>
            <p:spPr>
              <a:xfrm>
                <a:off x="10648388" y="4352955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8990A74E-1575-4131-911B-5A1CF6D2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388" y="4352955"/>
                <a:ext cx="4891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F526CCCA-7D9F-4984-813F-0D82980FFC20}"/>
                  </a:ext>
                </a:extLst>
              </p:cNvPr>
              <p:cNvSpPr txBox="1"/>
              <p:nvPr/>
            </p:nvSpPr>
            <p:spPr>
              <a:xfrm>
                <a:off x="7603412" y="3633886"/>
                <a:ext cx="424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F526CCCA-7D9F-4984-813F-0D82980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12" y="3633886"/>
                <a:ext cx="424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FA5CDB6-CF34-4FF1-9827-F955D5991EE2}"/>
                  </a:ext>
                </a:extLst>
              </p:cNvPr>
              <p:cNvSpPr txBox="1"/>
              <p:nvPr/>
            </p:nvSpPr>
            <p:spPr>
              <a:xfrm>
                <a:off x="9653888" y="3678809"/>
                <a:ext cx="42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FA5CDB6-CF34-4FF1-9827-F955D599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888" y="3678809"/>
                <a:ext cx="4298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C314E796-B2B7-4CE6-8056-0146717D33F5}"/>
              </a:ext>
            </a:extLst>
          </p:cNvPr>
          <p:cNvSpPr txBox="1"/>
          <p:nvPr/>
        </p:nvSpPr>
        <p:spPr>
          <a:xfrm>
            <a:off x="268028" y="258234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Leistungen müssen konstant bleiben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9C597D7-CC30-4DDE-AFE0-38F6B365D2A2}"/>
                  </a:ext>
                </a:extLst>
              </p:cNvPr>
              <p:cNvSpPr txBox="1"/>
              <p:nvPr/>
            </p:nvSpPr>
            <p:spPr>
              <a:xfrm>
                <a:off x="1339262" y="3005725"/>
                <a:ext cx="171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9C597D7-CC30-4DDE-AFE0-38F6B365D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62" y="3005725"/>
                <a:ext cx="1719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7C6DB5AD-307A-4951-8BD4-E634300861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2288" y="710732"/>
            <a:ext cx="6554854" cy="2002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90999C2-9AA7-4945-9D84-8DE80C0C8DC4}"/>
                  </a:ext>
                </a:extLst>
              </p:cNvPr>
              <p:cNvSpPr txBox="1"/>
              <p:nvPr/>
            </p:nvSpPr>
            <p:spPr>
              <a:xfrm>
                <a:off x="233052" y="4874747"/>
                <a:ext cx="63518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de-CH" dirty="0"/>
                  <a:t> ist das H-Feld im inneren des Kernes = 0 und es</a:t>
                </a:r>
              </a:p>
              <a:p>
                <a:r>
                  <a:rPr lang="de-CH" dirty="0"/>
                  <a:t>Wird keine Energie im Material gespeichert</a:t>
                </a:r>
                <a:br>
                  <a:rPr lang="de-CH" dirty="0"/>
                </a:br>
                <a:endParaRPr lang="de-CH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dirty="0"/>
                  <a:t>Magnetisierungsstrom = 0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C90999C2-9AA7-4945-9D84-8DE80C0C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2" y="4874747"/>
                <a:ext cx="6351867" cy="1200329"/>
              </a:xfrm>
              <a:prstGeom prst="rect">
                <a:avLst/>
              </a:prstGeom>
              <a:blipFill>
                <a:blip r:embed="rId13"/>
                <a:stretch>
                  <a:fillRect l="-768" t="-3046" b="-710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3350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C3717-A524-42D5-8C3E-9FB0349C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Punktkonvention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37498-9018-4130-A166-BBFC173FA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16F49-BC25-4CF9-9007-48F79A5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17C4-6975-433B-8605-62BFA90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27AE-DCE6-43CC-BF4A-AD273CAE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54</a:t>
            </a:fld>
            <a:endParaRPr lang="de-CH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0881FF7-0823-47F0-B1F6-CA5A3E6AC1AC}"/>
              </a:ext>
            </a:extLst>
          </p:cNvPr>
          <p:cNvGrpSpPr/>
          <p:nvPr/>
        </p:nvGrpSpPr>
        <p:grpSpPr>
          <a:xfrm>
            <a:off x="1951373" y="2357507"/>
            <a:ext cx="3373534" cy="1972364"/>
            <a:chOff x="6941986" y="3375057"/>
            <a:chExt cx="4280525" cy="2837146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46A4E6-098F-44C1-B80F-5F902806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911" y="3375057"/>
              <a:ext cx="4038600" cy="2543175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36185D03-1A24-4B29-BD85-46248674D234}"/>
                </a:ext>
              </a:extLst>
            </p:cNvPr>
            <p:cNvCxnSpPr/>
            <p:nvPr/>
          </p:nvCxnSpPr>
          <p:spPr>
            <a:xfrm>
              <a:off x="7389763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18EE039A-8276-4C42-98A5-582C85BD6B18}"/>
                </a:ext>
              </a:extLst>
            </p:cNvPr>
            <p:cNvCxnSpPr/>
            <p:nvPr/>
          </p:nvCxnSpPr>
          <p:spPr>
            <a:xfrm>
              <a:off x="10558115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BE00EB3-EDFB-4AA0-A986-DDE65E6200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2380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881CCE8-B605-4B7C-AA9C-647199EBA86E}"/>
                </a:ext>
              </a:extLst>
            </p:cNvPr>
            <p:cNvCxnSpPr>
              <a:cxnSpLocks/>
            </p:cNvCxnSpPr>
            <p:nvPr/>
          </p:nvCxnSpPr>
          <p:spPr>
            <a:xfrm>
              <a:off x="9622011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325A3D9-DDFE-4347-A720-809F4DF34633}"/>
                    </a:ext>
                  </a:extLst>
                </p:cNvPr>
                <p:cNvSpPr txBox="1"/>
                <p:nvPr/>
              </p:nvSpPr>
              <p:spPr>
                <a:xfrm>
                  <a:off x="8462476" y="5680938"/>
                  <a:ext cx="1023498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ü&gt;0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325A3D9-DDFE-4347-A720-809F4DF34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476" y="5680938"/>
                  <a:ext cx="1023498" cy="5312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4939EBB-2F82-4F00-A5B9-A60D842CF835}"/>
                </a:ext>
              </a:extLst>
            </p:cNvPr>
            <p:cNvSpPr/>
            <p:nvPr/>
          </p:nvSpPr>
          <p:spPr>
            <a:xfrm>
              <a:off x="9393509" y="3791467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FAC2B68-5388-43C2-B4E6-D395200D8324}"/>
                </a:ext>
              </a:extLst>
            </p:cNvPr>
            <p:cNvSpPr/>
            <p:nvPr/>
          </p:nvSpPr>
          <p:spPr>
            <a:xfrm>
              <a:off x="8338346" y="3755679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E9DFCF3-D107-41A3-8471-5C9931D51B92}"/>
                    </a:ext>
                  </a:extLst>
                </p:cNvPr>
                <p:cNvSpPr txBox="1"/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E9DFCF3-D107-41A3-8471-5C9931D51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872AA87D-5C61-448D-98E1-3B9C0C2A4745}"/>
                    </a:ext>
                  </a:extLst>
                </p:cNvPr>
                <p:cNvSpPr txBox="1"/>
                <p:nvPr/>
              </p:nvSpPr>
              <p:spPr>
                <a:xfrm>
                  <a:off x="10648388" y="4352955"/>
                  <a:ext cx="489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872AA87D-5C61-448D-98E1-3B9C0C2A4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8388" y="4352955"/>
                  <a:ext cx="4891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5293D03-C435-4D0C-8B7A-38308385F683}"/>
                    </a:ext>
                  </a:extLst>
                </p:cNvPr>
                <p:cNvSpPr txBox="1"/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5293D03-C435-4D0C-8B7A-38308385F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602A0709-5090-47CE-8180-8F39572250B6}"/>
                    </a:ext>
                  </a:extLst>
                </p:cNvPr>
                <p:cNvSpPr txBox="1"/>
                <p:nvPr/>
              </p:nvSpPr>
              <p:spPr>
                <a:xfrm>
                  <a:off x="9653888" y="3678809"/>
                  <a:ext cx="4298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602A0709-5090-47CE-8180-8F3957225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888" y="3678809"/>
                  <a:ext cx="42986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D9C960A-7FB6-40A7-9AB3-C810D9ED9E50}"/>
              </a:ext>
            </a:extLst>
          </p:cNvPr>
          <p:cNvGrpSpPr/>
          <p:nvPr/>
        </p:nvGrpSpPr>
        <p:grpSpPr>
          <a:xfrm>
            <a:off x="6453659" y="2329460"/>
            <a:ext cx="3839839" cy="2047567"/>
            <a:chOff x="6941986" y="3375057"/>
            <a:chExt cx="4872198" cy="2945321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5A65D94F-78DF-4992-A190-99FED6A1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911" y="3375057"/>
              <a:ext cx="4038600" cy="2543175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4342ECE-49FF-4B74-8EE9-174EA314EFBB}"/>
                </a:ext>
              </a:extLst>
            </p:cNvPr>
            <p:cNvCxnSpPr/>
            <p:nvPr/>
          </p:nvCxnSpPr>
          <p:spPr>
            <a:xfrm>
              <a:off x="7389763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0CC4677-35A1-4782-8FC5-A24E79AFABAA}"/>
                </a:ext>
              </a:extLst>
            </p:cNvPr>
            <p:cNvCxnSpPr/>
            <p:nvPr/>
          </p:nvCxnSpPr>
          <p:spPr>
            <a:xfrm>
              <a:off x="10558115" y="3818552"/>
              <a:ext cx="0" cy="1656184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6C9673ED-3916-4EBF-87BB-2DD74F2ECC04}"/>
                </a:ext>
              </a:extLst>
            </p:cNvPr>
            <p:cNvCxnSpPr>
              <a:cxnSpLocks/>
            </p:cNvCxnSpPr>
            <p:nvPr/>
          </p:nvCxnSpPr>
          <p:spPr>
            <a:xfrm>
              <a:off x="7612380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2EB13B3-A0AF-4688-8FAF-8A1C28C0CD2C}"/>
                </a:ext>
              </a:extLst>
            </p:cNvPr>
            <p:cNvCxnSpPr>
              <a:cxnSpLocks/>
            </p:cNvCxnSpPr>
            <p:nvPr/>
          </p:nvCxnSpPr>
          <p:spPr>
            <a:xfrm>
              <a:off x="9622011" y="3688080"/>
              <a:ext cx="425455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70DB9CB-826A-46E7-BA1D-20F51D9934D2}"/>
                    </a:ext>
                  </a:extLst>
                </p:cNvPr>
                <p:cNvSpPr txBox="1"/>
                <p:nvPr/>
              </p:nvSpPr>
              <p:spPr>
                <a:xfrm>
                  <a:off x="8444719" y="5789113"/>
                  <a:ext cx="1023498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b="0" i="0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70DB9CB-826A-46E7-BA1D-20F51D993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719" y="5789113"/>
                  <a:ext cx="1023498" cy="5312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2B009A2-0C44-4DEF-87E3-C7DFD118D105}"/>
                </a:ext>
              </a:extLst>
            </p:cNvPr>
            <p:cNvSpPr/>
            <p:nvPr/>
          </p:nvSpPr>
          <p:spPr>
            <a:xfrm>
              <a:off x="9349355" y="53954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CF5B398-ACF0-4EFA-959D-7672E6918869}"/>
                </a:ext>
              </a:extLst>
            </p:cNvPr>
            <p:cNvSpPr/>
            <p:nvPr/>
          </p:nvSpPr>
          <p:spPr>
            <a:xfrm>
              <a:off x="8338346" y="3755679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1150D881-29DB-494C-A363-352F935E36C4}"/>
                    </a:ext>
                  </a:extLst>
                </p:cNvPr>
                <p:cNvSpPr txBox="1"/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1150D881-29DB-494C-A363-352F935E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86" y="4353448"/>
                  <a:ext cx="4838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FA7A914F-A7AD-4DD3-94C8-D5A9B414F538}"/>
                    </a:ext>
                  </a:extLst>
                </p:cNvPr>
                <p:cNvSpPr txBox="1"/>
                <p:nvPr/>
              </p:nvSpPr>
              <p:spPr>
                <a:xfrm>
                  <a:off x="10648388" y="4352955"/>
                  <a:ext cx="1165796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FA7A914F-A7AD-4DD3-94C8-D5A9B414F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8388" y="4352955"/>
                  <a:ext cx="1165796" cy="531265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39713A5A-20A7-4E6B-BF2F-D658DFED3128}"/>
                    </a:ext>
                  </a:extLst>
                </p:cNvPr>
                <p:cNvSpPr txBox="1"/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39713A5A-20A7-4E6B-BF2F-D658DFED3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412" y="3633886"/>
                  <a:ext cx="42454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52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2689A001-6F8B-4D70-92BB-D342F9BD293E}"/>
                    </a:ext>
                  </a:extLst>
                </p:cNvPr>
                <p:cNvSpPr txBox="1"/>
                <p:nvPr/>
              </p:nvSpPr>
              <p:spPr>
                <a:xfrm>
                  <a:off x="9346615" y="3688748"/>
                  <a:ext cx="1090538" cy="531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2689A001-6F8B-4D70-92BB-D342F9BD2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615" y="3688748"/>
                  <a:ext cx="1090538" cy="531265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FB142485-9444-4D66-9679-A28E62E63DA6}"/>
              </a:ext>
            </a:extLst>
          </p:cNvPr>
          <p:cNvSpPr txBox="1"/>
          <p:nvPr/>
        </p:nvSpPr>
        <p:spPr>
          <a:xfrm>
            <a:off x="404987" y="1233095"/>
            <a:ext cx="96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Punkte geben an, in welche Richtung Spannung und Strom zeigen, abhängig der Primärseite</a:t>
            </a:r>
          </a:p>
        </p:txBody>
      </p:sp>
    </p:spTree>
    <p:extLst>
      <p:ext uri="{BB962C8B-B14F-4D97-AF65-F5344CB8AC3E}">
        <p14:creationId xmlns:p14="http://schemas.microsoft.com/office/powerpoint/2010/main" val="241412839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5B85A2E-8041-4592-A588-77EFBE9C7C65}"/>
              </a:ext>
            </a:extLst>
          </p:cNvPr>
          <p:cNvCxnSpPr>
            <a:cxnSpLocks/>
          </p:cNvCxnSpPr>
          <p:nvPr/>
        </p:nvCxnSpPr>
        <p:spPr>
          <a:xfrm flipH="1">
            <a:off x="1584874" y="2525608"/>
            <a:ext cx="824325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73F12DB-ACD5-425D-B8E8-02523C082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Idealer Übertrager - Widerstandstransformation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49A59-F5B4-4C06-9D82-0174B82F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0C015-4D7F-4C15-8A17-FC3F062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5C451-82BF-42A7-870D-EA0C8BA6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55</a:t>
            </a:fld>
            <a:endParaRPr lang="de-CH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77E4E37-67C9-40C0-B26C-041CC4BD1A97}"/>
              </a:ext>
            </a:extLst>
          </p:cNvPr>
          <p:cNvGrpSpPr/>
          <p:nvPr/>
        </p:nvGrpSpPr>
        <p:grpSpPr>
          <a:xfrm>
            <a:off x="1014102" y="2268765"/>
            <a:ext cx="9364008" cy="2018537"/>
            <a:chOff x="-139375" y="1525768"/>
            <a:chExt cx="9364008" cy="2018537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6895F44-7C50-4AB0-A14F-ABE3530F0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455" y="1756023"/>
              <a:ext cx="2438396" cy="0"/>
            </a:xfrm>
            <a:prstGeom prst="line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7E17FE4-D03C-4C67-ACE9-4FB3E19B2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330" y="1525768"/>
              <a:ext cx="3359217" cy="2018537"/>
            </a:xfrm>
            <a:prstGeom prst="rect">
              <a:avLst/>
            </a:prstGeom>
          </p:spPr>
        </p:pic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7A8EF14-AC33-42BB-982E-915621AA2B79}"/>
                </a:ext>
              </a:extLst>
            </p:cNvPr>
            <p:cNvCxnSpPr/>
            <p:nvPr/>
          </p:nvCxnSpPr>
          <p:spPr>
            <a:xfrm>
              <a:off x="233076" y="1970583"/>
              <a:ext cx="0" cy="1314526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D425875-F51A-4464-A7CC-009A9B8E4FA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721" y="1774217"/>
              <a:ext cx="35388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4A0B25B-9D41-4CA9-9B92-2AE85AA469F5}"/>
                </a:ext>
              </a:extLst>
            </p:cNvPr>
            <p:cNvCxnSpPr>
              <a:cxnSpLocks/>
            </p:cNvCxnSpPr>
            <p:nvPr/>
          </p:nvCxnSpPr>
          <p:spPr>
            <a:xfrm>
              <a:off x="2927287" y="1774217"/>
              <a:ext cx="35388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7A6DD8F2-6A96-44AD-AF2A-9CDDBEB46F7A}"/>
                    </a:ext>
                  </a:extLst>
                </p:cNvPr>
                <p:cNvSpPr txBox="1"/>
                <p:nvPr/>
              </p:nvSpPr>
              <p:spPr>
                <a:xfrm>
                  <a:off x="2185668" y="3230987"/>
                  <a:ext cx="313602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ü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7A6DD8F2-6A96-44AD-AF2A-9CDDBEB46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668" y="3230987"/>
                  <a:ext cx="313602" cy="29314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F98944B-7DE6-4339-8131-FC25A7C01DD9}"/>
                </a:ext>
              </a:extLst>
            </p:cNvPr>
            <p:cNvSpPr/>
            <p:nvPr/>
          </p:nvSpPr>
          <p:spPr>
            <a:xfrm>
              <a:off x="2737224" y="1856276"/>
              <a:ext cx="119789" cy="114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639C247-B8FD-4A16-9087-347DD1DD9128}"/>
                </a:ext>
              </a:extLst>
            </p:cNvPr>
            <p:cNvSpPr/>
            <p:nvPr/>
          </p:nvSpPr>
          <p:spPr>
            <a:xfrm>
              <a:off x="1859563" y="1827871"/>
              <a:ext cx="119789" cy="114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80AB6CB-7F5C-47FB-8FB9-AFAC962DE97E}"/>
                    </a:ext>
                  </a:extLst>
                </p:cNvPr>
                <p:cNvSpPr txBox="1"/>
                <p:nvPr/>
              </p:nvSpPr>
              <p:spPr>
                <a:xfrm>
                  <a:off x="-139375" y="2395134"/>
                  <a:ext cx="402456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80AB6CB-7F5C-47FB-8FB9-AFAC962DE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375" y="2395134"/>
                  <a:ext cx="402456" cy="293142"/>
                </a:xfrm>
                <a:prstGeom prst="rect">
                  <a:avLst/>
                </a:prstGeom>
                <a:blipFill>
                  <a:blip r:embed="rId4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526CCCA-7D9F-4984-813F-0D82980FFC20}"/>
                    </a:ext>
                  </a:extLst>
                </p:cNvPr>
                <p:cNvSpPr txBox="1"/>
                <p:nvPr/>
              </p:nvSpPr>
              <p:spPr>
                <a:xfrm>
                  <a:off x="1248261" y="1731203"/>
                  <a:ext cx="353123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526CCCA-7D9F-4984-813F-0D82980FF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261" y="1731203"/>
                  <a:ext cx="353123" cy="293142"/>
                </a:xfrm>
                <a:prstGeom prst="rect">
                  <a:avLst/>
                </a:prstGeom>
                <a:blipFill>
                  <a:blip r:embed="rId5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FFA5CDB6-CF34-4FF1-9827-F955D5991EE2}"/>
                    </a:ext>
                  </a:extLst>
                </p:cNvPr>
                <p:cNvSpPr txBox="1"/>
                <p:nvPr/>
              </p:nvSpPr>
              <p:spPr>
                <a:xfrm>
                  <a:off x="2953801" y="1766858"/>
                  <a:ext cx="357549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FFA5CDB6-CF34-4FF1-9827-F955D5991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801" y="1766858"/>
                  <a:ext cx="357549" cy="293142"/>
                </a:xfrm>
                <a:prstGeom prst="rect">
                  <a:avLst/>
                </a:prstGeom>
                <a:blipFill>
                  <a:blip r:embed="rId6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1C5B1F5-7A10-4EF8-A8FF-E139BD5C98EF}"/>
                </a:ext>
              </a:extLst>
            </p:cNvPr>
            <p:cNvCxnSpPr>
              <a:cxnSpLocks/>
            </p:cNvCxnSpPr>
            <p:nvPr/>
          </p:nvCxnSpPr>
          <p:spPr>
            <a:xfrm>
              <a:off x="3429323" y="1778689"/>
              <a:ext cx="0" cy="1506295"/>
            </a:xfrm>
            <a:prstGeom prst="line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2B82B89-F929-4B41-BD4E-61C877AE2A86}"/>
                </a:ext>
              </a:extLst>
            </p:cNvPr>
            <p:cNvSpPr/>
            <p:nvPr/>
          </p:nvSpPr>
          <p:spPr>
            <a:xfrm>
              <a:off x="3310596" y="2204009"/>
              <a:ext cx="235894" cy="62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A0A028A-5F4B-4BB7-99D0-E7C8E92E3626}"/>
                </a:ext>
              </a:extLst>
            </p:cNvPr>
            <p:cNvGrpSpPr/>
            <p:nvPr/>
          </p:nvGrpSpPr>
          <p:grpSpPr>
            <a:xfrm>
              <a:off x="8063124" y="1766858"/>
              <a:ext cx="235894" cy="1506295"/>
              <a:chOff x="8063124" y="1731203"/>
              <a:chExt cx="235894" cy="1506295"/>
            </a:xfrm>
          </p:grpSpPr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2B9834-B70A-4040-99C6-9CC23A0D9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851" y="1731203"/>
                <a:ext cx="0" cy="1506295"/>
              </a:xfrm>
              <a:prstGeom prst="line">
                <a:avLst/>
              </a:prstGeom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A8DC960F-13CF-4064-8105-D5CCCF2C6BBD}"/>
                  </a:ext>
                </a:extLst>
              </p:cNvPr>
              <p:cNvSpPr/>
              <p:nvPr/>
            </p:nvSpPr>
            <p:spPr>
              <a:xfrm>
                <a:off x="8063124" y="2156523"/>
                <a:ext cx="235894" cy="6226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424BEC3-A7B3-47AD-ABB9-5006CD62E8FC}"/>
                </a:ext>
              </a:extLst>
            </p:cNvPr>
            <p:cNvCxnSpPr/>
            <p:nvPr/>
          </p:nvCxnSpPr>
          <p:spPr>
            <a:xfrm>
              <a:off x="5713450" y="1859579"/>
              <a:ext cx="0" cy="1314526"/>
            </a:xfrm>
            <a:prstGeom prst="straightConnector1">
              <a:avLst/>
            </a:prstGeom>
            <a:ln w="1905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25767100-401F-47DB-99B2-BCF90EE2488F}"/>
                </a:ext>
              </a:extLst>
            </p:cNvPr>
            <p:cNvCxnSpPr>
              <a:cxnSpLocks/>
            </p:cNvCxnSpPr>
            <p:nvPr/>
          </p:nvCxnSpPr>
          <p:spPr>
            <a:xfrm>
              <a:off x="6902993" y="1756023"/>
              <a:ext cx="353884" cy="0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8781347C-4D45-4DF6-86B3-C2A9CBA29701}"/>
                    </a:ext>
                  </a:extLst>
                </p:cNvPr>
                <p:cNvSpPr txBox="1"/>
                <p:nvPr/>
              </p:nvSpPr>
              <p:spPr>
                <a:xfrm>
                  <a:off x="5340999" y="2284130"/>
                  <a:ext cx="402456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8781347C-4D45-4DF6-86B3-C2A9CBA29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999" y="2284130"/>
                  <a:ext cx="402456" cy="293142"/>
                </a:xfrm>
                <a:prstGeom prst="rect">
                  <a:avLst/>
                </a:prstGeom>
                <a:blipFill>
                  <a:blip r:embed="rId7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621177AA-4B4C-45B4-AE41-E3A40C8CE036}"/>
                    </a:ext>
                  </a:extLst>
                </p:cNvPr>
                <p:cNvSpPr txBox="1"/>
                <p:nvPr/>
              </p:nvSpPr>
              <p:spPr>
                <a:xfrm>
                  <a:off x="6864053" y="1782611"/>
                  <a:ext cx="353123" cy="2931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621177AA-4B4C-45B4-AE41-E3A40C8CE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053" y="1782611"/>
                  <a:ext cx="353123" cy="293142"/>
                </a:xfrm>
                <a:prstGeom prst="rect">
                  <a:avLst/>
                </a:prstGeom>
                <a:blipFill>
                  <a:blip r:embed="rId8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B56FF81-9F0D-497B-A107-B3B183F14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675" y="3284984"/>
              <a:ext cx="2438396" cy="0"/>
            </a:xfrm>
            <a:prstGeom prst="line">
              <a:avLst/>
            </a:prstGeom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4234B65-FAB1-4300-B1E2-22C53DF1303F}"/>
                    </a:ext>
                  </a:extLst>
                </p:cNvPr>
                <p:cNvSpPr txBox="1"/>
                <p:nvPr/>
              </p:nvSpPr>
              <p:spPr>
                <a:xfrm>
                  <a:off x="3515946" y="2314129"/>
                  <a:ext cx="402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4234B65-FAB1-4300-B1E2-22C53DF13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946" y="2314129"/>
                  <a:ext cx="40299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C8686E6F-C86B-4A39-8BF2-ABEF5F652201}"/>
                    </a:ext>
                  </a:extLst>
                </p:cNvPr>
                <p:cNvSpPr txBox="1"/>
                <p:nvPr/>
              </p:nvSpPr>
              <p:spPr>
                <a:xfrm>
                  <a:off x="8417745" y="2302324"/>
                  <a:ext cx="806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ü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C8686E6F-C86B-4A39-8BF2-ABEF5F652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745" y="2302324"/>
                  <a:ext cx="8068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86CD9113-E282-43D2-B6D7-7BA583DDA79B}"/>
                </a:ext>
              </a:extLst>
            </p:cNvPr>
            <p:cNvSpPr/>
            <p:nvPr/>
          </p:nvSpPr>
          <p:spPr>
            <a:xfrm>
              <a:off x="4396713" y="2248167"/>
              <a:ext cx="573891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E948B5C-0B50-45E7-83D7-5A9A6B38DFC2}"/>
                  </a:ext>
                </a:extLst>
              </p:cNvPr>
              <p:cNvSpPr txBox="1"/>
              <p:nvPr/>
            </p:nvSpPr>
            <p:spPr>
              <a:xfrm>
                <a:off x="416501" y="1361050"/>
                <a:ext cx="1025466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Befindet sich ein Widerstand hinter einem idealen Übertrage, so kann er 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ü</m:t>
                        </m:r>
                      </m:e>
                      <m:sup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de-CH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de-CH" dirty="0"/>
                  <a:t> ersetzt werden, 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E948B5C-0B50-45E7-83D7-5A9A6B38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1" y="1361050"/>
                <a:ext cx="10254667" cy="375552"/>
              </a:xfrm>
              <a:prstGeom prst="rect">
                <a:avLst/>
              </a:prstGeom>
              <a:blipFill>
                <a:blip r:embed="rId11"/>
                <a:stretch>
                  <a:fillRect l="-475" t="-4839" b="-2580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FF05ED73-3348-4FC2-B2D2-6A925047A493}"/>
              </a:ext>
            </a:extLst>
          </p:cNvPr>
          <p:cNvSpPr/>
          <p:nvPr/>
        </p:nvSpPr>
        <p:spPr>
          <a:xfrm>
            <a:off x="1765560" y="2435828"/>
            <a:ext cx="565571" cy="17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580DCF9-78E8-402D-B3FC-638A54892FE8}"/>
              </a:ext>
            </a:extLst>
          </p:cNvPr>
          <p:cNvCxnSpPr/>
          <p:nvPr/>
        </p:nvCxnSpPr>
        <p:spPr>
          <a:xfrm flipH="1">
            <a:off x="1584874" y="4077072"/>
            <a:ext cx="989301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5C2FCA5-5DC7-4AFE-B21B-E1C9119FB4FB}"/>
              </a:ext>
            </a:extLst>
          </p:cNvPr>
          <p:cNvSpPr/>
          <p:nvPr/>
        </p:nvSpPr>
        <p:spPr>
          <a:xfrm>
            <a:off x="7183709" y="2375019"/>
            <a:ext cx="565571" cy="227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165359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23623-E4FD-410F-9F92-EC9FA36F3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D4FC7-6651-46AD-83FC-504CDE28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9BEA3-563B-4812-952C-C1F13BA2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AAE7F-71A3-44FE-A249-FB3A6400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251A8-698C-44FF-9C44-27DCDE90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7119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6513" y="708325"/>
                <a:ext cx="11241602" cy="442937"/>
              </a:xfrm>
              <a:prstGeom prst="rect">
                <a:avLst/>
              </a:prstGeom>
            </p:spPr>
            <p:txBody>
              <a:bodyPr vert="horz" wrap="square" lIns="0" tIns="12060" rIns="0" bIns="0" rtlCol="0" anchor="t" anchorCtr="0">
                <a:spAutoFit/>
              </a:bodyPr>
              <a:lstStyle/>
              <a:p>
                <a:pPr marL="12695">
                  <a:spcBef>
                    <a:spcPts val="95"/>
                  </a:spcBef>
                </a:pPr>
                <a:r>
                  <a:rPr lang="en-US" spc="-5" dirty="0"/>
                  <a:t>Magnetische </a:t>
                </a:r>
                <a:r>
                  <a:rPr lang="en-US" spc="-5" dirty="0" err="1"/>
                  <a:t>Flussdichte</a:t>
                </a:r>
                <a:r>
                  <a:rPr lang="en-US" spc="-5" dirty="0"/>
                  <a:t> und </a:t>
                </a:r>
                <a:r>
                  <a:rPr lang="en-US" spc="-5" dirty="0" err="1"/>
                  <a:t>Fluss</a:t>
                </a:r>
                <a:r>
                  <a:rPr lang="en-US" spc="-5" dirty="0"/>
                  <a:t>: B-Feld / </a:t>
                </a:r>
                <a14:m>
                  <m:oMath xmlns:m="http://schemas.openxmlformats.org/officeDocument/2006/math">
                    <m:r>
                      <a:rPr lang="en-US" b="1" i="0" spc="-5" smtClean="0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spc="-5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6513" y="708325"/>
                <a:ext cx="11241602" cy="442937"/>
              </a:xfrm>
              <a:prstGeom prst="rect">
                <a:avLst/>
              </a:prstGeom>
              <a:blipFill>
                <a:blip r:embed="rId2"/>
                <a:stretch>
                  <a:fillRect l="-1844" t="-21918" b="-4794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6</a:t>
            </a:fld>
            <a:endParaRPr dirty="0"/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C492D84B-AD6A-4825-BFFB-77CF02FE63F3}"/>
              </a:ext>
            </a:extLst>
          </p:cNvPr>
          <p:cNvSpPr txBox="1"/>
          <p:nvPr/>
        </p:nvSpPr>
        <p:spPr>
          <a:xfrm>
            <a:off x="452536" y="1268760"/>
            <a:ext cx="10590836" cy="5665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b="1" spc="-5" dirty="0">
                <a:latin typeface="Arial"/>
                <a:cs typeface="Arial"/>
              </a:rPr>
              <a:t>Frage</a:t>
            </a:r>
            <a:r>
              <a:rPr sz="1799" spc="-5" dirty="0">
                <a:latin typeface="Arial"/>
                <a:cs typeface="Arial"/>
              </a:rPr>
              <a:t>: Wieviel Magnetfeld fliesst durch eine Fläche </a:t>
            </a:r>
            <a:r>
              <a:rPr sz="1799" spc="-10" dirty="0">
                <a:latin typeface="Arial"/>
                <a:cs typeface="Arial"/>
              </a:rPr>
              <a:t>unabhängig </a:t>
            </a:r>
            <a:r>
              <a:rPr sz="1799" spc="-5" dirty="0">
                <a:latin typeface="Arial"/>
                <a:cs typeface="Arial"/>
              </a:rPr>
              <a:t>des Materials</a:t>
            </a:r>
            <a:r>
              <a:rPr sz="1799" spc="160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?</a:t>
            </a:r>
            <a:endParaRPr sz="1799" dirty="0">
              <a:latin typeface="Arial"/>
              <a:cs typeface="Arial"/>
            </a:endParaRPr>
          </a:p>
          <a:p>
            <a:pPr marL="92038">
              <a:spcBef>
                <a:spcPts val="5"/>
              </a:spcBef>
            </a:pPr>
            <a:r>
              <a:rPr lang="en-US" sz="1799" dirty="0" err="1">
                <a:latin typeface="Arial"/>
                <a:cs typeface="Arial"/>
              </a:rPr>
              <a:t>W</a:t>
            </a:r>
            <a:r>
              <a:rPr sz="1799" dirty="0" err="1">
                <a:latin typeface="Arial"/>
                <a:cs typeface="Arial"/>
              </a:rPr>
              <a:t>ir</a:t>
            </a:r>
            <a:r>
              <a:rPr sz="1799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definieren </a:t>
            </a:r>
            <a:r>
              <a:rPr sz="1799" b="1" spc="-5" dirty="0">
                <a:latin typeface="Arial"/>
                <a:cs typeface="Arial"/>
              </a:rPr>
              <a:t>B </a:t>
            </a:r>
            <a:r>
              <a:rPr sz="1799" spc="-5" dirty="0">
                <a:latin typeface="Arial"/>
                <a:cs typeface="Arial"/>
              </a:rPr>
              <a:t>als die </a:t>
            </a:r>
            <a:r>
              <a:rPr sz="1799" b="1" spc="-5" dirty="0">
                <a:latin typeface="Arial"/>
                <a:cs typeface="Arial"/>
              </a:rPr>
              <a:t>Magnetische </a:t>
            </a:r>
            <a:r>
              <a:rPr sz="1799" b="1" dirty="0">
                <a:latin typeface="Arial"/>
                <a:cs typeface="Arial"/>
              </a:rPr>
              <a:t>Flussdichte</a:t>
            </a:r>
            <a:r>
              <a:rPr sz="1799" dirty="0">
                <a:latin typeface="Arial"/>
                <a:cs typeface="Arial"/>
              </a:rPr>
              <a:t>. </a:t>
            </a:r>
            <a:r>
              <a:rPr sz="1799" spc="-5" dirty="0" err="1">
                <a:latin typeface="Arial"/>
                <a:cs typeface="Arial"/>
              </a:rPr>
              <a:t>Diese</a:t>
            </a:r>
            <a:r>
              <a:rPr sz="1799" spc="-5" dirty="0">
                <a:latin typeface="Arial"/>
                <a:cs typeface="Arial"/>
              </a:rPr>
              <a:t> </a:t>
            </a:r>
            <a:r>
              <a:rPr sz="1799" dirty="0">
                <a:latin typeface="Arial"/>
                <a:cs typeface="Arial"/>
              </a:rPr>
              <a:t>Grösse </a:t>
            </a:r>
            <a:r>
              <a:rPr sz="1799" spc="-5" dirty="0">
                <a:latin typeface="Arial"/>
                <a:cs typeface="Arial"/>
              </a:rPr>
              <a:t>soll «</a:t>
            </a:r>
            <a:r>
              <a:rPr sz="1799" i="1" spc="-5" dirty="0">
                <a:latin typeface="Arial"/>
                <a:cs typeface="Arial"/>
              </a:rPr>
              <a:t>unabhängig </a:t>
            </a:r>
            <a:r>
              <a:rPr sz="1799" i="1" dirty="0">
                <a:latin typeface="Arial"/>
                <a:cs typeface="Arial"/>
              </a:rPr>
              <a:t>vom </a:t>
            </a:r>
            <a:r>
              <a:rPr sz="1799" i="1" spc="-5" dirty="0">
                <a:latin typeface="Arial"/>
                <a:cs typeface="Arial"/>
              </a:rPr>
              <a:t>Material</a:t>
            </a:r>
            <a:r>
              <a:rPr sz="1799" spc="-5" dirty="0">
                <a:latin typeface="Arial"/>
                <a:cs typeface="Arial"/>
              </a:rPr>
              <a:t>»</a:t>
            </a:r>
            <a:r>
              <a:rPr sz="1799" spc="160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sein.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BC2B80-D1B3-4440-9DAF-C6A3B2EE2150}"/>
              </a:ext>
            </a:extLst>
          </p:cNvPr>
          <p:cNvSpPr txBox="1"/>
          <p:nvPr/>
        </p:nvSpPr>
        <p:spPr>
          <a:xfrm>
            <a:off x="404987" y="2051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</a:t>
            </a:r>
            <a:r>
              <a:rPr lang="en-US" dirty="0"/>
              <a:t> gilt: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A10BD13-F79E-4036-A529-3C310D47210C}"/>
                  </a:ext>
                </a:extLst>
              </p:cNvPr>
              <p:cNvSpPr txBox="1"/>
              <p:nvPr/>
            </p:nvSpPr>
            <p:spPr>
              <a:xfrm>
                <a:off x="2061171" y="2017957"/>
                <a:ext cx="355911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A10BD13-F79E-4036-A529-3C310D47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71" y="2017957"/>
                <a:ext cx="3559116" cy="48564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58071C49-E707-4FBB-A86D-FA632511C972}"/>
              </a:ext>
            </a:extLst>
          </p:cNvPr>
          <p:cNvSpPr txBox="1"/>
          <p:nvPr/>
        </p:nvSpPr>
        <p:spPr>
          <a:xfrm>
            <a:off x="404987" y="270161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</a:t>
            </a:r>
            <a:r>
              <a:rPr lang="en-US" dirty="0" err="1"/>
              <a:t>zu</a:t>
            </a:r>
            <a:r>
              <a:rPr lang="en-US" dirty="0"/>
              <a:t>: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09877F1-1CAB-45AD-AC48-B07419CB7DDC}"/>
                  </a:ext>
                </a:extLst>
              </p:cNvPr>
              <p:cNvSpPr txBox="1"/>
              <p:nvPr/>
            </p:nvSpPr>
            <p:spPr>
              <a:xfrm>
                <a:off x="2061171" y="2667988"/>
                <a:ext cx="2892138" cy="48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,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09877F1-1CAB-45AD-AC48-B07419CB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71" y="2667988"/>
                <a:ext cx="2892138" cy="48705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36113C1E-22E9-4169-A078-CCA1CF58ED4D}"/>
              </a:ext>
            </a:extLst>
          </p:cNvPr>
          <p:cNvSpPr txBox="1"/>
          <p:nvPr/>
        </p:nvSpPr>
        <p:spPr>
          <a:xfrm>
            <a:off x="843568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C4B364-025E-4912-B2C9-9D0E05F3C2B4}"/>
                  </a:ext>
                </a:extLst>
              </p:cNvPr>
              <p:cNvSpPr txBox="1"/>
              <p:nvPr/>
            </p:nvSpPr>
            <p:spPr>
              <a:xfrm>
                <a:off x="447179" y="3356992"/>
                <a:ext cx="2598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b="1" dirty="0"/>
                  <a:t>Magnetischer Fluss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C4B364-025E-4912-B2C9-9D0E05F3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9" y="3356992"/>
                <a:ext cx="2598788" cy="369332"/>
              </a:xfrm>
              <a:prstGeom prst="rect">
                <a:avLst/>
              </a:prstGeom>
              <a:blipFill>
                <a:blip r:embed="rId5"/>
                <a:stretch>
                  <a:fillRect l="-1874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10EFEB8-1F42-4B4F-9C81-8D7FD8A4F9E6}"/>
                  </a:ext>
                </a:extLst>
              </p:cNvPr>
              <p:cNvSpPr txBox="1"/>
              <p:nvPr/>
            </p:nvSpPr>
            <p:spPr>
              <a:xfrm>
                <a:off x="549003" y="3789040"/>
                <a:ext cx="8739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Der magnetische Fluss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CH" dirty="0"/>
                  <a:t> beschreibt, wie viel </a:t>
                </a:r>
                <a:r>
                  <a:rPr lang="de-CH" b="1" dirty="0"/>
                  <a:t>Magnetfeld</a:t>
                </a:r>
                <a:r>
                  <a:rPr lang="de-CH" dirty="0"/>
                  <a:t> durch eine </a:t>
                </a:r>
                <a:r>
                  <a:rPr lang="de-CH" b="1" dirty="0"/>
                  <a:t>Fläche</a:t>
                </a:r>
                <a:r>
                  <a:rPr lang="de-CH" dirty="0"/>
                  <a:t> fliesst.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10EFEB8-1F42-4B4F-9C81-8D7FD8A4F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3" y="3789040"/>
                <a:ext cx="8739893" cy="369332"/>
              </a:xfrm>
              <a:prstGeom prst="rect">
                <a:avLst/>
              </a:prstGeom>
              <a:blipFill>
                <a:blip r:embed="rId6"/>
                <a:stretch>
                  <a:fillRect l="-558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7F2D05A-6B72-4C5A-85E7-2FBD3B3EBA8A}"/>
                  </a:ext>
                </a:extLst>
              </p:cNvPr>
              <p:cNvSpPr txBox="1"/>
              <p:nvPr/>
            </p:nvSpPr>
            <p:spPr>
              <a:xfrm>
                <a:off x="5265364" y="4221088"/>
                <a:ext cx="1653338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7F2D05A-6B72-4C5A-85E7-2FBD3B3EB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4" y="4221088"/>
                <a:ext cx="1653338" cy="658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DB8A134-1A05-4C7D-B8F1-2AA85BEBB911}"/>
              </a:ext>
            </a:extLst>
          </p:cNvPr>
          <p:cNvSpPr txBox="1"/>
          <p:nvPr/>
        </p:nvSpPr>
        <p:spPr>
          <a:xfrm>
            <a:off x="549003" y="5021376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Fluss durch eine geschlossene Hüllfläche ist </a:t>
            </a:r>
            <a:r>
              <a:rPr lang="de-CH" b="1" dirty="0"/>
              <a:t>immer </a:t>
            </a:r>
            <a:r>
              <a:rPr lang="de-CH" dirty="0"/>
              <a:t>gleich 0</a:t>
            </a:r>
            <a:endParaRPr lang="de-C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700144C-7F33-4540-AD2D-99A1B1250BA0}"/>
                  </a:ext>
                </a:extLst>
              </p:cNvPr>
              <p:cNvSpPr txBox="1"/>
              <p:nvPr/>
            </p:nvSpPr>
            <p:spPr>
              <a:xfrm>
                <a:off x="5265364" y="5532290"/>
                <a:ext cx="1704634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700144C-7F33-4540-AD2D-99A1B125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64" y="5532290"/>
                <a:ext cx="1704634" cy="6587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2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BB76-DCC0-46ED-A130-01D72D7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7" y="620714"/>
            <a:ext cx="11528920" cy="972000"/>
          </a:xfrm>
        </p:spPr>
        <p:txBody>
          <a:bodyPr/>
          <a:lstStyle/>
          <a:p>
            <a:r>
              <a:rPr lang="en-US" dirty="0" err="1"/>
              <a:t>Zusammenhang</a:t>
            </a:r>
            <a:r>
              <a:rPr lang="en-US" dirty="0"/>
              <a:t> B und H Feld</a:t>
            </a:r>
            <a:endParaRPr lang="en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DA5F1-BDEF-4B70-B0CD-52267E36A2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695">
              <a:spcBef>
                <a:spcPts val="60"/>
              </a:spcBef>
            </a:pPr>
            <a:r>
              <a:rPr lang="en-US" spc="-5"/>
              <a:t>René Zurbrügg</a:t>
            </a:r>
            <a:r>
              <a:rPr lang="en-US" spc="175"/>
              <a:t> </a:t>
            </a:r>
            <a:r>
              <a:rPr lang="en-US" sz="1200" baseline="3472"/>
              <a:t>|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AE558-544E-4805-A93E-1E75256241F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F57C0C5-4AAB-4728-94AA-BDFCFD208524}" type="datetime1">
              <a:rPr lang="en-US" smtClean="0"/>
              <a:t>1/1/2019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83ADC-B858-4487-AFC4-FA845D58B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lang="en-US" spc="-5"/>
              <a:t>14.11.2018	</a:t>
            </a:r>
            <a:fld id="{81D60167-4931-47E6-BA6A-407CBD079E47}" type="slidenum">
              <a:rPr smtClean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7</a:t>
            </a:fld>
            <a:endParaRPr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EB49FAE-6A70-40C3-BA14-F22FF3400088}"/>
              </a:ext>
            </a:extLst>
          </p:cNvPr>
          <p:cNvSpPr/>
          <p:nvPr/>
        </p:nvSpPr>
        <p:spPr>
          <a:xfrm rot="5400000">
            <a:off x="1701133" y="2901925"/>
            <a:ext cx="1224132" cy="2664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BCE7536-0C49-49CD-9C61-C5F0BC5F17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3399" y="413134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40771C-6F84-47DB-8D98-96D16661BA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2562" y="433696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1F347AC-C848-486C-B5C7-B51125FADA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9763" y="398648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6EBCF1-E899-4ACA-BA5D-A863AD64078D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274935" y="423088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446EA89-C8B3-4650-ABC4-1EF75DD0B78C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344572" y="455216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3304460-678D-4C6F-9238-E63C0E5B3CB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60536" y="407014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BBA67B6-78D1-48E5-ADE0-1FADEC92C35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04178" y="4524246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D6CCB57-906E-44AA-9D76-EEB21300248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21148" y="384641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2211ECB-E3A0-48FD-8931-8651F5BE7B7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95190" y="445890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415E968-A120-45D3-9BD5-1AD7963DF077}"/>
              </a:ext>
            </a:extLst>
          </p:cNvPr>
          <p:cNvCxnSpPr>
            <a:cxnSpLocks/>
          </p:cNvCxnSpPr>
          <p:nvPr/>
        </p:nvCxnSpPr>
        <p:spPr>
          <a:xfrm rot="13500000" flipH="1" flipV="1">
            <a:off x="1211766" y="4131341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5417DCC-82A0-4CD8-93BE-D34DA2EF36C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950204" y="4513392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40B563A-8B34-41A5-AEA3-32F87C6DABC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299178" y="3694690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FD9F363-50F9-43D0-9F8B-4CA92F00DDDC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749575" y="4066125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903A9E-6AD4-49AA-BFBC-133A0197CAD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1646791" y="4157693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4ED200-94BD-48DD-AF83-1778EFDDE411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2332422" y="433987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89199D1-2C53-48FE-AA0B-FE13200E6029}"/>
              </a:ext>
            </a:extLst>
          </p:cNvPr>
          <p:cNvCxnSpPr>
            <a:cxnSpLocks/>
          </p:cNvCxnSpPr>
          <p:nvPr/>
        </p:nvCxnSpPr>
        <p:spPr>
          <a:xfrm rot="18900000" flipH="1" flipV="1">
            <a:off x="3222541" y="377507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24A664-8BC7-4A77-A913-1CA363BA63A9}"/>
              </a:ext>
            </a:extLst>
          </p:cNvPr>
          <p:cNvCxnSpPr>
            <a:cxnSpLocks/>
          </p:cNvCxnSpPr>
          <p:nvPr/>
        </p:nvCxnSpPr>
        <p:spPr>
          <a:xfrm flipH="1" flipV="1">
            <a:off x="1917197" y="3764807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96EB10E-D913-4049-A57F-A1D8E74A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0860" y="3775759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84B0574-A6EF-4529-A6D4-BE9AA78549F8}"/>
              </a:ext>
            </a:extLst>
          </p:cNvPr>
          <p:cNvCxnSpPr>
            <a:cxnSpLocks/>
          </p:cNvCxnSpPr>
          <p:nvPr/>
        </p:nvCxnSpPr>
        <p:spPr>
          <a:xfrm flipH="1" flipV="1">
            <a:off x="1633737" y="4404878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4073E7F-96D1-4430-8B8D-AAD62B323A2D}"/>
              </a:ext>
            </a:extLst>
          </p:cNvPr>
          <p:cNvCxnSpPr>
            <a:cxnSpLocks/>
          </p:cNvCxnSpPr>
          <p:nvPr/>
        </p:nvCxnSpPr>
        <p:spPr>
          <a:xfrm flipH="1" flipV="1">
            <a:off x="1207270" y="3796394"/>
            <a:ext cx="224408" cy="223056"/>
          </a:xfrm>
          <a:prstGeom prst="straightConnector1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7C5840D-2B1C-4B0D-8061-AAACEBAF4BCB}"/>
              </a:ext>
            </a:extLst>
          </p:cNvPr>
          <p:cNvCxnSpPr>
            <a:cxnSpLocks/>
          </p:cNvCxnSpPr>
          <p:nvPr/>
        </p:nvCxnSpPr>
        <p:spPr>
          <a:xfrm>
            <a:off x="1309513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6D940EE-9609-481C-B649-4A5A74FB70A3}"/>
              </a:ext>
            </a:extLst>
          </p:cNvPr>
          <p:cNvCxnSpPr>
            <a:cxnSpLocks/>
          </p:cNvCxnSpPr>
          <p:nvPr/>
        </p:nvCxnSpPr>
        <p:spPr>
          <a:xfrm>
            <a:off x="1917155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D67CCC9-0CAF-4816-9184-4D0B00222C69}"/>
              </a:ext>
            </a:extLst>
          </p:cNvPr>
          <p:cNvCxnSpPr>
            <a:cxnSpLocks/>
          </p:cNvCxnSpPr>
          <p:nvPr/>
        </p:nvCxnSpPr>
        <p:spPr>
          <a:xfrm>
            <a:off x="2637235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1C3F618-AEF5-425D-9F8B-92EAB792778E}"/>
              </a:ext>
            </a:extLst>
          </p:cNvPr>
          <p:cNvCxnSpPr>
            <a:cxnSpLocks/>
          </p:cNvCxnSpPr>
          <p:nvPr/>
        </p:nvCxnSpPr>
        <p:spPr>
          <a:xfrm>
            <a:off x="3318501" y="2800981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F72BFF9-F10F-4439-839E-4ACFB3A03619}"/>
              </a:ext>
            </a:extLst>
          </p:cNvPr>
          <p:cNvCxnSpPr>
            <a:cxnSpLocks/>
          </p:cNvCxnSpPr>
          <p:nvPr/>
        </p:nvCxnSpPr>
        <p:spPr>
          <a:xfrm>
            <a:off x="1257222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B80A851-9D1B-4EDA-8443-B87961347B49}"/>
              </a:ext>
            </a:extLst>
          </p:cNvPr>
          <p:cNvCxnSpPr>
            <a:cxnSpLocks/>
          </p:cNvCxnSpPr>
          <p:nvPr/>
        </p:nvCxnSpPr>
        <p:spPr>
          <a:xfrm>
            <a:off x="1864864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406CF4-3AD6-4954-9601-070A680C2905}"/>
              </a:ext>
            </a:extLst>
          </p:cNvPr>
          <p:cNvCxnSpPr>
            <a:cxnSpLocks/>
          </p:cNvCxnSpPr>
          <p:nvPr/>
        </p:nvCxnSpPr>
        <p:spPr>
          <a:xfrm>
            <a:off x="2584944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388103F-C80F-4BCE-AEEC-D8E95DB0198F}"/>
              </a:ext>
            </a:extLst>
          </p:cNvPr>
          <p:cNvCxnSpPr>
            <a:cxnSpLocks/>
          </p:cNvCxnSpPr>
          <p:nvPr/>
        </p:nvCxnSpPr>
        <p:spPr>
          <a:xfrm>
            <a:off x="3266210" y="4846139"/>
            <a:ext cx="0" cy="847306"/>
          </a:xfrm>
          <a:prstGeom prst="straightConnector1">
            <a:avLst/>
          </a:prstGeom>
          <a:ln w="5715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CFF6B86-3CBE-4579-BD69-3C6415EA85D7}"/>
              </a:ext>
            </a:extLst>
          </p:cNvPr>
          <p:cNvGrpSpPr/>
          <p:nvPr/>
        </p:nvGrpSpPr>
        <p:grpSpPr>
          <a:xfrm>
            <a:off x="6521328" y="2849204"/>
            <a:ext cx="4986037" cy="2892464"/>
            <a:chOff x="4509443" y="2073461"/>
            <a:chExt cx="4986037" cy="2892464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EA7DDB1-8228-4111-B547-125EA7EE622F}"/>
                </a:ext>
              </a:extLst>
            </p:cNvPr>
            <p:cNvSpPr/>
            <p:nvPr/>
          </p:nvSpPr>
          <p:spPr>
            <a:xfrm rot="16200000" flipV="1">
              <a:off x="5229525" y="2174405"/>
              <a:ext cx="1224132" cy="2664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AE9220BE-1CAA-4CF6-8B36-C263E458F216}"/>
                </a:ext>
              </a:extLst>
            </p:cNvPr>
            <p:cNvCxnSpPr>
              <a:cxnSpLocks/>
            </p:cNvCxnSpPr>
            <p:nvPr/>
          </p:nvCxnSpPr>
          <p:spPr>
            <a:xfrm rot="13500000" flipH="1">
              <a:off x="6803327" y="350336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D3DEE4A-9E09-4012-A0D0-DE180CD82B3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888928" y="3342626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10143D-EE98-42F8-828F-ADF8F9CF126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32570" y="3751251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B5B15B1A-D7A2-475C-98C1-1AA1313EB80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149540" y="311889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398E186-65C2-4E92-BEE7-F57A1948F77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723582" y="3731383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DE174377-66EA-4F25-A4C8-9D215A47C2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71105" y="373070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A3A2A7A-1CF7-4FEF-B30A-103B7B52D8E8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277967" y="333860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27A4065-B68F-4AB1-A593-B413F9488D5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750933" y="3047558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98487A9D-B69C-4481-9AD7-9445A920A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2129" y="3677358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9E5D82A9-84F2-4529-B2DC-5ECFBA6A8EE4}"/>
                </a:ext>
              </a:extLst>
            </p:cNvPr>
            <p:cNvCxnSpPr>
              <a:cxnSpLocks/>
            </p:cNvCxnSpPr>
            <p:nvPr/>
          </p:nvCxnSpPr>
          <p:spPr>
            <a:xfrm>
              <a:off x="4837905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3C6320ED-77B3-4FAF-9A46-B93ABAE502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5547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E1BBD4B4-84E9-4057-9798-6BF56076CD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5627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E3962221-C87B-4012-8D52-25715B18661E}"/>
                </a:ext>
              </a:extLst>
            </p:cNvPr>
            <p:cNvCxnSpPr>
              <a:cxnSpLocks/>
            </p:cNvCxnSpPr>
            <p:nvPr/>
          </p:nvCxnSpPr>
          <p:spPr>
            <a:xfrm>
              <a:off x="6846893" y="2073461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EED3DC7E-285B-4F28-B5C1-82BA6A5B06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614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EABEFC43-F436-47F0-9558-E2F41F4F616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256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9678AC1F-4B29-42B9-8D75-BFFC8313AF2D}"/>
                </a:ext>
              </a:extLst>
            </p:cNvPr>
            <p:cNvCxnSpPr>
              <a:cxnSpLocks/>
            </p:cNvCxnSpPr>
            <p:nvPr/>
          </p:nvCxnSpPr>
          <p:spPr>
            <a:xfrm>
              <a:off x="6113336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51FE1E99-09CB-424D-ABA3-A4BAD8985C85}"/>
                </a:ext>
              </a:extLst>
            </p:cNvPr>
            <p:cNvCxnSpPr>
              <a:cxnSpLocks/>
            </p:cNvCxnSpPr>
            <p:nvPr/>
          </p:nvCxnSpPr>
          <p:spPr>
            <a:xfrm>
              <a:off x="6794602" y="4118619"/>
              <a:ext cx="0" cy="847306"/>
            </a:xfrm>
            <a:prstGeom prst="straightConnector1">
              <a:avLst/>
            </a:prstGeom>
            <a:ln w="5715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FFD208FF-EBA5-4271-8D5F-90285F5C24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54699" y="303184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C86E0834-3707-4F30-B85B-5F717E95A9F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717715" y="3319880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3B7CBFCC-D2B9-4A3A-8909-2EF0ED326E3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02771" y="3383503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0F52C7C-EBD9-4CA4-B2F1-16C1D127FCD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66867" y="3743543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6EBC240-BED8-47D5-BB5B-C1D98782A1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34819" y="3031847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CDA82F63-9760-4AA6-B609-EA7AA40C748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61298" y="3747765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3DD564D-8292-4E7C-93AA-1BEF4DCE8DD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74575" y="3031171"/>
              <a:ext cx="224408" cy="245362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E7AF0E77-FD56-4770-84EF-92DBBEC551E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10479" y="3024139"/>
              <a:ext cx="224408" cy="223056"/>
            </a:xfrm>
            <a:prstGeom prst="straightConnector1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AFF681B2-09FF-4202-BC70-3A966396FC81}"/>
                </a:ext>
              </a:extLst>
            </p:cNvPr>
            <p:cNvCxnSpPr/>
            <p:nvPr/>
          </p:nvCxnSpPr>
          <p:spPr>
            <a:xfrm flipV="1">
              <a:off x="4966903" y="3103179"/>
              <a:ext cx="0" cy="809536"/>
            </a:xfrm>
            <a:prstGeom prst="straightConnector1">
              <a:avLst/>
            </a:prstGeom>
            <a:ln w="57150" cap="sq">
              <a:solidFill>
                <a:srgbClr val="007A96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3E8A7966-9DCE-470A-BE92-AE5CFEBFFA29}"/>
                </a:ext>
              </a:extLst>
            </p:cNvPr>
            <p:cNvCxnSpPr/>
            <p:nvPr/>
          </p:nvCxnSpPr>
          <p:spPr>
            <a:xfrm flipV="1">
              <a:off x="5654495" y="3103179"/>
              <a:ext cx="0" cy="809536"/>
            </a:xfrm>
            <a:prstGeom prst="straightConnector1">
              <a:avLst/>
            </a:prstGeom>
            <a:ln w="57150" cap="sq">
              <a:solidFill>
                <a:srgbClr val="007A96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742353F3-70E4-4ED3-BAB0-936F7370D63F}"/>
                </a:ext>
              </a:extLst>
            </p:cNvPr>
            <p:cNvCxnSpPr/>
            <p:nvPr/>
          </p:nvCxnSpPr>
          <p:spPr>
            <a:xfrm flipV="1">
              <a:off x="6302567" y="3103179"/>
              <a:ext cx="0" cy="809536"/>
            </a:xfrm>
            <a:prstGeom prst="straightConnector1">
              <a:avLst/>
            </a:prstGeom>
            <a:ln w="57150" cap="sq">
              <a:solidFill>
                <a:srgbClr val="007A96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47A87978-502E-4C21-90DD-C96D6DF90E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7795" y="2924944"/>
              <a:ext cx="0" cy="1188130"/>
            </a:xfrm>
            <a:prstGeom prst="straightConnector1">
              <a:avLst/>
            </a:prstGeom>
            <a:ln w="57150" cap="sq">
              <a:solidFill>
                <a:srgbClr val="91056A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79A4CCFF-7E46-4BB9-94CC-0D2629C191C8}"/>
                    </a:ext>
                  </a:extLst>
                </p:cNvPr>
                <p:cNvSpPr txBox="1"/>
                <p:nvPr/>
              </p:nvSpPr>
              <p:spPr>
                <a:xfrm>
                  <a:off x="7720122" y="3174857"/>
                  <a:ext cx="1775358" cy="7135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91056A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79A4CCFF-7E46-4BB9-94CC-0D2629C1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122" y="3174857"/>
                  <a:ext cx="1775358" cy="713529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A6B52981-361E-41B2-BDC7-C18BAA76BFA0}"/>
              </a:ext>
            </a:extLst>
          </p:cNvPr>
          <p:cNvSpPr/>
          <p:nvPr/>
        </p:nvSpPr>
        <p:spPr>
          <a:xfrm>
            <a:off x="4327833" y="4084666"/>
            <a:ext cx="1489677" cy="35815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18A335EB-87B7-4C9B-B627-5BD75FD6407C}"/>
                  </a:ext>
                </a:extLst>
              </p:cNvPr>
              <p:cNvSpPr txBox="1"/>
              <p:nvPr/>
            </p:nvSpPr>
            <p:spPr>
              <a:xfrm>
                <a:off x="384750" y="1247221"/>
                <a:ext cx="11008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Wird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magnetische</a:t>
                </a:r>
                <a:r>
                  <a:rPr lang="en-US" dirty="0"/>
                  <a:t> </a:t>
                </a:r>
                <a:r>
                  <a:rPr lang="en-US" dirty="0" err="1"/>
                  <a:t>Flussdichte</a:t>
                </a:r>
                <a:r>
                  <a:rPr lang="en-US" dirty="0"/>
                  <a:t> von </a:t>
                </a:r>
                <a:r>
                  <a:rPr lang="en-US" dirty="0" err="1"/>
                  <a:t>aussen</a:t>
                </a:r>
                <a:r>
                  <a:rPr lang="en-US" dirty="0"/>
                  <a:t> an </a:t>
                </a:r>
                <a:r>
                  <a:rPr lang="en-US" dirty="0" err="1"/>
                  <a:t>ein</a:t>
                </a:r>
                <a:r>
                  <a:rPr lang="en-US" dirty="0"/>
                  <a:t> Material </a:t>
                </a:r>
                <a:r>
                  <a:rPr lang="en-US" dirty="0" err="1"/>
                  <a:t>angelegt</a:t>
                </a:r>
                <a:r>
                  <a:rPr lang="en-US" dirty="0"/>
                  <a:t>, so </a:t>
                </a:r>
                <a:r>
                  <a:rPr lang="en-US" dirty="0" err="1"/>
                  <a:t>richten</a:t>
                </a:r>
                <a:r>
                  <a:rPr lang="en-US" dirty="0"/>
                  <a:t> </a:t>
                </a:r>
                <a:r>
                  <a:rPr lang="en-US" dirty="0" err="1"/>
                  <a:t>sich</a:t>
                </a:r>
                <a:r>
                  <a:rPr lang="en-US" dirty="0"/>
                  <a:t> die </a:t>
                </a:r>
                <a:r>
                  <a:rPr lang="en-US" dirty="0" err="1"/>
                  <a:t>mangetischen</a:t>
                </a:r>
                <a:endParaRPr lang="en-US" dirty="0"/>
              </a:p>
              <a:p>
                <a:r>
                  <a:rPr lang="en-US" dirty="0"/>
                  <a:t>Dipole</a:t>
                </a:r>
                <a:r>
                  <a:rPr lang="en-US" b="1" dirty="0"/>
                  <a:t> </a:t>
                </a:r>
                <a:r>
                  <a:rPr lang="en-US" dirty="0" err="1"/>
                  <a:t>innerhalb</a:t>
                </a:r>
                <a:r>
                  <a:rPr lang="en-US" dirty="0"/>
                  <a:t> des </a:t>
                </a:r>
                <a:r>
                  <a:rPr lang="en-US" dirty="0" err="1"/>
                  <a:t>Materiales</a:t>
                </a:r>
                <a:r>
                  <a:rPr lang="en-US" dirty="0"/>
                  <a:t> </a:t>
                </a:r>
                <a:r>
                  <a:rPr lang="en-US" dirty="0" err="1"/>
                  <a:t>gegen</a:t>
                </a:r>
                <a:r>
                  <a:rPr lang="en-US" dirty="0"/>
                  <a:t> das Feld und </a:t>
                </a:r>
                <a:r>
                  <a:rPr lang="en-US" dirty="0" err="1"/>
                  <a:t>schwächen</a:t>
                </a:r>
                <a:r>
                  <a:rPr lang="en-US" dirty="0"/>
                  <a:t> </a:t>
                </a:r>
                <a:r>
                  <a:rPr lang="en-US" dirty="0" err="1"/>
                  <a:t>es</a:t>
                </a:r>
                <a:r>
                  <a:rPr lang="en-US" dirty="0"/>
                  <a:t> ab.</a:t>
                </a:r>
              </a:p>
              <a:p>
                <a:r>
                  <a:rPr lang="en-US" dirty="0" err="1"/>
                  <a:t>Wie</a:t>
                </a:r>
                <a:r>
                  <a:rPr lang="en-US" dirty="0"/>
                  <a:t> gut </a:t>
                </a:r>
                <a:r>
                  <a:rPr lang="en-US" dirty="0" err="1"/>
                  <a:t>sich</a:t>
                </a:r>
                <a:r>
                  <a:rPr lang="en-US" dirty="0"/>
                  <a:t> die Dipole </a:t>
                </a:r>
                <a:r>
                  <a:rPr lang="en-US" dirty="0" err="1"/>
                  <a:t>ausrichten</a:t>
                </a:r>
                <a:r>
                  <a:rPr lang="en-US" dirty="0"/>
                  <a:t> </a:t>
                </a:r>
                <a:r>
                  <a:rPr lang="en-US" dirty="0" err="1"/>
                  <a:t>lassen</a:t>
                </a:r>
                <a:r>
                  <a:rPr lang="en-US" dirty="0"/>
                  <a:t>, </a:t>
                </a:r>
                <a:r>
                  <a:rPr lang="en-US" dirty="0" err="1"/>
                  <a:t>beschreibt</a:t>
                </a:r>
                <a:r>
                  <a:rPr lang="en-US" dirty="0"/>
                  <a:t> die </a:t>
                </a:r>
                <a:r>
                  <a:rPr lang="en-US" dirty="0" err="1"/>
                  <a:t>Grösse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CH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18A335EB-87B7-4C9B-B627-5BD75FD6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0" y="1247221"/>
                <a:ext cx="11008142" cy="923330"/>
              </a:xfrm>
              <a:prstGeom prst="rect">
                <a:avLst/>
              </a:prstGeom>
              <a:blipFill>
                <a:blip r:embed="rId3"/>
                <a:stretch>
                  <a:fillRect l="-443" t="-3974" b="-99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11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3557785" cy="451943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spc="-5" dirty="0"/>
              <a:t>Durchflutungsgesetz</a:t>
            </a:r>
          </a:p>
        </p:txBody>
      </p:sp>
      <p:sp>
        <p:nvSpPr>
          <p:cNvPr id="6" name="object 6"/>
          <p:cNvSpPr/>
          <p:nvPr/>
        </p:nvSpPr>
        <p:spPr>
          <a:xfrm>
            <a:off x="1907303" y="4803111"/>
            <a:ext cx="3187090" cy="391642"/>
          </a:xfrm>
          <a:custGeom>
            <a:avLst/>
            <a:gdLst/>
            <a:ahLst/>
            <a:cxnLst/>
            <a:rect l="l" t="t" r="r" b="b"/>
            <a:pathLst>
              <a:path w="3188335" h="391795">
                <a:moveTo>
                  <a:pt x="0" y="391668"/>
                </a:moveTo>
                <a:lnTo>
                  <a:pt x="3188207" y="391668"/>
                </a:lnTo>
                <a:lnTo>
                  <a:pt x="3188207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2499272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2255527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2922778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2739971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 txBox="1"/>
          <p:nvPr/>
        </p:nvSpPr>
        <p:spPr>
          <a:xfrm>
            <a:off x="2291200" y="4827232"/>
            <a:ext cx="916582" cy="29960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296426" algn="l"/>
                <a:tab pos="732497" algn="l"/>
              </a:tabLst>
            </a:pPr>
            <a:r>
              <a:rPr sz="1799" spc="380" dirty="0">
                <a:latin typeface="DejaVu Sans"/>
                <a:cs typeface="DejaVu Sans"/>
              </a:rPr>
              <a:t>𝐻	</a:t>
            </a:r>
            <a:r>
              <a:rPr sz="1799" spc="-65" dirty="0">
                <a:latin typeface="DejaVu Sans"/>
                <a:cs typeface="DejaVu Sans"/>
              </a:rPr>
              <a:t>⋅ </a:t>
            </a:r>
            <a:r>
              <a:rPr sz="1799" spc="-175" dirty="0">
                <a:latin typeface="DejaVu Sans"/>
                <a:cs typeface="DejaVu Sans"/>
              </a:rPr>
              <a:t> </a:t>
            </a:r>
            <a:r>
              <a:rPr sz="1799" spc="-415" dirty="0">
                <a:latin typeface="DejaVu Sans"/>
                <a:cs typeface="DejaVu Sans"/>
              </a:rPr>
              <a:t>𝑠</a:t>
            </a:r>
            <a:r>
              <a:rPr sz="1799" dirty="0">
                <a:latin typeface="DejaVu Sans"/>
                <a:cs typeface="DejaVu Sans"/>
              </a:rPr>
              <a:t>	</a:t>
            </a:r>
            <a:r>
              <a:rPr sz="1799" spc="-165" dirty="0">
                <a:latin typeface="DejaVu Sans"/>
                <a:cs typeface="DejaVu Sans"/>
              </a:rPr>
              <a:t>=</a:t>
            </a:r>
            <a:endParaRPr sz="1799">
              <a:latin typeface="DejaVu Sans"/>
              <a:cs typeface="DejaVu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2923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2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3294490" y="4898578"/>
            <a:ext cx="0" cy="208198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772"/>
                </a:lnTo>
              </a:path>
            </a:pathLst>
          </a:custGeom>
          <a:ln w="17272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 txBox="1"/>
          <p:nvPr/>
        </p:nvSpPr>
        <p:spPr>
          <a:xfrm>
            <a:off x="3330416" y="4874456"/>
            <a:ext cx="1451043" cy="29960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210101" algn="l"/>
              </a:tabLst>
            </a:pPr>
            <a:r>
              <a:rPr sz="2699" spc="-652" baseline="10802" dirty="0">
                <a:solidFill>
                  <a:srgbClr val="71791C"/>
                </a:solidFill>
                <a:latin typeface="DejaVu Sans"/>
                <a:cs typeface="DejaVu Sans"/>
              </a:rPr>
              <a:t>𝑗	</a:t>
            </a:r>
            <a:r>
              <a:rPr sz="2699" spc="-97" baseline="10802" dirty="0">
                <a:solidFill>
                  <a:srgbClr val="71791C"/>
                </a:solidFill>
                <a:latin typeface="DejaVu Sans"/>
                <a:cs typeface="DejaVu Sans"/>
              </a:rPr>
              <a:t>⋅ </a:t>
            </a:r>
            <a:r>
              <a:rPr sz="2699" baseline="10802" dirty="0">
                <a:solidFill>
                  <a:srgbClr val="71791C"/>
                </a:solidFill>
                <a:latin typeface="DejaVu Sans"/>
                <a:cs typeface="DejaVu Sans"/>
              </a:rPr>
              <a:t>𝐴</a:t>
            </a:r>
            <a:r>
              <a:rPr sz="1299" dirty="0">
                <a:solidFill>
                  <a:srgbClr val="71791C"/>
                </a:solidFill>
                <a:latin typeface="DejaVu Sans"/>
                <a:cs typeface="DejaVu Sans"/>
              </a:rPr>
              <a:t>𝑒𝑓𝑓 </a:t>
            </a:r>
            <a:r>
              <a:rPr sz="2699" spc="-247" baseline="10802" dirty="0">
                <a:latin typeface="DejaVu Sans"/>
                <a:cs typeface="DejaVu Sans"/>
              </a:rPr>
              <a:t>=</a:t>
            </a:r>
            <a:r>
              <a:rPr sz="2699" spc="-112" baseline="10802" dirty="0">
                <a:latin typeface="DejaVu Sans"/>
                <a:cs typeface="DejaVu Sans"/>
              </a:rPr>
              <a:t> </a:t>
            </a:r>
            <a:r>
              <a:rPr sz="2699" spc="-209" baseline="10802" dirty="0">
                <a:latin typeface="DejaVu Sans"/>
                <a:cs typeface="DejaVu Sans"/>
              </a:rPr>
              <a:t>𝐼</a:t>
            </a:r>
            <a:r>
              <a:rPr sz="1299" spc="-140" dirty="0">
                <a:latin typeface="DejaVu Sans"/>
                <a:cs typeface="DejaVu Sans"/>
              </a:rPr>
              <a:t>𝑒𝑓𝑓</a:t>
            </a:r>
            <a:endParaRPr sz="1299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09" y="1367071"/>
            <a:ext cx="6491608" cy="108479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b="1" spc="-5" dirty="0">
                <a:latin typeface="Arial"/>
                <a:cs typeface="Arial"/>
              </a:rPr>
              <a:t>Frage</a:t>
            </a:r>
            <a:r>
              <a:rPr sz="1799" spc="-5" dirty="0">
                <a:latin typeface="Arial"/>
                <a:cs typeface="Arial"/>
              </a:rPr>
              <a:t>: </a:t>
            </a:r>
            <a:r>
              <a:rPr sz="1799" dirty="0">
                <a:latin typeface="Arial"/>
                <a:cs typeface="Arial"/>
              </a:rPr>
              <a:t>Wie </a:t>
            </a:r>
            <a:r>
              <a:rPr sz="1799" spc="-5" dirty="0">
                <a:latin typeface="Arial"/>
                <a:cs typeface="Arial"/>
              </a:rPr>
              <a:t>hängt das Magnetfeld </a:t>
            </a:r>
            <a:r>
              <a:rPr sz="1799" dirty="0">
                <a:latin typeface="Arial"/>
                <a:cs typeface="Arial"/>
              </a:rPr>
              <a:t>mit </a:t>
            </a:r>
            <a:r>
              <a:rPr sz="1799" spc="-5" dirty="0">
                <a:latin typeface="Arial"/>
                <a:cs typeface="Arial"/>
              </a:rPr>
              <a:t>dem </a:t>
            </a:r>
            <a:r>
              <a:rPr sz="1799" dirty="0">
                <a:latin typeface="Arial"/>
                <a:cs typeface="Arial"/>
              </a:rPr>
              <a:t>Strom</a:t>
            </a:r>
            <a:r>
              <a:rPr sz="1799" spc="35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zusammen?</a:t>
            </a:r>
            <a:endParaRPr sz="1799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599">
              <a:latin typeface="Times New Roman"/>
              <a:cs typeface="Times New Roman"/>
            </a:endParaRPr>
          </a:p>
          <a:p>
            <a:pPr marL="92038">
              <a:spcBef>
                <a:spcPts val="5"/>
              </a:spcBef>
            </a:pPr>
            <a:r>
              <a:rPr sz="1799" spc="-5" dirty="0">
                <a:latin typeface="Arial"/>
                <a:cs typeface="Arial"/>
              </a:rPr>
              <a:t>„Fliesst </a:t>
            </a:r>
            <a:r>
              <a:rPr sz="1799" dirty="0">
                <a:latin typeface="Arial"/>
                <a:cs typeface="Arial"/>
              </a:rPr>
              <a:t>Strom </a:t>
            </a:r>
            <a:r>
              <a:rPr sz="1799" spc="-5" dirty="0">
                <a:latin typeface="Arial"/>
                <a:cs typeface="Arial"/>
              </a:rPr>
              <a:t>durch </a:t>
            </a:r>
            <a:r>
              <a:rPr sz="1799" spc="-10" dirty="0">
                <a:latin typeface="Arial"/>
                <a:cs typeface="Arial"/>
              </a:rPr>
              <a:t>eine </a:t>
            </a:r>
            <a:r>
              <a:rPr sz="1799" spc="-5" dirty="0">
                <a:latin typeface="Arial"/>
                <a:cs typeface="Arial"/>
              </a:rPr>
              <a:t>Fläche, so entsteht ein Magnetfeld</a:t>
            </a:r>
            <a:r>
              <a:rPr sz="1799" spc="140" dirty="0">
                <a:latin typeface="Arial"/>
                <a:cs typeface="Arial"/>
              </a:rPr>
              <a:t> </a:t>
            </a:r>
            <a:r>
              <a:rPr sz="1799" b="1" spc="-5" dirty="0">
                <a:latin typeface="Arial"/>
                <a:cs typeface="Arial"/>
              </a:rPr>
              <a:t>H</a:t>
            </a:r>
            <a:r>
              <a:rPr sz="1799" spc="-5" dirty="0">
                <a:latin typeface="Arial"/>
                <a:cs typeface="Arial"/>
              </a:rPr>
              <a:t>,</a:t>
            </a:r>
            <a:endParaRPr sz="1799">
              <a:latin typeface="Arial"/>
              <a:cs typeface="Arial"/>
            </a:endParaRPr>
          </a:p>
          <a:p>
            <a:pPr marL="92038"/>
            <a:r>
              <a:rPr sz="1799" spc="-5" dirty="0">
                <a:latin typeface="Arial"/>
                <a:cs typeface="Arial"/>
              </a:rPr>
              <a:t>dessen </a:t>
            </a:r>
            <a:r>
              <a:rPr sz="1799" spc="-10" dirty="0">
                <a:latin typeface="Arial"/>
                <a:cs typeface="Arial"/>
              </a:rPr>
              <a:t>Wert ähnlich </a:t>
            </a:r>
            <a:r>
              <a:rPr sz="1799" spc="-5" dirty="0">
                <a:latin typeface="Arial"/>
                <a:cs typeface="Arial"/>
              </a:rPr>
              <a:t>zur Fläche </a:t>
            </a:r>
            <a:r>
              <a:rPr sz="1799" spc="-10" dirty="0">
                <a:latin typeface="Arial"/>
                <a:cs typeface="Arial"/>
              </a:rPr>
              <a:t>und </a:t>
            </a:r>
            <a:r>
              <a:rPr sz="1799" spc="-5" dirty="0">
                <a:latin typeface="Arial"/>
                <a:cs typeface="Arial"/>
              </a:rPr>
              <a:t>Stromstärke</a:t>
            </a:r>
            <a:r>
              <a:rPr sz="1799" spc="60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ist“</a:t>
            </a:r>
            <a:endParaRPr sz="179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7862" y="3406911"/>
            <a:ext cx="3959582" cy="1439617"/>
          </a:xfrm>
          <a:custGeom>
            <a:avLst/>
            <a:gdLst/>
            <a:ahLst/>
            <a:cxnLst/>
            <a:rect l="l" t="t" r="r" b="b"/>
            <a:pathLst>
              <a:path w="3961129" h="1440179">
                <a:moveTo>
                  <a:pt x="0" y="720090"/>
                </a:moveTo>
                <a:lnTo>
                  <a:pt x="4569" y="670794"/>
                </a:lnTo>
                <a:lnTo>
                  <a:pt x="18079" y="622390"/>
                </a:lnTo>
                <a:lnTo>
                  <a:pt x="40237" y="574983"/>
                </a:lnTo>
                <a:lnTo>
                  <a:pt x="70746" y="528681"/>
                </a:lnTo>
                <a:lnTo>
                  <a:pt x="109311" y="483592"/>
                </a:lnTo>
                <a:lnTo>
                  <a:pt x="155638" y="439822"/>
                </a:lnTo>
                <a:lnTo>
                  <a:pt x="209432" y="397480"/>
                </a:lnTo>
                <a:lnTo>
                  <a:pt x="270397" y="356672"/>
                </a:lnTo>
                <a:lnTo>
                  <a:pt x="303476" y="336877"/>
                </a:lnTo>
                <a:lnTo>
                  <a:pt x="338238" y="317506"/>
                </a:lnTo>
                <a:lnTo>
                  <a:pt x="374646" y="298572"/>
                </a:lnTo>
                <a:lnTo>
                  <a:pt x="412661" y="280089"/>
                </a:lnTo>
                <a:lnTo>
                  <a:pt x="452249" y="262069"/>
                </a:lnTo>
                <a:lnTo>
                  <a:pt x="493371" y="244528"/>
                </a:lnTo>
                <a:lnTo>
                  <a:pt x="535991" y="227477"/>
                </a:lnTo>
                <a:lnTo>
                  <a:pt x="580072" y="210931"/>
                </a:lnTo>
                <a:lnTo>
                  <a:pt x="625577" y="194902"/>
                </a:lnTo>
                <a:lnTo>
                  <a:pt x="672470" y="179405"/>
                </a:lnTo>
                <a:lnTo>
                  <a:pt x="720712" y="164452"/>
                </a:lnTo>
                <a:lnTo>
                  <a:pt x="770269" y="150057"/>
                </a:lnTo>
                <a:lnTo>
                  <a:pt x="821101" y="136233"/>
                </a:lnTo>
                <a:lnTo>
                  <a:pt x="873174" y="122995"/>
                </a:lnTo>
                <a:lnTo>
                  <a:pt x="926450" y="110354"/>
                </a:lnTo>
                <a:lnTo>
                  <a:pt x="980891" y="98326"/>
                </a:lnTo>
                <a:lnTo>
                  <a:pt x="1036462" y="86922"/>
                </a:lnTo>
                <a:lnTo>
                  <a:pt x="1093124" y="76157"/>
                </a:lnTo>
                <a:lnTo>
                  <a:pt x="1150843" y="66044"/>
                </a:lnTo>
                <a:lnTo>
                  <a:pt x="1209579" y="56596"/>
                </a:lnTo>
                <a:lnTo>
                  <a:pt x="1269297" y="47827"/>
                </a:lnTo>
                <a:lnTo>
                  <a:pt x="1329960" y="39750"/>
                </a:lnTo>
                <a:lnTo>
                  <a:pt x="1391531" y="32378"/>
                </a:lnTo>
                <a:lnTo>
                  <a:pt x="1453973" y="25726"/>
                </a:lnTo>
                <a:lnTo>
                  <a:pt x="1517249" y="19806"/>
                </a:lnTo>
                <a:lnTo>
                  <a:pt x="1581322" y="14632"/>
                </a:lnTo>
                <a:lnTo>
                  <a:pt x="1646156" y="10217"/>
                </a:lnTo>
                <a:lnTo>
                  <a:pt x="1711713" y="6574"/>
                </a:lnTo>
                <a:lnTo>
                  <a:pt x="1777956" y="3718"/>
                </a:lnTo>
                <a:lnTo>
                  <a:pt x="1844849" y="1661"/>
                </a:lnTo>
                <a:lnTo>
                  <a:pt x="1912355" y="417"/>
                </a:lnTo>
                <a:lnTo>
                  <a:pt x="1980437" y="0"/>
                </a:lnTo>
                <a:lnTo>
                  <a:pt x="2048520" y="417"/>
                </a:lnTo>
                <a:lnTo>
                  <a:pt x="2116026" y="1661"/>
                </a:lnTo>
                <a:lnTo>
                  <a:pt x="2182919" y="3718"/>
                </a:lnTo>
                <a:lnTo>
                  <a:pt x="2249162" y="6574"/>
                </a:lnTo>
                <a:lnTo>
                  <a:pt x="2314719" y="10217"/>
                </a:lnTo>
                <a:lnTo>
                  <a:pt x="2379553" y="14632"/>
                </a:lnTo>
                <a:lnTo>
                  <a:pt x="2443626" y="19806"/>
                </a:lnTo>
                <a:lnTo>
                  <a:pt x="2506902" y="25726"/>
                </a:lnTo>
                <a:lnTo>
                  <a:pt x="2569344" y="32378"/>
                </a:lnTo>
                <a:lnTo>
                  <a:pt x="2630915" y="39750"/>
                </a:lnTo>
                <a:lnTo>
                  <a:pt x="2691578" y="47827"/>
                </a:lnTo>
                <a:lnTo>
                  <a:pt x="2751296" y="56596"/>
                </a:lnTo>
                <a:lnTo>
                  <a:pt x="2810032" y="66044"/>
                </a:lnTo>
                <a:lnTo>
                  <a:pt x="2867751" y="76157"/>
                </a:lnTo>
                <a:lnTo>
                  <a:pt x="2924413" y="86922"/>
                </a:lnTo>
                <a:lnTo>
                  <a:pt x="2979984" y="98326"/>
                </a:lnTo>
                <a:lnTo>
                  <a:pt x="3034425" y="110354"/>
                </a:lnTo>
                <a:lnTo>
                  <a:pt x="3087701" y="122995"/>
                </a:lnTo>
                <a:lnTo>
                  <a:pt x="3139774" y="136233"/>
                </a:lnTo>
                <a:lnTo>
                  <a:pt x="3190606" y="150057"/>
                </a:lnTo>
                <a:lnTo>
                  <a:pt x="3240163" y="164452"/>
                </a:lnTo>
                <a:lnTo>
                  <a:pt x="3288405" y="179405"/>
                </a:lnTo>
                <a:lnTo>
                  <a:pt x="3335298" y="194902"/>
                </a:lnTo>
                <a:lnTo>
                  <a:pt x="3380803" y="210931"/>
                </a:lnTo>
                <a:lnTo>
                  <a:pt x="3424884" y="227477"/>
                </a:lnTo>
                <a:lnTo>
                  <a:pt x="3467504" y="244528"/>
                </a:lnTo>
                <a:lnTo>
                  <a:pt x="3508626" y="262069"/>
                </a:lnTo>
                <a:lnTo>
                  <a:pt x="3548214" y="280089"/>
                </a:lnTo>
                <a:lnTo>
                  <a:pt x="3586229" y="298572"/>
                </a:lnTo>
                <a:lnTo>
                  <a:pt x="3622637" y="317506"/>
                </a:lnTo>
                <a:lnTo>
                  <a:pt x="3657399" y="336877"/>
                </a:lnTo>
                <a:lnTo>
                  <a:pt x="3690478" y="356672"/>
                </a:lnTo>
                <a:lnTo>
                  <a:pt x="3751443" y="397480"/>
                </a:lnTo>
                <a:lnTo>
                  <a:pt x="3805237" y="439822"/>
                </a:lnTo>
                <a:lnTo>
                  <a:pt x="3851564" y="483592"/>
                </a:lnTo>
                <a:lnTo>
                  <a:pt x="3890129" y="528681"/>
                </a:lnTo>
                <a:lnTo>
                  <a:pt x="3920638" y="574983"/>
                </a:lnTo>
                <a:lnTo>
                  <a:pt x="3942796" y="622390"/>
                </a:lnTo>
                <a:lnTo>
                  <a:pt x="3956306" y="670794"/>
                </a:lnTo>
                <a:lnTo>
                  <a:pt x="3960876" y="720090"/>
                </a:lnTo>
                <a:lnTo>
                  <a:pt x="3959727" y="744842"/>
                </a:lnTo>
                <a:lnTo>
                  <a:pt x="3950650" y="793705"/>
                </a:lnTo>
                <a:lnTo>
                  <a:pt x="3932779" y="841624"/>
                </a:lnTo>
                <a:lnTo>
                  <a:pt x="3906409" y="888492"/>
                </a:lnTo>
                <a:lnTo>
                  <a:pt x="3871835" y="934201"/>
                </a:lnTo>
                <a:lnTo>
                  <a:pt x="3829352" y="978644"/>
                </a:lnTo>
                <a:lnTo>
                  <a:pt x="3779255" y="1021713"/>
                </a:lnTo>
                <a:lnTo>
                  <a:pt x="3721839" y="1063302"/>
                </a:lnTo>
                <a:lnTo>
                  <a:pt x="3657399" y="1103302"/>
                </a:lnTo>
                <a:lnTo>
                  <a:pt x="3622637" y="1122673"/>
                </a:lnTo>
                <a:lnTo>
                  <a:pt x="3586229" y="1141607"/>
                </a:lnTo>
                <a:lnTo>
                  <a:pt x="3548214" y="1160090"/>
                </a:lnTo>
                <a:lnTo>
                  <a:pt x="3508626" y="1178110"/>
                </a:lnTo>
                <a:lnTo>
                  <a:pt x="3467504" y="1195651"/>
                </a:lnTo>
                <a:lnTo>
                  <a:pt x="3424884" y="1212702"/>
                </a:lnTo>
                <a:lnTo>
                  <a:pt x="3380803" y="1229248"/>
                </a:lnTo>
                <a:lnTo>
                  <a:pt x="3335298" y="1245277"/>
                </a:lnTo>
                <a:lnTo>
                  <a:pt x="3288405" y="1260774"/>
                </a:lnTo>
                <a:lnTo>
                  <a:pt x="3240163" y="1275727"/>
                </a:lnTo>
                <a:lnTo>
                  <a:pt x="3190606" y="1290122"/>
                </a:lnTo>
                <a:lnTo>
                  <a:pt x="3139774" y="1303946"/>
                </a:lnTo>
                <a:lnTo>
                  <a:pt x="3087701" y="1317184"/>
                </a:lnTo>
                <a:lnTo>
                  <a:pt x="3034425" y="1329825"/>
                </a:lnTo>
                <a:lnTo>
                  <a:pt x="2979984" y="1341853"/>
                </a:lnTo>
                <a:lnTo>
                  <a:pt x="2924413" y="1353257"/>
                </a:lnTo>
                <a:lnTo>
                  <a:pt x="2867751" y="1364022"/>
                </a:lnTo>
                <a:lnTo>
                  <a:pt x="2810032" y="1374135"/>
                </a:lnTo>
                <a:lnTo>
                  <a:pt x="2751296" y="1383583"/>
                </a:lnTo>
                <a:lnTo>
                  <a:pt x="2691578" y="1392352"/>
                </a:lnTo>
                <a:lnTo>
                  <a:pt x="2630915" y="1400429"/>
                </a:lnTo>
                <a:lnTo>
                  <a:pt x="2569344" y="1407801"/>
                </a:lnTo>
                <a:lnTo>
                  <a:pt x="2506902" y="1414453"/>
                </a:lnTo>
                <a:lnTo>
                  <a:pt x="2443626" y="1420373"/>
                </a:lnTo>
                <a:lnTo>
                  <a:pt x="2379553" y="1425547"/>
                </a:lnTo>
                <a:lnTo>
                  <a:pt x="2314719" y="1429962"/>
                </a:lnTo>
                <a:lnTo>
                  <a:pt x="2249162" y="1433605"/>
                </a:lnTo>
                <a:lnTo>
                  <a:pt x="2182919" y="1436461"/>
                </a:lnTo>
                <a:lnTo>
                  <a:pt x="2116026" y="1438518"/>
                </a:lnTo>
                <a:lnTo>
                  <a:pt x="2048520" y="1439762"/>
                </a:lnTo>
                <a:lnTo>
                  <a:pt x="1980437" y="1440180"/>
                </a:lnTo>
                <a:lnTo>
                  <a:pt x="1912355" y="1439762"/>
                </a:lnTo>
                <a:lnTo>
                  <a:pt x="1844849" y="1438518"/>
                </a:lnTo>
                <a:lnTo>
                  <a:pt x="1777956" y="1436461"/>
                </a:lnTo>
                <a:lnTo>
                  <a:pt x="1711713" y="1433605"/>
                </a:lnTo>
                <a:lnTo>
                  <a:pt x="1646156" y="1429962"/>
                </a:lnTo>
                <a:lnTo>
                  <a:pt x="1581322" y="1425547"/>
                </a:lnTo>
                <a:lnTo>
                  <a:pt x="1517249" y="1420373"/>
                </a:lnTo>
                <a:lnTo>
                  <a:pt x="1453973" y="1414453"/>
                </a:lnTo>
                <a:lnTo>
                  <a:pt x="1391531" y="1407801"/>
                </a:lnTo>
                <a:lnTo>
                  <a:pt x="1329960" y="1400429"/>
                </a:lnTo>
                <a:lnTo>
                  <a:pt x="1269297" y="1392352"/>
                </a:lnTo>
                <a:lnTo>
                  <a:pt x="1209579" y="1383583"/>
                </a:lnTo>
                <a:lnTo>
                  <a:pt x="1150843" y="1374135"/>
                </a:lnTo>
                <a:lnTo>
                  <a:pt x="1093124" y="1364022"/>
                </a:lnTo>
                <a:lnTo>
                  <a:pt x="1036462" y="1353257"/>
                </a:lnTo>
                <a:lnTo>
                  <a:pt x="980891" y="1341853"/>
                </a:lnTo>
                <a:lnTo>
                  <a:pt x="926450" y="1329825"/>
                </a:lnTo>
                <a:lnTo>
                  <a:pt x="873174" y="1317184"/>
                </a:lnTo>
                <a:lnTo>
                  <a:pt x="821101" y="1303946"/>
                </a:lnTo>
                <a:lnTo>
                  <a:pt x="770269" y="1290122"/>
                </a:lnTo>
                <a:lnTo>
                  <a:pt x="720712" y="1275727"/>
                </a:lnTo>
                <a:lnTo>
                  <a:pt x="672470" y="1260774"/>
                </a:lnTo>
                <a:lnTo>
                  <a:pt x="625577" y="1245277"/>
                </a:lnTo>
                <a:lnTo>
                  <a:pt x="580072" y="1229248"/>
                </a:lnTo>
                <a:lnTo>
                  <a:pt x="535991" y="1212702"/>
                </a:lnTo>
                <a:lnTo>
                  <a:pt x="493371" y="1195651"/>
                </a:lnTo>
                <a:lnTo>
                  <a:pt x="452249" y="1178110"/>
                </a:lnTo>
                <a:lnTo>
                  <a:pt x="412661" y="1160090"/>
                </a:lnTo>
                <a:lnTo>
                  <a:pt x="374646" y="1141607"/>
                </a:lnTo>
                <a:lnTo>
                  <a:pt x="338238" y="1122673"/>
                </a:lnTo>
                <a:lnTo>
                  <a:pt x="303476" y="1103302"/>
                </a:lnTo>
                <a:lnTo>
                  <a:pt x="270397" y="1083507"/>
                </a:lnTo>
                <a:lnTo>
                  <a:pt x="209432" y="1042699"/>
                </a:lnTo>
                <a:lnTo>
                  <a:pt x="155638" y="1000357"/>
                </a:lnTo>
                <a:lnTo>
                  <a:pt x="109311" y="956587"/>
                </a:lnTo>
                <a:lnTo>
                  <a:pt x="70746" y="911498"/>
                </a:lnTo>
                <a:lnTo>
                  <a:pt x="40237" y="865196"/>
                </a:lnTo>
                <a:lnTo>
                  <a:pt x="18079" y="817789"/>
                </a:lnTo>
                <a:lnTo>
                  <a:pt x="4569" y="769385"/>
                </a:lnTo>
                <a:lnTo>
                  <a:pt x="0" y="720090"/>
                </a:lnTo>
                <a:close/>
              </a:path>
            </a:pathLst>
          </a:custGeom>
          <a:ln w="38100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9595927" y="2388261"/>
            <a:ext cx="216450" cy="3016976"/>
          </a:xfrm>
          <a:custGeom>
            <a:avLst/>
            <a:gdLst/>
            <a:ahLst/>
            <a:cxnLst/>
            <a:rect l="l" t="t" r="r" b="b"/>
            <a:pathLst>
              <a:path w="216534" h="3018154">
                <a:moveTo>
                  <a:pt x="0" y="0"/>
                </a:moveTo>
                <a:lnTo>
                  <a:pt x="0" y="2940304"/>
                </a:lnTo>
                <a:lnTo>
                  <a:pt x="8495" y="2970464"/>
                </a:lnTo>
                <a:lnTo>
                  <a:pt x="31670" y="2995088"/>
                </a:lnTo>
                <a:lnTo>
                  <a:pt x="66061" y="3011687"/>
                </a:lnTo>
                <a:lnTo>
                  <a:pt x="108203" y="3017774"/>
                </a:lnTo>
                <a:lnTo>
                  <a:pt x="150346" y="3011687"/>
                </a:lnTo>
                <a:lnTo>
                  <a:pt x="184737" y="2995088"/>
                </a:lnTo>
                <a:lnTo>
                  <a:pt x="207912" y="2970464"/>
                </a:lnTo>
                <a:lnTo>
                  <a:pt x="216407" y="2940304"/>
                </a:lnTo>
                <a:lnTo>
                  <a:pt x="216407" y="77470"/>
                </a:lnTo>
                <a:lnTo>
                  <a:pt x="108203" y="77470"/>
                </a:lnTo>
                <a:lnTo>
                  <a:pt x="66061" y="71383"/>
                </a:lnTo>
                <a:lnTo>
                  <a:pt x="31670" y="54784"/>
                </a:lnTo>
                <a:lnTo>
                  <a:pt x="8495" y="30160"/>
                </a:lnTo>
                <a:lnTo>
                  <a:pt x="0" y="0"/>
                </a:lnTo>
                <a:close/>
              </a:path>
              <a:path w="216534" h="3018154">
                <a:moveTo>
                  <a:pt x="216407" y="0"/>
                </a:moveTo>
                <a:lnTo>
                  <a:pt x="207912" y="30160"/>
                </a:lnTo>
                <a:lnTo>
                  <a:pt x="184737" y="54784"/>
                </a:lnTo>
                <a:lnTo>
                  <a:pt x="150346" y="71383"/>
                </a:lnTo>
                <a:lnTo>
                  <a:pt x="108203" y="77470"/>
                </a:lnTo>
                <a:lnTo>
                  <a:pt x="216407" y="77470"/>
                </a:lnTo>
                <a:lnTo>
                  <a:pt x="21640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9595927" y="2310821"/>
            <a:ext cx="216322" cy="154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10567859" y="2587064"/>
            <a:ext cx="216450" cy="2498384"/>
          </a:xfrm>
          <a:custGeom>
            <a:avLst/>
            <a:gdLst/>
            <a:ahLst/>
            <a:cxnLst/>
            <a:rect l="l" t="t" r="r" b="b"/>
            <a:pathLst>
              <a:path w="216534" h="2499360">
                <a:moveTo>
                  <a:pt x="0" y="0"/>
                </a:moveTo>
                <a:lnTo>
                  <a:pt x="0" y="2413000"/>
                </a:lnTo>
                <a:lnTo>
                  <a:pt x="8495" y="2446399"/>
                </a:lnTo>
                <a:lnTo>
                  <a:pt x="31670" y="2473690"/>
                </a:lnTo>
                <a:lnTo>
                  <a:pt x="66061" y="2492099"/>
                </a:lnTo>
                <a:lnTo>
                  <a:pt x="108203" y="2498852"/>
                </a:lnTo>
                <a:lnTo>
                  <a:pt x="150346" y="2492099"/>
                </a:lnTo>
                <a:lnTo>
                  <a:pt x="184737" y="2473690"/>
                </a:lnTo>
                <a:lnTo>
                  <a:pt x="207912" y="2446399"/>
                </a:lnTo>
                <a:lnTo>
                  <a:pt x="216407" y="2413000"/>
                </a:lnTo>
                <a:lnTo>
                  <a:pt x="216407" y="85851"/>
                </a:lnTo>
                <a:lnTo>
                  <a:pt x="108203" y="85851"/>
                </a:lnTo>
                <a:lnTo>
                  <a:pt x="66061" y="79117"/>
                </a:lnTo>
                <a:lnTo>
                  <a:pt x="31670" y="60737"/>
                </a:lnTo>
                <a:lnTo>
                  <a:pt x="8495" y="33452"/>
                </a:lnTo>
                <a:lnTo>
                  <a:pt x="0" y="0"/>
                </a:lnTo>
                <a:close/>
              </a:path>
              <a:path w="216534" h="2499360">
                <a:moveTo>
                  <a:pt x="216407" y="0"/>
                </a:moveTo>
                <a:lnTo>
                  <a:pt x="207912" y="33452"/>
                </a:lnTo>
                <a:lnTo>
                  <a:pt x="184737" y="60737"/>
                </a:lnTo>
                <a:lnTo>
                  <a:pt x="150346" y="79117"/>
                </a:lnTo>
                <a:lnTo>
                  <a:pt x="108203" y="85851"/>
                </a:lnTo>
                <a:lnTo>
                  <a:pt x="216407" y="85851"/>
                </a:lnTo>
                <a:lnTo>
                  <a:pt x="21640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10567859" y="2501246"/>
            <a:ext cx="216322" cy="171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8666649" y="2866229"/>
            <a:ext cx="207564" cy="2435543"/>
          </a:xfrm>
          <a:custGeom>
            <a:avLst/>
            <a:gdLst/>
            <a:ahLst/>
            <a:cxnLst/>
            <a:rect l="l" t="t" r="r" b="b"/>
            <a:pathLst>
              <a:path w="207645" h="2436495">
                <a:moveTo>
                  <a:pt x="0" y="0"/>
                </a:moveTo>
                <a:lnTo>
                  <a:pt x="0" y="2351278"/>
                </a:lnTo>
                <a:lnTo>
                  <a:pt x="8137" y="2384230"/>
                </a:lnTo>
                <a:lnTo>
                  <a:pt x="30337" y="2411158"/>
                </a:lnTo>
                <a:lnTo>
                  <a:pt x="63275" y="2429323"/>
                </a:lnTo>
                <a:lnTo>
                  <a:pt x="103632" y="2435987"/>
                </a:lnTo>
                <a:lnTo>
                  <a:pt x="143988" y="2429323"/>
                </a:lnTo>
                <a:lnTo>
                  <a:pt x="176926" y="2411158"/>
                </a:lnTo>
                <a:lnTo>
                  <a:pt x="199126" y="2384230"/>
                </a:lnTo>
                <a:lnTo>
                  <a:pt x="207264" y="2351278"/>
                </a:lnTo>
                <a:lnTo>
                  <a:pt x="207264" y="84708"/>
                </a:lnTo>
                <a:lnTo>
                  <a:pt x="103632" y="84708"/>
                </a:lnTo>
                <a:lnTo>
                  <a:pt x="63275" y="78045"/>
                </a:lnTo>
                <a:lnTo>
                  <a:pt x="30337" y="59880"/>
                </a:lnTo>
                <a:lnTo>
                  <a:pt x="8137" y="32952"/>
                </a:lnTo>
                <a:lnTo>
                  <a:pt x="0" y="0"/>
                </a:lnTo>
                <a:close/>
              </a:path>
              <a:path w="207645" h="2436495">
                <a:moveTo>
                  <a:pt x="207264" y="0"/>
                </a:moveTo>
                <a:lnTo>
                  <a:pt x="199126" y="32952"/>
                </a:lnTo>
                <a:lnTo>
                  <a:pt x="176926" y="59880"/>
                </a:lnTo>
                <a:lnTo>
                  <a:pt x="143988" y="78045"/>
                </a:lnTo>
                <a:lnTo>
                  <a:pt x="103632" y="84708"/>
                </a:lnTo>
                <a:lnTo>
                  <a:pt x="207264" y="84708"/>
                </a:lnTo>
                <a:lnTo>
                  <a:pt x="20726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8666649" y="2781553"/>
            <a:ext cx="207183" cy="16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/>
          <p:nvPr/>
        </p:nvSpPr>
        <p:spPr>
          <a:xfrm>
            <a:off x="7675802" y="4101076"/>
            <a:ext cx="3955774" cy="745834"/>
          </a:xfrm>
          <a:custGeom>
            <a:avLst/>
            <a:gdLst/>
            <a:ahLst/>
            <a:cxnLst/>
            <a:rect l="l" t="t" r="r" b="b"/>
            <a:pathLst>
              <a:path w="3957320" h="746125">
                <a:moveTo>
                  <a:pt x="3957066" y="52959"/>
                </a:moveTo>
                <a:lnTo>
                  <a:pt x="3944621" y="102251"/>
                </a:lnTo>
                <a:lnTo>
                  <a:pt x="3923748" y="150476"/>
                </a:lnTo>
                <a:lnTo>
                  <a:pt x="3894741" y="197536"/>
                </a:lnTo>
                <a:lnTo>
                  <a:pt x="3857894" y="243335"/>
                </a:lnTo>
                <a:lnTo>
                  <a:pt x="3813500" y="287776"/>
                </a:lnTo>
                <a:lnTo>
                  <a:pt x="3761853" y="330761"/>
                </a:lnTo>
                <a:lnTo>
                  <a:pt x="3703245" y="372196"/>
                </a:lnTo>
                <a:lnTo>
                  <a:pt x="3637972" y="411982"/>
                </a:lnTo>
                <a:lnTo>
                  <a:pt x="3602927" y="431226"/>
                </a:lnTo>
                <a:lnTo>
                  <a:pt x="3566326" y="450023"/>
                </a:lnTo>
                <a:lnTo>
                  <a:pt x="3528205" y="468358"/>
                </a:lnTo>
                <a:lnTo>
                  <a:pt x="3488601" y="486222"/>
                </a:lnTo>
                <a:lnTo>
                  <a:pt x="3447551" y="503600"/>
                </a:lnTo>
                <a:lnTo>
                  <a:pt x="3405091" y="520482"/>
                </a:lnTo>
                <a:lnTo>
                  <a:pt x="3361258" y="536855"/>
                </a:lnTo>
                <a:lnTo>
                  <a:pt x="3316089" y="552708"/>
                </a:lnTo>
                <a:lnTo>
                  <a:pt x="3269620" y="568027"/>
                </a:lnTo>
                <a:lnTo>
                  <a:pt x="3221888" y="582801"/>
                </a:lnTo>
                <a:lnTo>
                  <a:pt x="3172930" y="597018"/>
                </a:lnTo>
                <a:lnTo>
                  <a:pt x="3122783" y="610665"/>
                </a:lnTo>
                <a:lnTo>
                  <a:pt x="3071483" y="623732"/>
                </a:lnTo>
                <a:lnTo>
                  <a:pt x="3019067" y="636205"/>
                </a:lnTo>
                <a:lnTo>
                  <a:pt x="2965571" y="648072"/>
                </a:lnTo>
                <a:lnTo>
                  <a:pt x="2911033" y="659321"/>
                </a:lnTo>
                <a:lnTo>
                  <a:pt x="2855489" y="669941"/>
                </a:lnTo>
                <a:lnTo>
                  <a:pt x="2798975" y="679919"/>
                </a:lnTo>
                <a:lnTo>
                  <a:pt x="2741529" y="689243"/>
                </a:lnTo>
                <a:lnTo>
                  <a:pt x="2683187" y="697901"/>
                </a:lnTo>
                <a:lnTo>
                  <a:pt x="2623986" y="705881"/>
                </a:lnTo>
                <a:lnTo>
                  <a:pt x="2563963" y="713171"/>
                </a:lnTo>
                <a:lnTo>
                  <a:pt x="2503153" y="719759"/>
                </a:lnTo>
                <a:lnTo>
                  <a:pt x="2441595" y="725632"/>
                </a:lnTo>
                <a:lnTo>
                  <a:pt x="2379324" y="730778"/>
                </a:lnTo>
                <a:lnTo>
                  <a:pt x="2316377" y="735186"/>
                </a:lnTo>
                <a:lnTo>
                  <a:pt x="2252792" y="738844"/>
                </a:lnTo>
                <a:lnTo>
                  <a:pt x="2188604" y="741738"/>
                </a:lnTo>
                <a:lnTo>
                  <a:pt x="2123850" y="743858"/>
                </a:lnTo>
                <a:lnTo>
                  <a:pt x="2058568" y="745191"/>
                </a:lnTo>
                <a:lnTo>
                  <a:pt x="1992793" y="745724"/>
                </a:lnTo>
                <a:lnTo>
                  <a:pt x="1926563" y="745447"/>
                </a:lnTo>
                <a:lnTo>
                  <a:pt x="1859915" y="744347"/>
                </a:lnTo>
                <a:lnTo>
                  <a:pt x="1791550" y="742361"/>
                </a:lnTo>
                <a:lnTo>
                  <a:pt x="1723889" y="739530"/>
                </a:lnTo>
                <a:lnTo>
                  <a:pt x="1656969" y="735868"/>
                </a:lnTo>
                <a:lnTo>
                  <a:pt x="1590827" y="731389"/>
                </a:lnTo>
                <a:lnTo>
                  <a:pt x="1525498" y="726108"/>
                </a:lnTo>
                <a:lnTo>
                  <a:pt x="1461020" y="720040"/>
                </a:lnTo>
                <a:lnTo>
                  <a:pt x="1397428" y="713198"/>
                </a:lnTo>
                <a:lnTo>
                  <a:pt x="1334761" y="705599"/>
                </a:lnTo>
                <a:lnTo>
                  <a:pt x="1273054" y="697257"/>
                </a:lnTo>
                <a:lnTo>
                  <a:pt x="1212344" y="688185"/>
                </a:lnTo>
                <a:lnTo>
                  <a:pt x="1152668" y="678400"/>
                </a:lnTo>
                <a:lnTo>
                  <a:pt x="1094062" y="667916"/>
                </a:lnTo>
                <a:lnTo>
                  <a:pt x="1036564" y="656746"/>
                </a:lnTo>
                <a:lnTo>
                  <a:pt x="980209" y="644907"/>
                </a:lnTo>
                <a:lnTo>
                  <a:pt x="925034" y="632412"/>
                </a:lnTo>
                <a:lnTo>
                  <a:pt x="871076" y="619276"/>
                </a:lnTo>
                <a:lnTo>
                  <a:pt x="818372" y="605515"/>
                </a:lnTo>
                <a:lnTo>
                  <a:pt x="766959" y="591142"/>
                </a:lnTo>
                <a:lnTo>
                  <a:pt x="716872" y="576172"/>
                </a:lnTo>
                <a:lnTo>
                  <a:pt x="668148" y="560620"/>
                </a:lnTo>
                <a:lnTo>
                  <a:pt x="620825" y="544501"/>
                </a:lnTo>
                <a:lnTo>
                  <a:pt x="574939" y="527829"/>
                </a:lnTo>
                <a:lnTo>
                  <a:pt x="530526" y="510619"/>
                </a:lnTo>
                <a:lnTo>
                  <a:pt x="487623" y="492885"/>
                </a:lnTo>
                <a:lnTo>
                  <a:pt x="446268" y="474643"/>
                </a:lnTo>
                <a:lnTo>
                  <a:pt x="406495" y="455907"/>
                </a:lnTo>
                <a:lnTo>
                  <a:pt x="368343" y="436691"/>
                </a:lnTo>
                <a:lnTo>
                  <a:pt x="331847" y="417010"/>
                </a:lnTo>
                <a:lnTo>
                  <a:pt x="297045" y="396880"/>
                </a:lnTo>
                <a:lnTo>
                  <a:pt x="263972" y="376314"/>
                </a:lnTo>
                <a:lnTo>
                  <a:pt x="203164" y="333934"/>
                </a:lnTo>
                <a:lnTo>
                  <a:pt x="149716" y="289988"/>
                </a:lnTo>
                <a:lnTo>
                  <a:pt x="103921" y="244593"/>
                </a:lnTo>
                <a:lnTo>
                  <a:pt x="66072" y="197868"/>
                </a:lnTo>
                <a:lnTo>
                  <a:pt x="36462" y="149928"/>
                </a:lnTo>
                <a:lnTo>
                  <a:pt x="15384" y="100892"/>
                </a:lnTo>
                <a:lnTo>
                  <a:pt x="3133" y="50877"/>
                </a:lnTo>
                <a:lnTo>
                  <a:pt x="408" y="25539"/>
                </a:lnTo>
                <a:lnTo>
                  <a:pt x="0" y="0"/>
                </a:lnTo>
              </a:path>
            </a:pathLst>
          </a:custGeom>
          <a:ln w="38100">
            <a:solidFill>
              <a:srgbClr val="71791C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8736726" y="3573723"/>
            <a:ext cx="76170" cy="762337"/>
          </a:xfrm>
          <a:custGeom>
            <a:avLst/>
            <a:gdLst/>
            <a:ahLst/>
            <a:cxnLst/>
            <a:rect l="l" t="t" r="r" b="b"/>
            <a:pathLst>
              <a:path w="76200" h="762635">
                <a:moveTo>
                  <a:pt x="44450" y="63500"/>
                </a:moveTo>
                <a:lnTo>
                  <a:pt x="31750" y="63500"/>
                </a:lnTo>
                <a:lnTo>
                  <a:pt x="31750" y="762381"/>
                </a:lnTo>
                <a:lnTo>
                  <a:pt x="44450" y="762381"/>
                </a:lnTo>
                <a:lnTo>
                  <a:pt x="44450" y="63500"/>
                </a:lnTo>
                <a:close/>
              </a:path>
              <a:path w="76200" h="7626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6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9666003" y="3658781"/>
            <a:ext cx="76170" cy="929912"/>
          </a:xfrm>
          <a:custGeom>
            <a:avLst/>
            <a:gdLst/>
            <a:ahLst/>
            <a:cxnLst/>
            <a:rect l="l" t="t" r="r" b="b"/>
            <a:pathLst>
              <a:path w="76200" h="930275">
                <a:moveTo>
                  <a:pt x="31750" y="854074"/>
                </a:moveTo>
                <a:lnTo>
                  <a:pt x="0" y="854074"/>
                </a:lnTo>
                <a:lnTo>
                  <a:pt x="38100" y="930274"/>
                </a:lnTo>
                <a:lnTo>
                  <a:pt x="69850" y="866774"/>
                </a:lnTo>
                <a:lnTo>
                  <a:pt x="31750" y="866774"/>
                </a:lnTo>
                <a:lnTo>
                  <a:pt x="31750" y="854074"/>
                </a:lnTo>
                <a:close/>
              </a:path>
              <a:path w="76200" h="930275">
                <a:moveTo>
                  <a:pt x="44450" y="0"/>
                </a:moveTo>
                <a:lnTo>
                  <a:pt x="31750" y="0"/>
                </a:lnTo>
                <a:lnTo>
                  <a:pt x="31750" y="866774"/>
                </a:lnTo>
                <a:lnTo>
                  <a:pt x="44450" y="866774"/>
                </a:lnTo>
                <a:lnTo>
                  <a:pt x="44450" y="0"/>
                </a:lnTo>
                <a:close/>
              </a:path>
              <a:path w="76200" h="930275">
                <a:moveTo>
                  <a:pt x="76200" y="854074"/>
                </a:moveTo>
                <a:lnTo>
                  <a:pt x="44450" y="854074"/>
                </a:lnTo>
                <a:lnTo>
                  <a:pt x="44450" y="866774"/>
                </a:lnTo>
                <a:lnTo>
                  <a:pt x="69850" y="866774"/>
                </a:lnTo>
                <a:lnTo>
                  <a:pt x="76200" y="8540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/>
          <p:nvPr/>
        </p:nvSpPr>
        <p:spPr>
          <a:xfrm>
            <a:off x="10637935" y="3291894"/>
            <a:ext cx="76170" cy="762337"/>
          </a:xfrm>
          <a:custGeom>
            <a:avLst/>
            <a:gdLst/>
            <a:ahLst/>
            <a:cxnLst/>
            <a:rect l="l" t="t" r="r" b="b"/>
            <a:pathLst>
              <a:path w="76200" h="762635">
                <a:moveTo>
                  <a:pt x="44450" y="63500"/>
                </a:moveTo>
                <a:lnTo>
                  <a:pt x="31750" y="63500"/>
                </a:lnTo>
                <a:lnTo>
                  <a:pt x="31750" y="762381"/>
                </a:lnTo>
                <a:lnTo>
                  <a:pt x="44450" y="762381"/>
                </a:lnTo>
                <a:lnTo>
                  <a:pt x="44450" y="63500"/>
                </a:lnTo>
                <a:close/>
              </a:path>
              <a:path w="76200" h="7626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6263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3462699" y="3667921"/>
            <a:ext cx="76170" cy="234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 txBox="1"/>
          <p:nvPr/>
        </p:nvSpPr>
        <p:spPr>
          <a:xfrm>
            <a:off x="1621857" y="3888126"/>
            <a:ext cx="3705681" cy="57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799" spc="-5" dirty="0">
                <a:latin typeface="Arial"/>
                <a:cs typeface="Arial"/>
              </a:rPr>
              <a:t>H parallel zu </a:t>
            </a:r>
            <a:r>
              <a:rPr sz="1799" spc="-15" dirty="0">
                <a:latin typeface="Arial"/>
                <a:cs typeface="Arial"/>
              </a:rPr>
              <a:t>Weg </a:t>
            </a:r>
            <a:r>
              <a:rPr sz="1799" spc="-5" dirty="0">
                <a:latin typeface="Arial"/>
                <a:cs typeface="Arial"/>
              </a:rPr>
              <a:t>und</a:t>
            </a:r>
            <a:r>
              <a:rPr sz="1799" spc="25" dirty="0">
                <a:latin typeface="Arial"/>
                <a:cs typeface="Arial"/>
              </a:rPr>
              <a:t> </a:t>
            </a:r>
            <a:r>
              <a:rPr sz="1799" spc="-5" dirty="0">
                <a:latin typeface="Arial"/>
                <a:cs typeface="Arial"/>
              </a:rPr>
              <a:t>Konstant,</a:t>
            </a:r>
            <a:endParaRPr sz="1799" dirty="0">
              <a:latin typeface="Arial"/>
              <a:cs typeface="Arial"/>
            </a:endParaRPr>
          </a:p>
          <a:p>
            <a:pPr marL="12695"/>
            <a:r>
              <a:rPr sz="1799" i="1" spc="-5" dirty="0">
                <a:solidFill>
                  <a:srgbClr val="71791C"/>
                </a:solidFill>
                <a:latin typeface="Arial"/>
                <a:cs typeface="Arial"/>
              </a:rPr>
              <a:t>(j senkrecht </a:t>
            </a:r>
            <a:r>
              <a:rPr sz="1799" i="1" spc="-30" dirty="0">
                <a:solidFill>
                  <a:srgbClr val="71791C"/>
                </a:solidFill>
                <a:latin typeface="Arial"/>
                <a:cs typeface="Arial"/>
              </a:rPr>
              <a:t>zu </a:t>
            </a:r>
            <a:r>
              <a:rPr sz="1799" i="1" spc="-5" dirty="0">
                <a:solidFill>
                  <a:srgbClr val="71791C"/>
                </a:solidFill>
                <a:latin typeface="Arial"/>
                <a:cs typeface="Arial"/>
              </a:rPr>
              <a:t>Fläche und</a:t>
            </a:r>
            <a:r>
              <a:rPr sz="1799" i="1" spc="100" dirty="0">
                <a:solidFill>
                  <a:srgbClr val="71791C"/>
                </a:solidFill>
                <a:latin typeface="Arial"/>
                <a:cs typeface="Arial"/>
              </a:rPr>
              <a:t> </a:t>
            </a:r>
            <a:r>
              <a:rPr sz="1799" i="1" spc="-5" dirty="0">
                <a:solidFill>
                  <a:srgbClr val="71791C"/>
                </a:solidFill>
                <a:latin typeface="Arial"/>
                <a:cs typeface="Arial"/>
              </a:rPr>
              <a:t>konstant)</a:t>
            </a:r>
            <a:endParaRPr sz="1799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62699" y="4498216"/>
            <a:ext cx="76170" cy="261518"/>
          </a:xfrm>
          <a:custGeom>
            <a:avLst/>
            <a:gdLst/>
            <a:ahLst/>
            <a:cxnLst/>
            <a:rect l="l" t="t" r="r" b="b"/>
            <a:pathLst>
              <a:path w="76200" h="261620">
                <a:moveTo>
                  <a:pt x="31750" y="185039"/>
                </a:moveTo>
                <a:lnTo>
                  <a:pt x="0" y="185039"/>
                </a:lnTo>
                <a:lnTo>
                  <a:pt x="38100" y="261239"/>
                </a:lnTo>
                <a:lnTo>
                  <a:pt x="69850" y="197739"/>
                </a:lnTo>
                <a:lnTo>
                  <a:pt x="31750" y="197739"/>
                </a:lnTo>
                <a:lnTo>
                  <a:pt x="31750" y="185039"/>
                </a:lnTo>
                <a:close/>
              </a:path>
              <a:path w="76200" h="261620">
                <a:moveTo>
                  <a:pt x="44450" y="0"/>
                </a:moveTo>
                <a:lnTo>
                  <a:pt x="31750" y="0"/>
                </a:lnTo>
                <a:lnTo>
                  <a:pt x="31750" y="197739"/>
                </a:lnTo>
                <a:lnTo>
                  <a:pt x="44450" y="197739"/>
                </a:lnTo>
                <a:lnTo>
                  <a:pt x="44450" y="0"/>
                </a:lnTo>
                <a:close/>
              </a:path>
              <a:path w="76200" h="261620">
                <a:moveTo>
                  <a:pt x="76200" y="185039"/>
                </a:moveTo>
                <a:lnTo>
                  <a:pt x="44450" y="185039"/>
                </a:lnTo>
                <a:lnTo>
                  <a:pt x="44450" y="197739"/>
                </a:lnTo>
                <a:lnTo>
                  <a:pt x="69850" y="197739"/>
                </a:lnTo>
                <a:lnTo>
                  <a:pt x="76200" y="185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8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91CBB61-3627-47F3-829B-E911C258BAB8}"/>
                  </a:ext>
                </a:extLst>
              </p:cNvPr>
              <p:cNvSpPr txBox="1"/>
              <p:nvPr/>
            </p:nvSpPr>
            <p:spPr>
              <a:xfrm>
                <a:off x="2061171" y="2810312"/>
                <a:ext cx="3323987" cy="6601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91CBB61-3627-47F3-829B-E911C258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71" y="2810312"/>
                <a:ext cx="3323987" cy="66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1199710-80F6-4042-865F-3A998CD333E2}"/>
                  </a:ext>
                </a:extLst>
              </p:cNvPr>
              <p:cNvSpPr txBox="1"/>
              <p:nvPr/>
            </p:nvSpPr>
            <p:spPr>
              <a:xfrm>
                <a:off x="8004009" y="5472192"/>
                <a:ext cx="179286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1199710-80F6-4042-865F-3A998CD3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009" y="5472192"/>
                <a:ext cx="17928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DB995785-170A-4588-8581-C1C8AA0CB86E}"/>
                  </a:ext>
                </a:extLst>
              </p:cNvPr>
              <p:cNvSpPr txBox="1"/>
              <p:nvPr/>
            </p:nvSpPr>
            <p:spPr>
              <a:xfrm>
                <a:off x="8765199" y="3969554"/>
                <a:ext cx="425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DB995785-170A-4588-8581-C1C8AA0C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99" y="3969554"/>
                <a:ext cx="4254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B2A50E7-DAD5-463C-B5C1-FA1E96516414}"/>
                  </a:ext>
                </a:extLst>
              </p:cNvPr>
              <p:cNvSpPr txBox="1"/>
              <p:nvPr/>
            </p:nvSpPr>
            <p:spPr>
              <a:xfrm>
                <a:off x="9754233" y="4065516"/>
                <a:ext cx="430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B2A50E7-DAD5-463C-B5C1-FA1E9651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233" y="4065516"/>
                <a:ext cx="430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E6F3161-5C33-479E-BDD5-5183CBD5D5DA}"/>
                  </a:ext>
                </a:extLst>
              </p:cNvPr>
              <p:cNvSpPr txBox="1"/>
              <p:nvPr/>
            </p:nvSpPr>
            <p:spPr>
              <a:xfrm>
                <a:off x="10746158" y="3560436"/>
                <a:ext cx="430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E6F3161-5C33-479E-BDD5-5183CBD5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158" y="3560436"/>
                <a:ext cx="4307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8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13" y="708325"/>
            <a:ext cx="3557785" cy="451943"/>
          </a:xfrm>
          <a:prstGeom prst="rect">
            <a:avLst/>
          </a:prstGeom>
        </p:spPr>
        <p:txBody>
          <a:bodyPr vert="horz" wrap="square" lIns="0" tIns="12060" rIns="0" bIns="0" rtlCol="0" anchor="t" anchorCtr="0">
            <a:spAutoFit/>
          </a:bodyPr>
          <a:lstStyle/>
          <a:p>
            <a:pPr marL="12695">
              <a:spcBef>
                <a:spcPts val="95"/>
              </a:spcBef>
            </a:pPr>
            <a:r>
              <a:rPr lang="en-US" spc="-5" dirty="0" err="1"/>
              <a:t>Beispiel</a:t>
            </a:r>
            <a:r>
              <a:rPr lang="en-US" spc="-5" dirty="0"/>
              <a:t>: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092033" y="6472022"/>
            <a:ext cx="4630074" cy="130754"/>
          </a:xfrm>
          <a:prstGeom prst="rect">
            <a:avLst/>
          </a:prstGeom>
        </p:spPr>
        <p:txBody>
          <a:bodyPr vert="horz" wrap="square" lIns="0" tIns="7617" rIns="0" bIns="0" rtlCol="0" anchor="ctr">
            <a:spAutoFit/>
          </a:bodyPr>
          <a:lstStyle/>
          <a:p>
            <a:pPr marL="12695">
              <a:spcBef>
                <a:spcPts val="60"/>
              </a:spcBef>
            </a:pPr>
            <a:r>
              <a:rPr spc="-5" dirty="0"/>
              <a:t>René Zurbrügg</a:t>
            </a:r>
            <a:r>
              <a:rPr spc="175" dirty="0"/>
              <a:t> </a:t>
            </a:r>
            <a:r>
              <a:rPr sz="1200" baseline="3472" dirty="0"/>
              <a:t>|</a:t>
            </a:r>
            <a:endParaRPr sz="1200" baseline="3472"/>
          </a:p>
        </p:txBody>
      </p:sp>
      <p:sp>
        <p:nvSpPr>
          <p:cNvPr id="35" name="object 35"/>
          <p:cNvSpPr txBox="1"/>
          <p:nvPr/>
        </p:nvSpPr>
        <p:spPr>
          <a:xfrm>
            <a:off x="11578257" y="6467603"/>
            <a:ext cx="52049" cy="126268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5"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|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11620365" y="6293939"/>
            <a:ext cx="355322" cy="495455"/>
          </a:xfrm>
          <a:prstGeom prst="rect">
            <a:avLst/>
          </a:prstGeom>
        </p:spPr>
        <p:txBody>
          <a:bodyPr vert="horz" wrap="square" lIns="0" tIns="3174" rIns="0" bIns="0" rtlCol="0" anchor="ctr">
            <a:spAutoFit/>
          </a:bodyPr>
          <a:lstStyle/>
          <a:p>
            <a:pPr marL="12695">
              <a:spcBef>
                <a:spcPts val="25"/>
              </a:spcBef>
              <a:tabLst>
                <a:tab pos="790894" algn="l"/>
              </a:tabLst>
            </a:pPr>
            <a:r>
              <a:rPr spc="-5" dirty="0"/>
              <a:t>14.11.2018	</a:t>
            </a:r>
            <a:fld id="{81D60167-4931-47E6-BA6A-407CBD079E47}" type="slidenum">
              <a:rPr dirty="0"/>
              <a:pPr marL="12695">
                <a:spcBef>
                  <a:spcPts val="25"/>
                </a:spcBef>
                <a:tabLst>
                  <a:tab pos="790894" algn="l"/>
                </a:tabLst>
              </a:pPr>
              <a:t>9</a:t>
            </a:fld>
            <a:endParaRPr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D2D6979-8761-4C41-BF1D-D20B6B510005}"/>
              </a:ext>
            </a:extLst>
          </p:cNvPr>
          <p:cNvGrpSpPr/>
          <p:nvPr/>
        </p:nvGrpSpPr>
        <p:grpSpPr>
          <a:xfrm>
            <a:off x="909043" y="2871014"/>
            <a:ext cx="4801314" cy="2710814"/>
            <a:chOff x="476995" y="3303563"/>
            <a:chExt cx="4801314" cy="2710814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1AAF1E0B-C2D2-4A1C-9234-0103AE171AA6}"/>
                </a:ext>
              </a:extLst>
            </p:cNvPr>
            <p:cNvCxnSpPr>
              <a:cxnSpLocks/>
            </p:cNvCxnSpPr>
            <p:nvPr/>
          </p:nvCxnSpPr>
          <p:spPr>
            <a:xfrm>
              <a:off x="476995" y="5115403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6C8351-DA63-427D-9ECC-8B8247A07CC5}"/>
                </a:ext>
              </a:extLst>
            </p:cNvPr>
            <p:cNvSpPr/>
            <p:nvPr/>
          </p:nvSpPr>
          <p:spPr>
            <a:xfrm>
              <a:off x="1753626" y="3303563"/>
              <a:ext cx="2936250" cy="722802"/>
            </a:xfrm>
            <a:prstGeom prst="rect">
              <a:avLst/>
            </a:prstGeom>
            <a:solidFill>
              <a:srgbClr val="727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00FFF96-9D1B-49D4-AA9A-7336B94CFB1F}"/>
                </a:ext>
              </a:extLst>
            </p:cNvPr>
            <p:cNvSpPr/>
            <p:nvPr/>
          </p:nvSpPr>
          <p:spPr>
            <a:xfrm>
              <a:off x="1753626" y="5288502"/>
              <a:ext cx="2936250" cy="722802"/>
            </a:xfrm>
            <a:prstGeom prst="rect">
              <a:avLst/>
            </a:prstGeom>
            <a:solidFill>
              <a:srgbClr val="12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58B3E73-7DA5-47E4-8F70-E65DE060C7A5}"/>
                </a:ext>
              </a:extLst>
            </p:cNvPr>
            <p:cNvSpPr/>
            <p:nvPr/>
          </p:nvSpPr>
          <p:spPr>
            <a:xfrm>
              <a:off x="4647268" y="3303563"/>
              <a:ext cx="631041" cy="722802"/>
            </a:xfrm>
            <a:prstGeom prst="rect">
              <a:avLst/>
            </a:prstGeom>
            <a:solidFill>
              <a:srgbClr val="727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89D9-5C76-4315-A8D3-9B6F3FB5412E}"/>
                </a:ext>
              </a:extLst>
            </p:cNvPr>
            <p:cNvSpPr/>
            <p:nvPr/>
          </p:nvSpPr>
          <p:spPr>
            <a:xfrm>
              <a:off x="4647268" y="5291575"/>
              <a:ext cx="631041" cy="722802"/>
            </a:xfrm>
            <a:prstGeom prst="rect">
              <a:avLst/>
            </a:prstGeom>
            <a:solidFill>
              <a:srgbClr val="12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5DCB7766-4BFD-4CE2-A35C-5E816C6AEC50}"/>
                </a:ext>
              </a:extLst>
            </p:cNvPr>
            <p:cNvSpPr/>
            <p:nvPr/>
          </p:nvSpPr>
          <p:spPr>
            <a:xfrm>
              <a:off x="4647268" y="4026363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85BDBC29-2CE4-4BDD-AEBF-2705E6006C92}"/>
                </a:ext>
              </a:extLst>
            </p:cNvPr>
            <p:cNvSpPr/>
            <p:nvPr/>
          </p:nvSpPr>
          <p:spPr>
            <a:xfrm>
              <a:off x="1753626" y="4026365"/>
              <a:ext cx="631041" cy="1265209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855A702E-494E-44BE-A90B-88561B20468F}"/>
                </a:ext>
              </a:extLst>
            </p:cNvPr>
            <p:cNvCxnSpPr>
              <a:cxnSpLocks/>
            </p:cNvCxnSpPr>
            <p:nvPr/>
          </p:nvCxnSpPr>
          <p:spPr>
            <a:xfrm>
              <a:off x="476995" y="4290027"/>
              <a:ext cx="1907672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6CB7ACF8-980C-4CCE-94AF-E293218F6DC5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430951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BD2C5865-70B0-4932-94F9-FB47C4D8A6B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571874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7083EC7-C7AF-4047-B941-05F7C1AB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712798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0D12CB-D0FB-4621-A6E4-4BB5756DB1C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853721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E9B93F0A-FCCF-407C-88EC-5C94A83A3D97}"/>
                </a:ext>
              </a:extLst>
            </p:cNvPr>
            <p:cNvCxnSpPr>
              <a:cxnSpLocks/>
            </p:cNvCxnSpPr>
            <p:nvPr/>
          </p:nvCxnSpPr>
          <p:spPr>
            <a:xfrm>
              <a:off x="1753626" y="4994645"/>
              <a:ext cx="631041" cy="0"/>
            </a:xfrm>
            <a:prstGeom prst="line">
              <a:avLst/>
            </a:prstGeom>
            <a:ln w="381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5CD2CF5-47BD-4A6B-90F3-3364C10EA607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44" y="3664964"/>
              <a:ext cx="4" cy="2034298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7484A478-DFFC-416E-B015-9D72FD2FA088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45" y="3664964"/>
              <a:ext cx="2893642" cy="0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6F5C88C-8BD0-4E21-B97D-F28F8353761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144" y="5699262"/>
              <a:ext cx="2893642" cy="0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E50098D3-4FA7-4C6F-BFE4-9D81318F749C}"/>
                </a:ext>
              </a:extLst>
            </p:cNvPr>
            <p:cNvCxnSpPr>
              <a:cxnSpLocks/>
            </p:cNvCxnSpPr>
            <p:nvPr/>
          </p:nvCxnSpPr>
          <p:spPr>
            <a:xfrm>
              <a:off x="4962782" y="3652909"/>
              <a:ext cx="4" cy="2034298"/>
            </a:xfrm>
            <a:prstGeom prst="line">
              <a:avLst/>
            </a:prstGeom>
            <a:ln w="28575" cap="sq">
              <a:solidFill>
                <a:srgbClr val="91056A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E255787-C196-43F9-A07B-554D2CD6B1B1}"/>
                  </a:ext>
                </a:extLst>
              </p:cNvPr>
              <p:cNvSpPr txBox="1"/>
              <p:nvPr/>
            </p:nvSpPr>
            <p:spPr>
              <a:xfrm>
                <a:off x="361278" y="1188004"/>
                <a:ext cx="8336321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Durch eine Spule mit N Windungen fliesst einen Strom I. </a:t>
                </a:r>
                <a:br>
                  <a:rPr lang="de-CH" dirty="0"/>
                </a:br>
                <a:r>
                  <a:rPr lang="de-CH" dirty="0"/>
                  <a:t>Die Spule ist um einen Eisenkern mit 3 verschiedenen Materialien gewickelt. </a:t>
                </a:r>
                <a:br>
                  <a:rPr lang="de-CH" dirty="0"/>
                </a:br>
                <a:r>
                  <a:rPr lang="de-CH" dirty="0"/>
                  <a:t>Berechnen Sie die magnetische Feldstärke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de-CH" dirty="0"/>
                  <a:t> in den einzelnen Materialien</a:t>
                </a: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E255787-C196-43F9-A07B-554D2CD6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8" y="1188004"/>
                <a:ext cx="8336321" cy="956929"/>
              </a:xfrm>
              <a:prstGeom prst="rect">
                <a:avLst/>
              </a:prstGeom>
              <a:blipFill>
                <a:blip r:embed="rId2"/>
                <a:stretch>
                  <a:fillRect l="-585" t="-3822" b="-9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749446"/>
      </p:ext>
    </p:extLst>
  </p:cSld>
  <p:clrMapOvr>
    <a:masterClrMapping/>
  </p:clrMapOvr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2210</Words>
  <Application>Microsoft Office PowerPoint</Application>
  <PresentationFormat>Benutzerdefiniert</PresentationFormat>
  <Paragraphs>592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56</vt:i4>
      </vt:variant>
    </vt:vector>
  </HeadingPairs>
  <TitlesOfParts>
    <vt:vector size="69" baseType="lpstr">
      <vt:lpstr>Arial</vt:lpstr>
      <vt:lpstr>Cambria Math</vt:lpstr>
      <vt:lpstr>DejaVu Sans</vt:lpstr>
      <vt:lpstr>Times New Roman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Stationäres Magnetfeld</vt:lpstr>
      <vt:lpstr>Magnetfeld</vt:lpstr>
      <vt:lpstr>Magnetfeld</vt:lpstr>
      <vt:lpstr>Magnetische Dipole</vt:lpstr>
      <vt:lpstr>Beispiel: Stabmagnet</vt:lpstr>
      <vt:lpstr>Magnetische Flussdichte und Fluss: B-Feld / Φ</vt:lpstr>
      <vt:lpstr>Zusammenhang B und H Feld</vt:lpstr>
      <vt:lpstr>Durchflutungsgesetz</vt:lpstr>
      <vt:lpstr>Beispiel:</vt:lpstr>
      <vt:lpstr>Kondensator und Spannung</vt:lpstr>
      <vt:lpstr>Kondensator und Spannung</vt:lpstr>
      <vt:lpstr>Hysterese</vt:lpstr>
      <vt:lpstr>Hysterese</vt:lpstr>
      <vt:lpstr>Wir kontrollieren das H-Feld, nicht das B-Feld</vt:lpstr>
      <vt:lpstr>Magnetische Materialien haben ein Gedächnis</vt:lpstr>
      <vt:lpstr>Hysteresekurve</vt:lpstr>
      <vt:lpstr>Hysteresekurve</vt:lpstr>
      <vt:lpstr>Hysteresekurve</vt:lpstr>
      <vt:lpstr>Hystereseverluste</vt:lpstr>
      <vt:lpstr>Hystereseverluste</vt:lpstr>
      <vt:lpstr>Hysteresekurve</vt:lpstr>
      <vt:lpstr>Hystereseverluste</vt:lpstr>
      <vt:lpstr>Reluktanzmodel – Magnetische Spannung und Widerstand</vt:lpstr>
      <vt:lpstr>PowerPoint-Präsentation</vt:lpstr>
      <vt:lpstr>Das Reluktanzmodel</vt:lpstr>
      <vt:lpstr>Das Reluktanzmodel</vt:lpstr>
      <vt:lpstr>Induktivität</vt:lpstr>
      <vt:lpstr>Beispiel Induktivität</vt:lpstr>
      <vt:lpstr>Verhalten an Randflächen: B-Feld</vt:lpstr>
      <vt:lpstr>Verhalten an Randflächen: H-Feld</vt:lpstr>
      <vt:lpstr>Konsequenz</vt:lpstr>
      <vt:lpstr>Aufgabe</vt:lpstr>
      <vt:lpstr>Zusatzaufgabe</vt:lpstr>
      <vt:lpstr>Zeitlich veränderliches Magnetfeld</vt:lpstr>
      <vt:lpstr>Induktionsgesetz</vt:lpstr>
      <vt:lpstr>Induktionsgesetz</vt:lpstr>
      <vt:lpstr>Lenzsche Regel</vt:lpstr>
      <vt:lpstr>Beispiel</vt:lpstr>
      <vt:lpstr>Bewegungsinduktion</vt:lpstr>
      <vt:lpstr>Drehstrom</vt:lpstr>
      <vt:lpstr>Drehstrom</vt:lpstr>
      <vt:lpstr>3 – Phasen Wechselstrom</vt:lpstr>
      <vt:lpstr>3 – Phasen Wechselstrom</vt:lpstr>
      <vt:lpstr>3 – Phasen Wechselstrom</vt:lpstr>
      <vt:lpstr>3 – Phasen Wechselstrom</vt:lpstr>
      <vt:lpstr>3 – Phasen Wechselstrom</vt:lpstr>
      <vt:lpstr>Selbstinduktion</vt:lpstr>
      <vt:lpstr>PowerPoint-Präsentation</vt:lpstr>
      <vt:lpstr>Beispiel Gegeninduktivität</vt:lpstr>
      <vt:lpstr>Gegeninduktion</vt:lpstr>
      <vt:lpstr>Wie können wir ein Transformator in einem Schaltbild darstellen?</vt:lpstr>
      <vt:lpstr>Verlustloser Übertrager</vt:lpstr>
      <vt:lpstr>Idealer Übertrager</vt:lpstr>
      <vt:lpstr>Punktkonvention</vt:lpstr>
      <vt:lpstr>Idealer Übertrager - Widerstandstransformation</vt:lpstr>
      <vt:lpstr>Aufgabe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René Zurbrügg</cp:lastModifiedBy>
  <cp:revision>447</cp:revision>
  <cp:lastPrinted>2013-06-08T11:22:51Z</cp:lastPrinted>
  <dcterms:created xsi:type="dcterms:W3CDTF">2018-09-18T13:39:10Z</dcterms:created>
  <dcterms:modified xsi:type="dcterms:W3CDTF">2019-01-01T18:51:26Z</dcterms:modified>
  <cp:category/>
</cp:coreProperties>
</file>