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PT Sans Narrow" panose="020B0604020202020204" charset="0"/>
      <p:regular r:id="rId11"/>
      <p:bold r:id="rId12"/>
    </p:embeddedFont>
    <p:embeddedFont>
      <p:font typeface="Open Sans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23279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990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800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541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334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371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601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566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‹nº›</a:t>
            </a:fld>
            <a:endParaRPr lang="pt-B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‹nº›</a:t>
            </a:fld>
            <a:endParaRPr lang="pt-B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lang="pt-BR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eljose/Trabalho-Ia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Projeto de Inteligência Artificial 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2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Gabriel José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Roberto Hiroshi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Estudo de Caso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algn="just" rt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dirty="0"/>
              <a:t>Uma empresa de aluguel de veículos deseja abrir uma filial;</a:t>
            </a:r>
          </a:p>
          <a:p>
            <a:pPr marL="514350" lvl="0" indent="-285750" algn="just" rt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dirty="0"/>
              <a:t>Grande utilização do transporte de aluguel, devido à comodidade e alto fluxo de turistas;</a:t>
            </a:r>
          </a:p>
          <a:p>
            <a:pPr marL="514350" lvl="0" indent="-285750" algn="just" rt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dirty="0"/>
              <a:t>Foi feito um estudo prévio para saber qual categorias eram mais solicitadas pelos consumidores daquela cidade;</a:t>
            </a:r>
          </a:p>
          <a:p>
            <a:pPr marL="514350" lvl="0" indent="-285750" algn="just" rt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dirty="0"/>
              <a:t>A partir disso foi usado </a:t>
            </a:r>
            <a:r>
              <a:rPr lang="pt-BR" dirty="0" err="1"/>
              <a:t>usado</a:t>
            </a:r>
            <a:r>
              <a:rPr lang="pt-BR" dirty="0"/>
              <a:t> classificadores para se chegar a essas categorias.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  <a:p>
            <a:pPr marL="45720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Base de Dados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069298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sz="1400" dirty="0"/>
              <a:t>Foram usados 60 carros para a base de dados;</a:t>
            </a:r>
          </a:p>
          <a:p>
            <a:pPr marL="514350" lvl="0" indent="-285750" rt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sz="1400" dirty="0"/>
              <a:t>As classes nominais escolhidas são 3 categorias:</a:t>
            </a:r>
          </a:p>
          <a:p>
            <a:pPr marL="971550" lvl="1" indent="-285750" rt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dirty="0"/>
              <a:t>Popular;</a:t>
            </a:r>
          </a:p>
          <a:p>
            <a:pPr marL="971550" lvl="1" indent="-285750" rt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dirty="0"/>
              <a:t>SUV;</a:t>
            </a:r>
          </a:p>
          <a:p>
            <a:pPr marL="971550" lvl="1" indent="-285750" rt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dirty="0"/>
              <a:t>Esportivo.</a:t>
            </a:r>
          </a:p>
          <a:p>
            <a:pPr marL="514350" lvl="0" indent="-285750" rt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sz="1400" dirty="0"/>
              <a:t>O classificador usará a partir desses critérios:</a:t>
            </a:r>
          </a:p>
          <a:p>
            <a:pPr marL="971550" lvl="1" indent="-285750" rt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dirty="0"/>
              <a:t>Tamanho do porta mala;</a:t>
            </a:r>
          </a:p>
          <a:p>
            <a:pPr marL="971550" lvl="1" indent="-285750" rt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dirty="0"/>
              <a:t>Altura do veiculo.</a:t>
            </a:r>
          </a:p>
          <a:p>
            <a:pPr marL="514350" lvl="0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sz="1400" dirty="0"/>
              <a:t>O classificador que será usado no código a seguir é o </a:t>
            </a:r>
            <a:r>
              <a:rPr lang="pt-BR" sz="1400" dirty="0" err="1"/>
              <a:t>leave</a:t>
            </a:r>
            <a:r>
              <a:rPr lang="pt-BR" sz="1400" dirty="0"/>
              <a:t>-</a:t>
            </a:r>
            <a:r>
              <a:rPr lang="pt-BR" sz="1400" dirty="0" err="1"/>
              <a:t>one</a:t>
            </a:r>
            <a:r>
              <a:rPr lang="pt-BR" sz="1400" dirty="0"/>
              <a:t>-out.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2218050"/>
            <a:ext cx="8520600" cy="86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4800"/>
              <a:t>Código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Resultados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48" y="847625"/>
            <a:ext cx="2074350" cy="42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1000" y="945200"/>
            <a:ext cx="2074350" cy="404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4148" y="971450"/>
            <a:ext cx="2074349" cy="39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7300" y="957150"/>
            <a:ext cx="228600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Matriz de Confusão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2874"/>
            <a:ext cx="9144000" cy="402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Conclusão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65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Foi constatado que em alguns aspectos como a precisão do Vizinho mais próximo foi melhor que a do kNN, mais levando em consideração a precisão média dos dois algoritmos, o kNN teve a melhor média.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Na parte da revocação já o algoritmo do vizinho mais próximo teve uma porcentagem melhor comparado com o kNN.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Em resumo os dois algoritmos possuíram resultados parecidos, com poucas diferenças. No contexto geral os dois algoritmos possuem a mesma taxa de acurácia iguais, consequentemente a taxa de erro é a mesma também. Portanto é comprovado que os dados podem ser usados para que a empresa tenha como base quais as categorias vão ser implantadas na nova filial.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Link do Projeto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>
                <a:hlinkClick r:id="rId2"/>
              </a:rPr>
              <a:t>https://github.com/bieljose/Trabalho-Ia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2849303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259</Words>
  <Application>Microsoft Office PowerPoint</Application>
  <PresentationFormat>Apresentação na tela (16:9)</PresentationFormat>
  <Paragraphs>27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PT Sans Narrow</vt:lpstr>
      <vt:lpstr>Courier New</vt:lpstr>
      <vt:lpstr>Open Sans</vt:lpstr>
      <vt:lpstr>Arial</vt:lpstr>
      <vt:lpstr>tropic</vt:lpstr>
      <vt:lpstr>Projeto de Inteligência Artificial </vt:lpstr>
      <vt:lpstr>Estudo de Caso </vt:lpstr>
      <vt:lpstr>Base de Dados</vt:lpstr>
      <vt:lpstr>Código</vt:lpstr>
      <vt:lpstr>Resultados</vt:lpstr>
      <vt:lpstr>Matriz de Confusão</vt:lpstr>
      <vt:lpstr>Conclusão</vt:lpstr>
      <vt:lpstr>Link do Projeto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Inteligência Artificial </dc:title>
  <cp:lastModifiedBy>José</cp:lastModifiedBy>
  <cp:revision>2</cp:revision>
  <dcterms:modified xsi:type="dcterms:W3CDTF">2016-05-30T22:09:30Z</dcterms:modified>
</cp:coreProperties>
</file>