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 de Inteligência Artificial 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2834125"/>
            <a:ext cx="8520600" cy="12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Gabriel José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Roberto Hiroshi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Estudo de Caso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pt-BR"/>
              <a:t>Uma empresa de aluguel de veículos deseja abrir uma filial;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pt-BR"/>
              <a:t>Grande utilização do transporte de aluguel, devido à comodidade e alto fluxo de turistas;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pt-BR"/>
              <a:t>Foi feito um estudo prévio para saber qual categorias eram mais solicitadas pelos consumidores daquela cidade;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pt-BR"/>
              <a:t>A partir disso foi usado usado classificadores para se chegar a essas categorias.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Base de Dados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Foram usados 60 carros para a base de dados;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As classes nominais escolhidas são 3 categorias: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Popular;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SUV;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Esportivo.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classificador usará a partir desses critérios: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Tamanho do porta mala;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Altura do veiculo.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O classificador que será usado no código a seguir é o leave-one-out.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218050"/>
            <a:ext cx="8520600" cy="86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4800"/>
              <a:t>Código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Resultados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8" y="847625"/>
            <a:ext cx="2074350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00" y="945200"/>
            <a:ext cx="2074350" cy="404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148" y="971450"/>
            <a:ext cx="2074349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7300" y="957150"/>
            <a:ext cx="2286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Matriz de Confusão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874"/>
            <a:ext cx="9144000" cy="40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520600" cy="36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Foi constatado que em alguns aspectos como a precisão do Vizinho mais próximo foi melhor que a do kNN, mais levando em consideração a precisão média dos dois algoritmos, o kNN teve a melhor média.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Na parte da revocação já o algoritmo do vizinho mais próximo teve uma porcentagem melhor comparado com o kNN.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Em resumo os dois algoritmos possuíram resultados parecidos, com poucas diferenças. No contexto geral os dois algoritmos possuem a mesma taxa de acurácia iguais, consequentemente a taxa de erro é a mesma também. Portanto é comprovado que os dados podem ser usados para que a empresa tenha como base quais as categorias vão ser implantadas na nova filial.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