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2327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99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8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54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33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37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0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56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pt-BR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Projeto de Inteligência Artificial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2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Gabriel José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Roberto Hiroshi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Estudo de Caso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Uma empresa de aluguel de veículos deseja abrir uma filial;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Grande utilização do transporte de aluguel, devido à comodidade e alto fluxo de turistas;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Foi feito um estudo prévio para saber qual categorias eram mais solicitadas pelos consumidores daquela cidade;</a:t>
            </a:r>
          </a:p>
          <a:p>
            <a:pPr marL="514350" lvl="0" indent="-285750" algn="just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 partir disso foi usado </a:t>
            </a:r>
            <a:r>
              <a:rPr lang="pt-BR" dirty="0" err="1"/>
              <a:t>usado</a:t>
            </a:r>
            <a:r>
              <a:rPr lang="pt-BR" dirty="0"/>
              <a:t> classificadores para se chegar a essas categorias.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Base de Dados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69298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Foram usados 60 carros para a base de dados;</a:t>
            </a:r>
          </a:p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As classes nominais escolhidas são 3 categorias: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Popular;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SUV;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Esportivo.</a:t>
            </a:r>
          </a:p>
          <a:p>
            <a:pPr marL="514350" lvl="0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O classificador usará a partir desses critérios: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Tamanho do porta mala;</a:t>
            </a:r>
          </a:p>
          <a:p>
            <a:pPr marL="971550" lvl="1" indent="-285750" rtl="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dirty="0"/>
              <a:t>Altura do veiculo.</a:t>
            </a:r>
          </a:p>
          <a:p>
            <a:pPr marL="5143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pt-BR" sz="1400" dirty="0"/>
              <a:t>O classificador que será usado no código a seguir é o </a:t>
            </a:r>
            <a:r>
              <a:rPr lang="pt-BR" sz="1400" dirty="0" err="1"/>
              <a:t>leave</a:t>
            </a:r>
            <a:r>
              <a:rPr lang="pt-BR" sz="1400" dirty="0"/>
              <a:t>-</a:t>
            </a:r>
            <a:r>
              <a:rPr lang="pt-BR" sz="1400" dirty="0" err="1"/>
              <a:t>one</a:t>
            </a:r>
            <a:r>
              <a:rPr lang="pt-BR" sz="1400" dirty="0"/>
              <a:t>-out.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218050"/>
            <a:ext cx="8520600" cy="86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/>
              <a:t>Código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8" y="847625"/>
            <a:ext cx="207435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00" y="945200"/>
            <a:ext cx="2074350" cy="404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148" y="971450"/>
            <a:ext cx="2074349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7300" y="957150"/>
            <a:ext cx="2286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Matriz de Confusão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874"/>
            <a:ext cx="9144000" cy="402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5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Foi constatado que em alguns aspectos como a precisão do Vizinho mais próximo foi melhor que a do kNN, mais levando em consideração a precisão média dos dois algoritmos, o kNN teve a melhor média.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Na parte da revocação já o algoritmo do vizinho mais próximo teve uma porcentagem melhor comparado com o kNN.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Em resumo os dois algoritmos possuíram resultados parecidos, com poucas diferenças. No contexto geral os dois algoritmos possuem a mesma taxa de acurácia iguais, consequentemente a taxa de erro é a mesma também. Portanto é comprovado que os dados podem ser usados para que a empresa tenha como base quais as categorias vão ser implantadas na nova filial.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Apresentação na tela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Courier New</vt:lpstr>
      <vt:lpstr>PT Sans Narrow</vt:lpstr>
      <vt:lpstr>Arial</vt:lpstr>
      <vt:lpstr>Open Sans</vt:lpstr>
      <vt:lpstr>tropic</vt:lpstr>
      <vt:lpstr>Projeto de Inteligência Artificial </vt:lpstr>
      <vt:lpstr>Estudo de Caso </vt:lpstr>
      <vt:lpstr>Base de Dados</vt:lpstr>
      <vt:lpstr>Código</vt:lpstr>
      <vt:lpstr>Resultados</vt:lpstr>
      <vt:lpstr>Matriz de Confusão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Inteligência Artificial </dc:title>
  <cp:lastModifiedBy>José</cp:lastModifiedBy>
  <cp:revision>1</cp:revision>
  <dcterms:modified xsi:type="dcterms:W3CDTF">2016-05-30T21:59:08Z</dcterms:modified>
</cp:coreProperties>
</file>