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5" r:id="rId5"/>
    <p:sldId id="262" r:id="rId6"/>
    <p:sldId id="263" r:id="rId7"/>
    <p:sldId id="264" r:id="rId8"/>
    <p:sldId id="257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6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783686-ED06-44CE-BCA4-1E0B198E48B9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90DE15A-6677-4830-9421-92994CAC1A5C}">
      <dgm:prSet/>
      <dgm:spPr/>
      <dgm:t>
        <a:bodyPr/>
        <a:lstStyle/>
        <a:p>
          <a:r>
            <a:rPr lang="id-ID" b="1"/>
            <a:t>1. Konsep dasar arsitek</a:t>
          </a:r>
          <a:r>
            <a:rPr lang="en-US" b="1"/>
            <a:t>tur enterprise</a:t>
          </a:r>
          <a:endParaRPr lang="en-US"/>
        </a:p>
      </dgm:t>
    </dgm:pt>
    <dgm:pt modelId="{4BDF88A6-4B4E-4358-B971-79632B0EA7F9}" type="parTrans" cxnId="{357C7C40-8828-42D6-9474-A2D295DFF564}">
      <dgm:prSet/>
      <dgm:spPr/>
      <dgm:t>
        <a:bodyPr/>
        <a:lstStyle/>
        <a:p>
          <a:endParaRPr lang="en-US"/>
        </a:p>
      </dgm:t>
    </dgm:pt>
    <dgm:pt modelId="{A2F2DBFA-FBD9-4E65-9FBC-4BD3ED019C03}" type="sibTrans" cxnId="{357C7C40-8828-42D6-9474-A2D295DFF564}">
      <dgm:prSet/>
      <dgm:spPr/>
      <dgm:t>
        <a:bodyPr/>
        <a:lstStyle/>
        <a:p>
          <a:endParaRPr lang="en-US"/>
        </a:p>
      </dgm:t>
    </dgm:pt>
    <dgm:pt modelId="{99B90B5D-4FC7-40B6-BE8E-E5903F7FDD1D}">
      <dgm:prSet/>
      <dgm:spPr/>
      <dgm:t>
        <a:bodyPr/>
        <a:lstStyle/>
        <a:p>
          <a:r>
            <a:rPr lang="id-ID" b="1"/>
            <a:t>2. Berbagai kerangka kerja arsitektur enterprise</a:t>
          </a:r>
          <a:endParaRPr lang="en-US"/>
        </a:p>
      </dgm:t>
    </dgm:pt>
    <dgm:pt modelId="{A236D0E7-7A37-4410-BCEF-28309D3A484A}" type="parTrans" cxnId="{35888312-3BAC-4777-91B5-5DACA8342EFD}">
      <dgm:prSet/>
      <dgm:spPr/>
      <dgm:t>
        <a:bodyPr/>
        <a:lstStyle/>
        <a:p>
          <a:endParaRPr lang="en-US"/>
        </a:p>
      </dgm:t>
    </dgm:pt>
    <dgm:pt modelId="{BB5F4936-54B1-4881-B796-D2579D2D4D51}" type="sibTrans" cxnId="{35888312-3BAC-4777-91B5-5DACA8342EFD}">
      <dgm:prSet/>
      <dgm:spPr/>
      <dgm:t>
        <a:bodyPr/>
        <a:lstStyle/>
        <a:p>
          <a:endParaRPr lang="en-US"/>
        </a:p>
      </dgm:t>
    </dgm:pt>
    <dgm:pt modelId="{A0579A38-D2F8-4E4C-B999-87286AA16085}">
      <dgm:prSet/>
      <dgm:spPr/>
      <dgm:t>
        <a:bodyPr/>
        <a:lstStyle/>
        <a:p>
          <a:r>
            <a:rPr lang="id-ID" b="1"/>
            <a:t>3. Prelim</a:t>
          </a:r>
          <a:r>
            <a:rPr lang="en-US" b="1"/>
            <a:t>i</a:t>
          </a:r>
          <a:r>
            <a:rPr lang="id-ID" b="1"/>
            <a:t>nary phase</a:t>
          </a:r>
          <a:endParaRPr lang="en-US"/>
        </a:p>
      </dgm:t>
    </dgm:pt>
    <dgm:pt modelId="{025941A2-816D-455E-870C-77B61145627A}" type="parTrans" cxnId="{5C52E56A-A67F-4FB2-BE82-CE515EEABEF8}">
      <dgm:prSet/>
      <dgm:spPr/>
      <dgm:t>
        <a:bodyPr/>
        <a:lstStyle/>
        <a:p>
          <a:endParaRPr lang="en-US"/>
        </a:p>
      </dgm:t>
    </dgm:pt>
    <dgm:pt modelId="{B9D1DFA1-5992-4529-9C62-395CAC98711C}" type="sibTrans" cxnId="{5C52E56A-A67F-4FB2-BE82-CE515EEABEF8}">
      <dgm:prSet/>
      <dgm:spPr/>
      <dgm:t>
        <a:bodyPr/>
        <a:lstStyle/>
        <a:p>
          <a:endParaRPr lang="en-US"/>
        </a:p>
      </dgm:t>
    </dgm:pt>
    <dgm:pt modelId="{F4746B47-C2DE-4BA4-AC0E-9B15998F6D33}">
      <dgm:prSet/>
      <dgm:spPr/>
      <dgm:t>
        <a:bodyPr/>
        <a:lstStyle/>
        <a:p>
          <a:r>
            <a:rPr lang="en-US" b="1"/>
            <a:t>4. Arsitektur Bisnis</a:t>
          </a:r>
          <a:endParaRPr lang="en-US"/>
        </a:p>
      </dgm:t>
    </dgm:pt>
    <dgm:pt modelId="{9FC33582-B49A-49BE-B57B-F20219151F14}" type="parTrans" cxnId="{1F5BCE9B-1465-4BD6-A711-56B65418EF8E}">
      <dgm:prSet/>
      <dgm:spPr/>
      <dgm:t>
        <a:bodyPr/>
        <a:lstStyle/>
        <a:p>
          <a:endParaRPr lang="en-US"/>
        </a:p>
      </dgm:t>
    </dgm:pt>
    <dgm:pt modelId="{67225A5D-5566-452F-B6C8-989C1F8BDA10}" type="sibTrans" cxnId="{1F5BCE9B-1465-4BD6-A711-56B65418EF8E}">
      <dgm:prSet/>
      <dgm:spPr/>
      <dgm:t>
        <a:bodyPr/>
        <a:lstStyle/>
        <a:p>
          <a:endParaRPr lang="en-US"/>
        </a:p>
      </dgm:t>
    </dgm:pt>
    <dgm:pt modelId="{4B36056D-A148-427B-941D-8892385D3C44}">
      <dgm:prSet/>
      <dgm:spPr/>
      <dgm:t>
        <a:bodyPr/>
        <a:lstStyle/>
        <a:p>
          <a:r>
            <a:rPr lang="en-US" b="1"/>
            <a:t>5. Arsitektur Informasi</a:t>
          </a:r>
          <a:endParaRPr lang="en-US"/>
        </a:p>
      </dgm:t>
    </dgm:pt>
    <dgm:pt modelId="{C8556465-80EC-4D9C-899B-0779D9EEC873}" type="parTrans" cxnId="{651FAAA6-C44A-44CD-AADD-A500DE02A489}">
      <dgm:prSet/>
      <dgm:spPr/>
      <dgm:t>
        <a:bodyPr/>
        <a:lstStyle/>
        <a:p>
          <a:endParaRPr lang="en-US"/>
        </a:p>
      </dgm:t>
    </dgm:pt>
    <dgm:pt modelId="{9265BBCE-B91F-4193-991B-FF93D70149F2}" type="sibTrans" cxnId="{651FAAA6-C44A-44CD-AADD-A500DE02A489}">
      <dgm:prSet/>
      <dgm:spPr/>
      <dgm:t>
        <a:bodyPr/>
        <a:lstStyle/>
        <a:p>
          <a:endParaRPr lang="en-US"/>
        </a:p>
      </dgm:t>
    </dgm:pt>
    <dgm:pt modelId="{F6DE1731-9255-4816-84A0-18C57F3B1333}">
      <dgm:prSet/>
      <dgm:spPr/>
      <dgm:t>
        <a:bodyPr/>
        <a:lstStyle/>
        <a:p>
          <a:r>
            <a:rPr lang="en-US" b="1"/>
            <a:t>6. Arsitektur Aplikasi</a:t>
          </a:r>
          <a:endParaRPr lang="en-US"/>
        </a:p>
      </dgm:t>
    </dgm:pt>
    <dgm:pt modelId="{9FE3A04D-F310-4260-8B46-234A5444517A}" type="parTrans" cxnId="{0741CC06-528B-499E-8FA2-D7EAEECCF7E0}">
      <dgm:prSet/>
      <dgm:spPr/>
      <dgm:t>
        <a:bodyPr/>
        <a:lstStyle/>
        <a:p>
          <a:endParaRPr lang="en-US"/>
        </a:p>
      </dgm:t>
    </dgm:pt>
    <dgm:pt modelId="{494C1F5B-6C7B-470D-8083-5961F70D2AB2}" type="sibTrans" cxnId="{0741CC06-528B-499E-8FA2-D7EAEECCF7E0}">
      <dgm:prSet/>
      <dgm:spPr/>
      <dgm:t>
        <a:bodyPr/>
        <a:lstStyle/>
        <a:p>
          <a:endParaRPr lang="en-US"/>
        </a:p>
      </dgm:t>
    </dgm:pt>
    <dgm:pt modelId="{3B352EB2-6964-42E5-8834-4428C3CCF4CD}">
      <dgm:prSet/>
      <dgm:spPr/>
      <dgm:t>
        <a:bodyPr/>
        <a:lstStyle/>
        <a:p>
          <a:r>
            <a:rPr lang="en-US" b="1"/>
            <a:t>7. Arsitektur Teknologi</a:t>
          </a:r>
          <a:endParaRPr lang="en-US"/>
        </a:p>
      </dgm:t>
    </dgm:pt>
    <dgm:pt modelId="{D998F85B-1B9C-45FA-BB4F-D68D41F234F0}" type="parTrans" cxnId="{5CDF51FE-97E7-46BB-ACCF-7F20372A7E57}">
      <dgm:prSet/>
      <dgm:spPr/>
      <dgm:t>
        <a:bodyPr/>
        <a:lstStyle/>
        <a:p>
          <a:endParaRPr lang="en-US"/>
        </a:p>
      </dgm:t>
    </dgm:pt>
    <dgm:pt modelId="{3603A9E7-0089-433C-BF8D-914D25749D93}" type="sibTrans" cxnId="{5CDF51FE-97E7-46BB-ACCF-7F20372A7E57}">
      <dgm:prSet/>
      <dgm:spPr/>
      <dgm:t>
        <a:bodyPr/>
        <a:lstStyle/>
        <a:p>
          <a:endParaRPr lang="en-US"/>
        </a:p>
      </dgm:t>
    </dgm:pt>
    <dgm:pt modelId="{9C3E4C1E-1356-401F-97EB-04FAD7D86A61}" type="pres">
      <dgm:prSet presAssocID="{92783686-ED06-44CE-BCA4-1E0B198E48B9}" presName="Name0" presStyleCnt="0">
        <dgm:presLayoutVars>
          <dgm:dir/>
          <dgm:resizeHandles val="exact"/>
        </dgm:presLayoutVars>
      </dgm:prSet>
      <dgm:spPr/>
    </dgm:pt>
    <dgm:pt modelId="{BF03A1A1-3054-4261-95D0-79F815A08BF0}" type="pres">
      <dgm:prSet presAssocID="{590DE15A-6677-4830-9421-92994CAC1A5C}" presName="composite" presStyleCnt="0"/>
      <dgm:spPr/>
    </dgm:pt>
    <dgm:pt modelId="{942D489B-D16F-42F0-8BE0-D7B37EB938A5}" type="pres">
      <dgm:prSet presAssocID="{590DE15A-6677-4830-9421-92994CAC1A5C}" presName="rect1" presStyleLbl="trAlignAcc1" presStyleIdx="0" presStyleCnt="7">
        <dgm:presLayoutVars>
          <dgm:bulletEnabled val="1"/>
        </dgm:presLayoutVars>
      </dgm:prSet>
      <dgm:spPr/>
    </dgm:pt>
    <dgm:pt modelId="{113722FE-6482-436B-88D2-8EED409A7DF7}" type="pres">
      <dgm:prSet presAssocID="{590DE15A-6677-4830-9421-92994CAC1A5C}" presName="rect2" presStyleLbl="fgImgPlace1" presStyleIdx="0" presStyleCnt="7"/>
      <dgm:spPr/>
    </dgm:pt>
    <dgm:pt modelId="{1E605F09-C19B-404F-B477-875C224D3AD2}" type="pres">
      <dgm:prSet presAssocID="{A2F2DBFA-FBD9-4E65-9FBC-4BD3ED019C03}" presName="sibTrans" presStyleCnt="0"/>
      <dgm:spPr/>
    </dgm:pt>
    <dgm:pt modelId="{B93D2370-AAAB-4D0B-A874-53EDC11BF740}" type="pres">
      <dgm:prSet presAssocID="{99B90B5D-4FC7-40B6-BE8E-E5903F7FDD1D}" presName="composite" presStyleCnt="0"/>
      <dgm:spPr/>
    </dgm:pt>
    <dgm:pt modelId="{C4989DB2-AAB8-4E59-B880-2FEFE918CA78}" type="pres">
      <dgm:prSet presAssocID="{99B90B5D-4FC7-40B6-BE8E-E5903F7FDD1D}" presName="rect1" presStyleLbl="trAlignAcc1" presStyleIdx="1" presStyleCnt="7">
        <dgm:presLayoutVars>
          <dgm:bulletEnabled val="1"/>
        </dgm:presLayoutVars>
      </dgm:prSet>
      <dgm:spPr/>
    </dgm:pt>
    <dgm:pt modelId="{5447F461-9129-450B-A92E-D31AC8A03AA6}" type="pres">
      <dgm:prSet presAssocID="{99B90B5D-4FC7-40B6-BE8E-E5903F7FDD1D}" presName="rect2" presStyleLbl="fgImgPlace1" presStyleIdx="1" presStyleCnt="7"/>
      <dgm:spPr/>
    </dgm:pt>
    <dgm:pt modelId="{37EB1BB7-C91A-4EED-9ED5-A5EAFFFBABDE}" type="pres">
      <dgm:prSet presAssocID="{BB5F4936-54B1-4881-B796-D2579D2D4D51}" presName="sibTrans" presStyleCnt="0"/>
      <dgm:spPr/>
    </dgm:pt>
    <dgm:pt modelId="{97A283E8-6904-4F75-B0F9-061213EC6382}" type="pres">
      <dgm:prSet presAssocID="{A0579A38-D2F8-4E4C-B999-87286AA16085}" presName="composite" presStyleCnt="0"/>
      <dgm:spPr/>
    </dgm:pt>
    <dgm:pt modelId="{0C9499BF-FA73-48C8-8E00-CF1C2E00436B}" type="pres">
      <dgm:prSet presAssocID="{A0579A38-D2F8-4E4C-B999-87286AA16085}" presName="rect1" presStyleLbl="trAlignAcc1" presStyleIdx="2" presStyleCnt="7">
        <dgm:presLayoutVars>
          <dgm:bulletEnabled val="1"/>
        </dgm:presLayoutVars>
      </dgm:prSet>
      <dgm:spPr/>
    </dgm:pt>
    <dgm:pt modelId="{DD82E312-471E-4B70-9360-20C0C38D77D0}" type="pres">
      <dgm:prSet presAssocID="{A0579A38-D2F8-4E4C-B999-87286AA16085}" presName="rect2" presStyleLbl="fgImgPlace1" presStyleIdx="2" presStyleCnt="7"/>
      <dgm:spPr/>
    </dgm:pt>
    <dgm:pt modelId="{BA475569-FC8E-4DCF-8A11-BB32195514B4}" type="pres">
      <dgm:prSet presAssocID="{B9D1DFA1-5992-4529-9C62-395CAC98711C}" presName="sibTrans" presStyleCnt="0"/>
      <dgm:spPr/>
    </dgm:pt>
    <dgm:pt modelId="{5AD2CD23-05E0-4FA2-99B3-9439D43454D2}" type="pres">
      <dgm:prSet presAssocID="{F4746B47-C2DE-4BA4-AC0E-9B15998F6D33}" presName="composite" presStyleCnt="0"/>
      <dgm:spPr/>
    </dgm:pt>
    <dgm:pt modelId="{5143CEF2-B49B-43E7-ADAB-80EB7C9F3AFE}" type="pres">
      <dgm:prSet presAssocID="{F4746B47-C2DE-4BA4-AC0E-9B15998F6D33}" presName="rect1" presStyleLbl="trAlignAcc1" presStyleIdx="3" presStyleCnt="7">
        <dgm:presLayoutVars>
          <dgm:bulletEnabled val="1"/>
        </dgm:presLayoutVars>
      </dgm:prSet>
      <dgm:spPr/>
    </dgm:pt>
    <dgm:pt modelId="{5F10D1BC-8C91-4012-9A18-8A5F4622D6C2}" type="pres">
      <dgm:prSet presAssocID="{F4746B47-C2DE-4BA4-AC0E-9B15998F6D33}" presName="rect2" presStyleLbl="fgImgPlace1" presStyleIdx="3" presStyleCnt="7"/>
      <dgm:spPr/>
    </dgm:pt>
    <dgm:pt modelId="{1376505F-8600-41E8-ABA4-7DFFFBFD702C}" type="pres">
      <dgm:prSet presAssocID="{67225A5D-5566-452F-B6C8-989C1F8BDA10}" presName="sibTrans" presStyleCnt="0"/>
      <dgm:spPr/>
    </dgm:pt>
    <dgm:pt modelId="{CDCD3D1E-9362-41AD-A079-11E1FA67744D}" type="pres">
      <dgm:prSet presAssocID="{4B36056D-A148-427B-941D-8892385D3C44}" presName="composite" presStyleCnt="0"/>
      <dgm:spPr/>
    </dgm:pt>
    <dgm:pt modelId="{6243AC6F-DD03-46E8-B01A-CCFCB027A257}" type="pres">
      <dgm:prSet presAssocID="{4B36056D-A148-427B-941D-8892385D3C44}" presName="rect1" presStyleLbl="trAlignAcc1" presStyleIdx="4" presStyleCnt="7">
        <dgm:presLayoutVars>
          <dgm:bulletEnabled val="1"/>
        </dgm:presLayoutVars>
      </dgm:prSet>
      <dgm:spPr/>
    </dgm:pt>
    <dgm:pt modelId="{7B705722-AD78-4F79-A9F5-CD1AE3469161}" type="pres">
      <dgm:prSet presAssocID="{4B36056D-A148-427B-941D-8892385D3C44}" presName="rect2" presStyleLbl="fgImgPlace1" presStyleIdx="4" presStyleCnt="7"/>
      <dgm:spPr/>
    </dgm:pt>
    <dgm:pt modelId="{7533E6A3-BD91-41C8-8BA2-7624377E4BD1}" type="pres">
      <dgm:prSet presAssocID="{9265BBCE-B91F-4193-991B-FF93D70149F2}" presName="sibTrans" presStyleCnt="0"/>
      <dgm:spPr/>
    </dgm:pt>
    <dgm:pt modelId="{1494471A-7E1F-4DCA-A0B3-A1A39B5264B8}" type="pres">
      <dgm:prSet presAssocID="{F6DE1731-9255-4816-84A0-18C57F3B1333}" presName="composite" presStyleCnt="0"/>
      <dgm:spPr/>
    </dgm:pt>
    <dgm:pt modelId="{7B353813-6E72-4B7F-86E1-BAAB55526D83}" type="pres">
      <dgm:prSet presAssocID="{F6DE1731-9255-4816-84A0-18C57F3B1333}" presName="rect1" presStyleLbl="trAlignAcc1" presStyleIdx="5" presStyleCnt="7">
        <dgm:presLayoutVars>
          <dgm:bulletEnabled val="1"/>
        </dgm:presLayoutVars>
      </dgm:prSet>
      <dgm:spPr/>
    </dgm:pt>
    <dgm:pt modelId="{EF7AB8A5-86DF-48D5-9FFB-C35BDACE1C80}" type="pres">
      <dgm:prSet presAssocID="{F6DE1731-9255-4816-84A0-18C57F3B1333}" presName="rect2" presStyleLbl="fgImgPlace1" presStyleIdx="5" presStyleCnt="7"/>
      <dgm:spPr/>
    </dgm:pt>
    <dgm:pt modelId="{8E356D68-A3F8-43E6-98A1-2105313B6E69}" type="pres">
      <dgm:prSet presAssocID="{494C1F5B-6C7B-470D-8083-5961F70D2AB2}" presName="sibTrans" presStyleCnt="0"/>
      <dgm:spPr/>
    </dgm:pt>
    <dgm:pt modelId="{651F0B04-9675-4A83-8ADA-1B014FB9986A}" type="pres">
      <dgm:prSet presAssocID="{3B352EB2-6964-42E5-8834-4428C3CCF4CD}" presName="composite" presStyleCnt="0"/>
      <dgm:spPr/>
    </dgm:pt>
    <dgm:pt modelId="{02A6DC61-8D82-439D-A798-7003204EFE5E}" type="pres">
      <dgm:prSet presAssocID="{3B352EB2-6964-42E5-8834-4428C3CCF4CD}" presName="rect1" presStyleLbl="trAlignAcc1" presStyleIdx="6" presStyleCnt="7">
        <dgm:presLayoutVars>
          <dgm:bulletEnabled val="1"/>
        </dgm:presLayoutVars>
      </dgm:prSet>
      <dgm:spPr/>
    </dgm:pt>
    <dgm:pt modelId="{A20B9160-5821-4B79-82AC-881F2124817B}" type="pres">
      <dgm:prSet presAssocID="{3B352EB2-6964-42E5-8834-4428C3CCF4CD}" presName="rect2" presStyleLbl="fgImgPlace1" presStyleIdx="6" presStyleCnt="7"/>
      <dgm:spPr/>
    </dgm:pt>
  </dgm:ptLst>
  <dgm:cxnLst>
    <dgm:cxn modelId="{0741CC06-528B-499E-8FA2-D7EAEECCF7E0}" srcId="{92783686-ED06-44CE-BCA4-1E0B198E48B9}" destId="{F6DE1731-9255-4816-84A0-18C57F3B1333}" srcOrd="5" destOrd="0" parTransId="{9FE3A04D-F310-4260-8B46-234A5444517A}" sibTransId="{494C1F5B-6C7B-470D-8083-5961F70D2AB2}"/>
    <dgm:cxn modelId="{35888312-3BAC-4777-91B5-5DACA8342EFD}" srcId="{92783686-ED06-44CE-BCA4-1E0B198E48B9}" destId="{99B90B5D-4FC7-40B6-BE8E-E5903F7FDD1D}" srcOrd="1" destOrd="0" parTransId="{A236D0E7-7A37-4410-BCEF-28309D3A484A}" sibTransId="{BB5F4936-54B1-4881-B796-D2579D2D4D51}"/>
    <dgm:cxn modelId="{9857D02C-9005-4CA3-A821-147E01341825}" type="presOf" srcId="{F6DE1731-9255-4816-84A0-18C57F3B1333}" destId="{7B353813-6E72-4B7F-86E1-BAAB55526D83}" srcOrd="0" destOrd="0" presId="urn:microsoft.com/office/officeart/2008/layout/PictureStrips"/>
    <dgm:cxn modelId="{357C7C40-8828-42D6-9474-A2D295DFF564}" srcId="{92783686-ED06-44CE-BCA4-1E0B198E48B9}" destId="{590DE15A-6677-4830-9421-92994CAC1A5C}" srcOrd="0" destOrd="0" parTransId="{4BDF88A6-4B4E-4358-B971-79632B0EA7F9}" sibTransId="{A2F2DBFA-FBD9-4E65-9FBC-4BD3ED019C03}"/>
    <dgm:cxn modelId="{5C52E56A-A67F-4FB2-BE82-CE515EEABEF8}" srcId="{92783686-ED06-44CE-BCA4-1E0B198E48B9}" destId="{A0579A38-D2F8-4E4C-B999-87286AA16085}" srcOrd="2" destOrd="0" parTransId="{025941A2-816D-455E-870C-77B61145627A}" sibTransId="{B9D1DFA1-5992-4529-9C62-395CAC98711C}"/>
    <dgm:cxn modelId="{1CDA7E57-A9E3-4C94-8418-C778603DA1B2}" type="presOf" srcId="{92783686-ED06-44CE-BCA4-1E0B198E48B9}" destId="{9C3E4C1E-1356-401F-97EB-04FAD7D86A61}" srcOrd="0" destOrd="0" presId="urn:microsoft.com/office/officeart/2008/layout/PictureStrips"/>
    <dgm:cxn modelId="{4D5AA780-643C-456B-844E-F74DA22DFF52}" type="presOf" srcId="{99B90B5D-4FC7-40B6-BE8E-E5903F7FDD1D}" destId="{C4989DB2-AAB8-4E59-B880-2FEFE918CA78}" srcOrd="0" destOrd="0" presId="urn:microsoft.com/office/officeart/2008/layout/PictureStrips"/>
    <dgm:cxn modelId="{1F5BCE9B-1465-4BD6-A711-56B65418EF8E}" srcId="{92783686-ED06-44CE-BCA4-1E0B198E48B9}" destId="{F4746B47-C2DE-4BA4-AC0E-9B15998F6D33}" srcOrd="3" destOrd="0" parTransId="{9FC33582-B49A-49BE-B57B-F20219151F14}" sibTransId="{67225A5D-5566-452F-B6C8-989C1F8BDA10}"/>
    <dgm:cxn modelId="{7913FC9D-97D7-4EB1-A767-C8E393760F36}" type="presOf" srcId="{A0579A38-D2F8-4E4C-B999-87286AA16085}" destId="{0C9499BF-FA73-48C8-8E00-CF1C2E00436B}" srcOrd="0" destOrd="0" presId="urn:microsoft.com/office/officeart/2008/layout/PictureStrips"/>
    <dgm:cxn modelId="{651FAAA6-C44A-44CD-AADD-A500DE02A489}" srcId="{92783686-ED06-44CE-BCA4-1E0B198E48B9}" destId="{4B36056D-A148-427B-941D-8892385D3C44}" srcOrd="4" destOrd="0" parTransId="{C8556465-80EC-4D9C-899B-0779D9EEC873}" sibTransId="{9265BBCE-B91F-4193-991B-FF93D70149F2}"/>
    <dgm:cxn modelId="{416681B4-C267-4671-8BCA-DC11D6B945B2}" type="presOf" srcId="{590DE15A-6677-4830-9421-92994CAC1A5C}" destId="{942D489B-D16F-42F0-8BE0-D7B37EB938A5}" srcOrd="0" destOrd="0" presId="urn:microsoft.com/office/officeart/2008/layout/PictureStrips"/>
    <dgm:cxn modelId="{4886A2C7-73B9-4C97-A531-A7D4D5D88345}" type="presOf" srcId="{3B352EB2-6964-42E5-8834-4428C3CCF4CD}" destId="{02A6DC61-8D82-439D-A798-7003204EFE5E}" srcOrd="0" destOrd="0" presId="urn:microsoft.com/office/officeart/2008/layout/PictureStrips"/>
    <dgm:cxn modelId="{255D7EDA-85A4-4D9D-BE57-2E3F1CF065D5}" type="presOf" srcId="{F4746B47-C2DE-4BA4-AC0E-9B15998F6D33}" destId="{5143CEF2-B49B-43E7-ADAB-80EB7C9F3AFE}" srcOrd="0" destOrd="0" presId="urn:microsoft.com/office/officeart/2008/layout/PictureStrips"/>
    <dgm:cxn modelId="{18D6E5EF-A935-4C13-8EB1-BD035DA67346}" type="presOf" srcId="{4B36056D-A148-427B-941D-8892385D3C44}" destId="{6243AC6F-DD03-46E8-B01A-CCFCB027A257}" srcOrd="0" destOrd="0" presId="urn:microsoft.com/office/officeart/2008/layout/PictureStrips"/>
    <dgm:cxn modelId="{5CDF51FE-97E7-46BB-ACCF-7F20372A7E57}" srcId="{92783686-ED06-44CE-BCA4-1E0B198E48B9}" destId="{3B352EB2-6964-42E5-8834-4428C3CCF4CD}" srcOrd="6" destOrd="0" parTransId="{D998F85B-1B9C-45FA-BB4F-D68D41F234F0}" sibTransId="{3603A9E7-0089-433C-BF8D-914D25749D93}"/>
    <dgm:cxn modelId="{D4976D03-A1B7-48FD-A704-B503D1AA9E29}" type="presParOf" srcId="{9C3E4C1E-1356-401F-97EB-04FAD7D86A61}" destId="{BF03A1A1-3054-4261-95D0-79F815A08BF0}" srcOrd="0" destOrd="0" presId="urn:microsoft.com/office/officeart/2008/layout/PictureStrips"/>
    <dgm:cxn modelId="{C0B27DE4-4EAC-4CBF-9697-2C9DFC167509}" type="presParOf" srcId="{BF03A1A1-3054-4261-95D0-79F815A08BF0}" destId="{942D489B-D16F-42F0-8BE0-D7B37EB938A5}" srcOrd="0" destOrd="0" presId="urn:microsoft.com/office/officeart/2008/layout/PictureStrips"/>
    <dgm:cxn modelId="{3236E835-E76F-4D28-959F-61E1B7BCDA3E}" type="presParOf" srcId="{BF03A1A1-3054-4261-95D0-79F815A08BF0}" destId="{113722FE-6482-436B-88D2-8EED409A7DF7}" srcOrd="1" destOrd="0" presId="urn:microsoft.com/office/officeart/2008/layout/PictureStrips"/>
    <dgm:cxn modelId="{CDA3BCB4-9DE4-43AE-ABA3-ED8B1C320D14}" type="presParOf" srcId="{9C3E4C1E-1356-401F-97EB-04FAD7D86A61}" destId="{1E605F09-C19B-404F-B477-875C224D3AD2}" srcOrd="1" destOrd="0" presId="urn:microsoft.com/office/officeart/2008/layout/PictureStrips"/>
    <dgm:cxn modelId="{6C7DD81F-8210-4591-A502-06AD4E104A09}" type="presParOf" srcId="{9C3E4C1E-1356-401F-97EB-04FAD7D86A61}" destId="{B93D2370-AAAB-4D0B-A874-53EDC11BF740}" srcOrd="2" destOrd="0" presId="urn:microsoft.com/office/officeart/2008/layout/PictureStrips"/>
    <dgm:cxn modelId="{C6709822-947D-47F2-88B2-84361A1F8EBD}" type="presParOf" srcId="{B93D2370-AAAB-4D0B-A874-53EDC11BF740}" destId="{C4989DB2-AAB8-4E59-B880-2FEFE918CA78}" srcOrd="0" destOrd="0" presId="urn:microsoft.com/office/officeart/2008/layout/PictureStrips"/>
    <dgm:cxn modelId="{910CCC15-3F81-4009-9344-BE70653C0755}" type="presParOf" srcId="{B93D2370-AAAB-4D0B-A874-53EDC11BF740}" destId="{5447F461-9129-450B-A92E-D31AC8A03AA6}" srcOrd="1" destOrd="0" presId="urn:microsoft.com/office/officeart/2008/layout/PictureStrips"/>
    <dgm:cxn modelId="{F292BBCE-DCC5-4592-B60B-F98B00F0BDBE}" type="presParOf" srcId="{9C3E4C1E-1356-401F-97EB-04FAD7D86A61}" destId="{37EB1BB7-C91A-4EED-9ED5-A5EAFFFBABDE}" srcOrd="3" destOrd="0" presId="urn:microsoft.com/office/officeart/2008/layout/PictureStrips"/>
    <dgm:cxn modelId="{8B34CB1F-0AE3-4245-8110-34B0F0877382}" type="presParOf" srcId="{9C3E4C1E-1356-401F-97EB-04FAD7D86A61}" destId="{97A283E8-6904-4F75-B0F9-061213EC6382}" srcOrd="4" destOrd="0" presId="urn:microsoft.com/office/officeart/2008/layout/PictureStrips"/>
    <dgm:cxn modelId="{83807520-2A7C-427F-8D73-BE6899A4A0B4}" type="presParOf" srcId="{97A283E8-6904-4F75-B0F9-061213EC6382}" destId="{0C9499BF-FA73-48C8-8E00-CF1C2E00436B}" srcOrd="0" destOrd="0" presId="urn:microsoft.com/office/officeart/2008/layout/PictureStrips"/>
    <dgm:cxn modelId="{A13CBB52-BB5C-4B8A-AE6E-A350D0343DD0}" type="presParOf" srcId="{97A283E8-6904-4F75-B0F9-061213EC6382}" destId="{DD82E312-471E-4B70-9360-20C0C38D77D0}" srcOrd="1" destOrd="0" presId="urn:microsoft.com/office/officeart/2008/layout/PictureStrips"/>
    <dgm:cxn modelId="{F8FE1441-5724-4AA1-844D-A073D32D1ACA}" type="presParOf" srcId="{9C3E4C1E-1356-401F-97EB-04FAD7D86A61}" destId="{BA475569-FC8E-4DCF-8A11-BB32195514B4}" srcOrd="5" destOrd="0" presId="urn:microsoft.com/office/officeart/2008/layout/PictureStrips"/>
    <dgm:cxn modelId="{25415DA2-166D-486C-9578-F31DDB63E78E}" type="presParOf" srcId="{9C3E4C1E-1356-401F-97EB-04FAD7D86A61}" destId="{5AD2CD23-05E0-4FA2-99B3-9439D43454D2}" srcOrd="6" destOrd="0" presId="urn:microsoft.com/office/officeart/2008/layout/PictureStrips"/>
    <dgm:cxn modelId="{1E6CC32D-F357-4E82-BFDB-2DF4C4506CA9}" type="presParOf" srcId="{5AD2CD23-05E0-4FA2-99B3-9439D43454D2}" destId="{5143CEF2-B49B-43E7-ADAB-80EB7C9F3AFE}" srcOrd="0" destOrd="0" presId="urn:microsoft.com/office/officeart/2008/layout/PictureStrips"/>
    <dgm:cxn modelId="{E63877FD-37F1-4353-B82F-542F4A0D7A6B}" type="presParOf" srcId="{5AD2CD23-05E0-4FA2-99B3-9439D43454D2}" destId="{5F10D1BC-8C91-4012-9A18-8A5F4622D6C2}" srcOrd="1" destOrd="0" presId="urn:microsoft.com/office/officeart/2008/layout/PictureStrips"/>
    <dgm:cxn modelId="{8AA676F2-44F6-48D4-B2BE-D3FDE24A412E}" type="presParOf" srcId="{9C3E4C1E-1356-401F-97EB-04FAD7D86A61}" destId="{1376505F-8600-41E8-ABA4-7DFFFBFD702C}" srcOrd="7" destOrd="0" presId="urn:microsoft.com/office/officeart/2008/layout/PictureStrips"/>
    <dgm:cxn modelId="{9308B0D3-043D-4C0D-BF6F-1D8D60FC813D}" type="presParOf" srcId="{9C3E4C1E-1356-401F-97EB-04FAD7D86A61}" destId="{CDCD3D1E-9362-41AD-A079-11E1FA67744D}" srcOrd="8" destOrd="0" presId="urn:microsoft.com/office/officeart/2008/layout/PictureStrips"/>
    <dgm:cxn modelId="{95D955D0-D3CA-4F61-A101-E411CC2BF99A}" type="presParOf" srcId="{CDCD3D1E-9362-41AD-A079-11E1FA67744D}" destId="{6243AC6F-DD03-46E8-B01A-CCFCB027A257}" srcOrd="0" destOrd="0" presId="urn:microsoft.com/office/officeart/2008/layout/PictureStrips"/>
    <dgm:cxn modelId="{488CDFAC-E648-4CD6-A614-9D24ED2BC5BA}" type="presParOf" srcId="{CDCD3D1E-9362-41AD-A079-11E1FA67744D}" destId="{7B705722-AD78-4F79-A9F5-CD1AE3469161}" srcOrd="1" destOrd="0" presId="urn:microsoft.com/office/officeart/2008/layout/PictureStrips"/>
    <dgm:cxn modelId="{E2BD01DC-FC66-4581-A764-4C7EB9A1E5E5}" type="presParOf" srcId="{9C3E4C1E-1356-401F-97EB-04FAD7D86A61}" destId="{7533E6A3-BD91-41C8-8BA2-7624377E4BD1}" srcOrd="9" destOrd="0" presId="urn:microsoft.com/office/officeart/2008/layout/PictureStrips"/>
    <dgm:cxn modelId="{5E665A48-F49F-4DF5-ACD8-52E78B826476}" type="presParOf" srcId="{9C3E4C1E-1356-401F-97EB-04FAD7D86A61}" destId="{1494471A-7E1F-4DCA-A0B3-A1A39B5264B8}" srcOrd="10" destOrd="0" presId="urn:microsoft.com/office/officeart/2008/layout/PictureStrips"/>
    <dgm:cxn modelId="{4F663BDA-2603-4DBD-A09E-32FAF39E8180}" type="presParOf" srcId="{1494471A-7E1F-4DCA-A0B3-A1A39B5264B8}" destId="{7B353813-6E72-4B7F-86E1-BAAB55526D83}" srcOrd="0" destOrd="0" presId="urn:microsoft.com/office/officeart/2008/layout/PictureStrips"/>
    <dgm:cxn modelId="{13471EAA-F82F-45DD-B1D5-F166B8855823}" type="presParOf" srcId="{1494471A-7E1F-4DCA-A0B3-A1A39B5264B8}" destId="{EF7AB8A5-86DF-48D5-9FFB-C35BDACE1C80}" srcOrd="1" destOrd="0" presId="urn:microsoft.com/office/officeart/2008/layout/PictureStrips"/>
    <dgm:cxn modelId="{45AE9A02-7B7A-401C-B312-3823D24DCF47}" type="presParOf" srcId="{9C3E4C1E-1356-401F-97EB-04FAD7D86A61}" destId="{8E356D68-A3F8-43E6-98A1-2105313B6E69}" srcOrd="11" destOrd="0" presId="urn:microsoft.com/office/officeart/2008/layout/PictureStrips"/>
    <dgm:cxn modelId="{F3D9025C-2892-443D-BCD9-A5A83AACC874}" type="presParOf" srcId="{9C3E4C1E-1356-401F-97EB-04FAD7D86A61}" destId="{651F0B04-9675-4A83-8ADA-1B014FB9986A}" srcOrd="12" destOrd="0" presId="urn:microsoft.com/office/officeart/2008/layout/PictureStrips"/>
    <dgm:cxn modelId="{C53EBFFE-9CCC-45BF-AF94-9B851B49E014}" type="presParOf" srcId="{651F0B04-9675-4A83-8ADA-1B014FB9986A}" destId="{02A6DC61-8D82-439D-A798-7003204EFE5E}" srcOrd="0" destOrd="0" presId="urn:microsoft.com/office/officeart/2008/layout/PictureStrips"/>
    <dgm:cxn modelId="{B8D2817F-19C8-4975-841D-D0671E503FC7}" type="presParOf" srcId="{651F0B04-9675-4A83-8ADA-1B014FB9986A}" destId="{A20B9160-5821-4B79-82AC-881F2124817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99F48F-250A-4867-9F8D-66AB787E516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29B4A03-56AC-4041-91E3-67E301BF8E89}">
      <dgm:prSet/>
      <dgm:spPr/>
      <dgm:t>
        <a:bodyPr/>
        <a:lstStyle/>
        <a:p>
          <a:r>
            <a:rPr lang="en-US" b="1"/>
            <a:t>Business entity diagram  </a:t>
          </a:r>
          <a:endParaRPr lang="en-US"/>
        </a:p>
      </dgm:t>
    </dgm:pt>
    <dgm:pt modelId="{B88B3A8A-06F5-4EBF-9930-3219C91739C7}" type="parTrans" cxnId="{107045F5-F7C3-46B1-9DE7-C1A946943033}">
      <dgm:prSet/>
      <dgm:spPr/>
      <dgm:t>
        <a:bodyPr/>
        <a:lstStyle/>
        <a:p>
          <a:endParaRPr lang="en-US"/>
        </a:p>
      </dgm:t>
    </dgm:pt>
    <dgm:pt modelId="{55B3467C-AC9F-4F93-8C77-E726817F82AD}" type="sibTrans" cxnId="{107045F5-F7C3-46B1-9DE7-C1A946943033}">
      <dgm:prSet/>
      <dgm:spPr/>
      <dgm:t>
        <a:bodyPr/>
        <a:lstStyle/>
        <a:p>
          <a:endParaRPr lang="en-US"/>
        </a:p>
      </dgm:t>
    </dgm:pt>
    <dgm:pt modelId="{26275C34-7CE3-4B8B-BDEE-7C31B0CDFD88}">
      <dgm:prSet/>
      <dgm:spPr/>
      <dgm:t>
        <a:bodyPr/>
        <a:lstStyle/>
        <a:p>
          <a:r>
            <a:rPr lang="en-US" b="1"/>
            <a:t>Actor organization diagram</a:t>
          </a:r>
          <a:endParaRPr lang="en-US"/>
        </a:p>
      </dgm:t>
    </dgm:pt>
    <dgm:pt modelId="{A4943D18-5720-4DF9-B0DF-C40F67B7AB26}" type="parTrans" cxnId="{268365CF-F0DA-4903-A929-50927F1E735A}">
      <dgm:prSet/>
      <dgm:spPr/>
      <dgm:t>
        <a:bodyPr/>
        <a:lstStyle/>
        <a:p>
          <a:endParaRPr lang="en-US"/>
        </a:p>
      </dgm:t>
    </dgm:pt>
    <dgm:pt modelId="{2AFBA533-B233-4E3A-AE68-85A6E98ECE15}" type="sibTrans" cxnId="{268365CF-F0DA-4903-A929-50927F1E735A}">
      <dgm:prSet/>
      <dgm:spPr/>
      <dgm:t>
        <a:bodyPr/>
        <a:lstStyle/>
        <a:p>
          <a:endParaRPr lang="en-US"/>
        </a:p>
      </dgm:t>
    </dgm:pt>
    <dgm:pt modelId="{02BB1209-F12B-46C7-9402-53848EBC5C30}">
      <dgm:prSet/>
      <dgm:spPr/>
      <dgm:t>
        <a:bodyPr/>
        <a:lstStyle/>
        <a:p>
          <a:r>
            <a:rPr lang="en-US" b="1"/>
            <a:t>A</a:t>
          </a:r>
          <a:r>
            <a:rPr lang="id-ID" b="1"/>
            <a:t>ctor catalog, </a:t>
          </a:r>
          <a:endParaRPr lang="en-US"/>
        </a:p>
      </dgm:t>
    </dgm:pt>
    <dgm:pt modelId="{7051CF0C-2367-4BA9-9163-9C8761591BC8}" type="parTrans" cxnId="{BD6D3C41-3DFF-4305-BFD2-09C9CA13026C}">
      <dgm:prSet/>
      <dgm:spPr/>
      <dgm:t>
        <a:bodyPr/>
        <a:lstStyle/>
        <a:p>
          <a:endParaRPr lang="en-US"/>
        </a:p>
      </dgm:t>
    </dgm:pt>
    <dgm:pt modelId="{2FB69640-BCD7-4C1A-8A73-BC872A31D05B}" type="sibTrans" cxnId="{BD6D3C41-3DFF-4305-BFD2-09C9CA13026C}">
      <dgm:prSet/>
      <dgm:spPr/>
      <dgm:t>
        <a:bodyPr/>
        <a:lstStyle/>
        <a:p>
          <a:endParaRPr lang="en-US"/>
        </a:p>
      </dgm:t>
    </dgm:pt>
    <dgm:pt modelId="{332E3B24-371E-42D6-B052-897201EE24B1}">
      <dgm:prSet/>
      <dgm:spPr/>
      <dgm:t>
        <a:bodyPr/>
        <a:lstStyle/>
        <a:p>
          <a:r>
            <a:rPr lang="en-US" b="1"/>
            <a:t>O</a:t>
          </a:r>
          <a:r>
            <a:rPr lang="id-ID" b="1"/>
            <a:t>rganization decompotition diagram, </a:t>
          </a:r>
          <a:endParaRPr lang="en-US"/>
        </a:p>
      </dgm:t>
    </dgm:pt>
    <dgm:pt modelId="{5EDD0216-3C18-4BD5-B74D-E537882FC7A0}" type="parTrans" cxnId="{0AD4FD70-B6AF-452C-8E7C-8374992ADE7D}">
      <dgm:prSet/>
      <dgm:spPr/>
      <dgm:t>
        <a:bodyPr/>
        <a:lstStyle/>
        <a:p>
          <a:endParaRPr lang="en-US"/>
        </a:p>
      </dgm:t>
    </dgm:pt>
    <dgm:pt modelId="{F259E9D0-EE6C-4551-A6F1-991A58BA3515}" type="sibTrans" cxnId="{0AD4FD70-B6AF-452C-8E7C-8374992ADE7D}">
      <dgm:prSet/>
      <dgm:spPr/>
      <dgm:t>
        <a:bodyPr/>
        <a:lstStyle/>
        <a:p>
          <a:endParaRPr lang="en-US"/>
        </a:p>
      </dgm:t>
    </dgm:pt>
    <dgm:pt modelId="{38197F9E-B6A8-40CA-B280-75FB2957A9A2}">
      <dgm:prSet/>
      <dgm:spPr/>
      <dgm:t>
        <a:bodyPr/>
        <a:lstStyle/>
        <a:p>
          <a:r>
            <a:rPr lang="en-US" b="1"/>
            <a:t>O</a:t>
          </a:r>
          <a:r>
            <a:rPr lang="id-ID" b="1"/>
            <a:t>rganization role diagram</a:t>
          </a:r>
          <a:endParaRPr lang="en-US"/>
        </a:p>
      </dgm:t>
    </dgm:pt>
    <dgm:pt modelId="{780EAFE9-5535-49AC-97F7-DC9DE4F7C79B}" type="parTrans" cxnId="{26FC28CF-AFF0-4617-9CA4-D34FCBF6CFDF}">
      <dgm:prSet/>
      <dgm:spPr/>
      <dgm:t>
        <a:bodyPr/>
        <a:lstStyle/>
        <a:p>
          <a:endParaRPr lang="en-US"/>
        </a:p>
      </dgm:t>
    </dgm:pt>
    <dgm:pt modelId="{894998F3-3B21-449C-9508-8E85D443B88B}" type="sibTrans" cxnId="{26FC28CF-AFF0-4617-9CA4-D34FCBF6CFDF}">
      <dgm:prSet/>
      <dgm:spPr/>
      <dgm:t>
        <a:bodyPr/>
        <a:lstStyle/>
        <a:p>
          <a:endParaRPr lang="en-US"/>
        </a:p>
      </dgm:t>
    </dgm:pt>
    <dgm:pt modelId="{590B4AF9-DA40-4E0B-9A8F-A9AECE956024}">
      <dgm:prSet/>
      <dgm:spPr/>
      <dgm:t>
        <a:bodyPr/>
        <a:lstStyle/>
        <a:p>
          <a:r>
            <a:rPr lang="en-US" b="1"/>
            <a:t>L</a:t>
          </a:r>
          <a:r>
            <a:rPr lang="id-ID" b="1"/>
            <a:t>ocation organization diagram, </a:t>
          </a:r>
          <a:endParaRPr lang="en-US"/>
        </a:p>
      </dgm:t>
    </dgm:pt>
    <dgm:pt modelId="{9F2B00B8-7E9A-4C81-93F6-8B35ED1E73BE}" type="parTrans" cxnId="{411C26B8-5DEC-4590-97A1-A74A77C0ACD3}">
      <dgm:prSet/>
      <dgm:spPr/>
      <dgm:t>
        <a:bodyPr/>
        <a:lstStyle/>
        <a:p>
          <a:endParaRPr lang="en-US"/>
        </a:p>
      </dgm:t>
    </dgm:pt>
    <dgm:pt modelId="{101E7653-7212-413F-8F94-666AB7CFD7B3}" type="sibTrans" cxnId="{411C26B8-5DEC-4590-97A1-A74A77C0ACD3}">
      <dgm:prSet/>
      <dgm:spPr/>
      <dgm:t>
        <a:bodyPr/>
        <a:lstStyle/>
        <a:p>
          <a:endParaRPr lang="en-US"/>
        </a:p>
      </dgm:t>
    </dgm:pt>
    <dgm:pt modelId="{70FD0444-C969-4CD3-8F99-0B5E9FF43322}">
      <dgm:prSet/>
      <dgm:spPr/>
      <dgm:t>
        <a:bodyPr/>
        <a:lstStyle/>
        <a:p>
          <a:r>
            <a:rPr lang="en-US" b="1"/>
            <a:t>L</a:t>
          </a:r>
          <a:r>
            <a:rPr lang="id-ID" b="1"/>
            <a:t>ocation diagram, </a:t>
          </a:r>
          <a:endParaRPr lang="en-US"/>
        </a:p>
      </dgm:t>
    </dgm:pt>
    <dgm:pt modelId="{76E12E27-456E-4844-B128-CB78EBEC56C1}" type="parTrans" cxnId="{A7A5B9B0-32B4-41F8-8A61-AC47F6AEDE29}">
      <dgm:prSet/>
      <dgm:spPr/>
      <dgm:t>
        <a:bodyPr/>
        <a:lstStyle/>
        <a:p>
          <a:endParaRPr lang="en-US"/>
        </a:p>
      </dgm:t>
    </dgm:pt>
    <dgm:pt modelId="{BDA5AD5F-9BA1-4059-A83E-505250F9CF28}" type="sibTrans" cxnId="{A7A5B9B0-32B4-41F8-8A61-AC47F6AEDE29}">
      <dgm:prSet/>
      <dgm:spPr/>
      <dgm:t>
        <a:bodyPr/>
        <a:lstStyle/>
        <a:p>
          <a:endParaRPr lang="en-US"/>
        </a:p>
      </dgm:t>
    </dgm:pt>
    <dgm:pt modelId="{042018DF-9D17-4354-9FB3-7CDCC0E91671}">
      <dgm:prSet/>
      <dgm:spPr/>
      <dgm:t>
        <a:bodyPr/>
        <a:lstStyle/>
        <a:p>
          <a:r>
            <a:rPr lang="en-US" b="1"/>
            <a:t>F</a:t>
          </a:r>
          <a:r>
            <a:rPr lang="id-ID" b="1"/>
            <a:t>unctional decomposition diagram, </a:t>
          </a:r>
          <a:endParaRPr lang="en-US"/>
        </a:p>
      </dgm:t>
    </dgm:pt>
    <dgm:pt modelId="{3D4D7FE5-5CAA-4BBE-8514-4C67DC83F6EB}" type="parTrans" cxnId="{8FE44475-AE78-40DA-8A88-90E09B64267E}">
      <dgm:prSet/>
      <dgm:spPr/>
      <dgm:t>
        <a:bodyPr/>
        <a:lstStyle/>
        <a:p>
          <a:endParaRPr lang="en-US"/>
        </a:p>
      </dgm:t>
    </dgm:pt>
    <dgm:pt modelId="{38FE0460-3A09-4F9C-B4DA-38A92D6C34AF}" type="sibTrans" cxnId="{8FE44475-AE78-40DA-8A88-90E09B64267E}">
      <dgm:prSet/>
      <dgm:spPr/>
      <dgm:t>
        <a:bodyPr/>
        <a:lstStyle/>
        <a:p>
          <a:endParaRPr lang="en-US"/>
        </a:p>
      </dgm:t>
    </dgm:pt>
    <dgm:pt modelId="{DAED1A13-38CF-4578-A073-FE85C710338B}">
      <dgm:prSet/>
      <dgm:spPr/>
      <dgm:t>
        <a:bodyPr/>
        <a:lstStyle/>
        <a:p>
          <a:r>
            <a:rPr lang="en-US" b="1"/>
            <a:t>B</a:t>
          </a:r>
          <a:r>
            <a:rPr lang="id-ID" b="1"/>
            <a:t>usiness footprint diagram</a:t>
          </a:r>
          <a:endParaRPr lang="en-US"/>
        </a:p>
      </dgm:t>
    </dgm:pt>
    <dgm:pt modelId="{EB3DF978-03F1-4AF1-BF77-E98AA8751482}" type="parTrans" cxnId="{BE2AA95B-9F28-455C-AC9C-25FB9EC4CCEA}">
      <dgm:prSet/>
      <dgm:spPr/>
      <dgm:t>
        <a:bodyPr/>
        <a:lstStyle/>
        <a:p>
          <a:endParaRPr lang="en-US"/>
        </a:p>
      </dgm:t>
    </dgm:pt>
    <dgm:pt modelId="{1EED6E91-B924-4C4D-837E-AB119843F4C4}" type="sibTrans" cxnId="{BE2AA95B-9F28-455C-AC9C-25FB9EC4CCEA}">
      <dgm:prSet/>
      <dgm:spPr/>
      <dgm:t>
        <a:bodyPr/>
        <a:lstStyle/>
        <a:p>
          <a:endParaRPr lang="en-US"/>
        </a:p>
      </dgm:t>
    </dgm:pt>
    <dgm:pt modelId="{282C585D-4019-4205-89E6-3CB4CD3D297D}">
      <dgm:prSet/>
      <dgm:spPr/>
      <dgm:t>
        <a:bodyPr/>
        <a:lstStyle/>
        <a:p>
          <a:r>
            <a:rPr lang="en-US" b="1"/>
            <a:t>B</a:t>
          </a:r>
          <a:r>
            <a:rPr lang="id-ID" b="1"/>
            <a:t>usiness use case diagram</a:t>
          </a:r>
          <a:endParaRPr lang="en-US"/>
        </a:p>
      </dgm:t>
    </dgm:pt>
    <dgm:pt modelId="{CFFD3CC0-D4D7-499E-9C34-48E1CCBD9A3E}" type="parTrans" cxnId="{4730C3DC-9F0C-44AF-8DCA-DB711DB89885}">
      <dgm:prSet/>
      <dgm:spPr/>
      <dgm:t>
        <a:bodyPr/>
        <a:lstStyle/>
        <a:p>
          <a:endParaRPr lang="en-US"/>
        </a:p>
      </dgm:t>
    </dgm:pt>
    <dgm:pt modelId="{FD6B49F6-4C77-436E-AAA9-360EA7405DBF}" type="sibTrans" cxnId="{4730C3DC-9F0C-44AF-8DCA-DB711DB89885}">
      <dgm:prSet/>
      <dgm:spPr/>
      <dgm:t>
        <a:bodyPr/>
        <a:lstStyle/>
        <a:p>
          <a:endParaRPr lang="en-US"/>
        </a:p>
      </dgm:t>
    </dgm:pt>
    <dgm:pt modelId="{47FD3932-AE1A-476B-9E9A-5875E7BA7A91}" type="pres">
      <dgm:prSet presAssocID="{0899F48F-250A-4867-9F8D-66AB787E516F}" presName="Name0" presStyleCnt="0">
        <dgm:presLayoutVars>
          <dgm:dir/>
          <dgm:resizeHandles val="exact"/>
        </dgm:presLayoutVars>
      </dgm:prSet>
      <dgm:spPr/>
    </dgm:pt>
    <dgm:pt modelId="{77D366B4-3E34-4414-9397-AFD930AE6E62}" type="pres">
      <dgm:prSet presAssocID="{129B4A03-56AC-4041-91E3-67E301BF8E89}" presName="composite" presStyleCnt="0"/>
      <dgm:spPr/>
    </dgm:pt>
    <dgm:pt modelId="{C5D87E24-8C93-4116-8132-AF49A9C002D5}" type="pres">
      <dgm:prSet presAssocID="{129B4A03-56AC-4041-91E3-67E301BF8E89}" presName="rect1" presStyleLbl="trAlignAcc1" presStyleIdx="0" presStyleCnt="10">
        <dgm:presLayoutVars>
          <dgm:bulletEnabled val="1"/>
        </dgm:presLayoutVars>
      </dgm:prSet>
      <dgm:spPr/>
    </dgm:pt>
    <dgm:pt modelId="{70FDEAE1-4F86-41DD-A60D-9CE71F09FA6A}" type="pres">
      <dgm:prSet presAssocID="{129B4A03-56AC-4041-91E3-67E301BF8E89}" presName="rect2" presStyleLbl="fgImgPlace1" presStyleIdx="0" presStyleCnt="10"/>
      <dgm:spPr/>
    </dgm:pt>
    <dgm:pt modelId="{106F5535-2020-438A-836A-DFC9FAFAD7A4}" type="pres">
      <dgm:prSet presAssocID="{55B3467C-AC9F-4F93-8C77-E726817F82AD}" presName="sibTrans" presStyleCnt="0"/>
      <dgm:spPr/>
    </dgm:pt>
    <dgm:pt modelId="{C50D54F6-B5ED-46DA-AB21-64B43B550013}" type="pres">
      <dgm:prSet presAssocID="{26275C34-7CE3-4B8B-BDEE-7C31B0CDFD88}" presName="composite" presStyleCnt="0"/>
      <dgm:spPr/>
    </dgm:pt>
    <dgm:pt modelId="{CCE27A77-9E83-4BBE-8CFA-258506AA8EF8}" type="pres">
      <dgm:prSet presAssocID="{26275C34-7CE3-4B8B-BDEE-7C31B0CDFD88}" presName="rect1" presStyleLbl="trAlignAcc1" presStyleIdx="1" presStyleCnt="10">
        <dgm:presLayoutVars>
          <dgm:bulletEnabled val="1"/>
        </dgm:presLayoutVars>
      </dgm:prSet>
      <dgm:spPr/>
    </dgm:pt>
    <dgm:pt modelId="{204C79D6-784C-433C-8963-4535B80121BF}" type="pres">
      <dgm:prSet presAssocID="{26275C34-7CE3-4B8B-BDEE-7C31B0CDFD88}" presName="rect2" presStyleLbl="fgImgPlace1" presStyleIdx="1" presStyleCnt="10"/>
      <dgm:spPr/>
    </dgm:pt>
    <dgm:pt modelId="{5D1BC8E4-889D-45ED-9228-DA3DDD95DE2C}" type="pres">
      <dgm:prSet presAssocID="{2AFBA533-B233-4E3A-AE68-85A6E98ECE15}" presName="sibTrans" presStyleCnt="0"/>
      <dgm:spPr/>
    </dgm:pt>
    <dgm:pt modelId="{B4277E56-AB13-47A5-9CFA-DC9FF018158F}" type="pres">
      <dgm:prSet presAssocID="{02BB1209-F12B-46C7-9402-53848EBC5C30}" presName="composite" presStyleCnt="0"/>
      <dgm:spPr/>
    </dgm:pt>
    <dgm:pt modelId="{A22A0161-E918-494F-B394-D962259611F5}" type="pres">
      <dgm:prSet presAssocID="{02BB1209-F12B-46C7-9402-53848EBC5C30}" presName="rect1" presStyleLbl="trAlignAcc1" presStyleIdx="2" presStyleCnt="10">
        <dgm:presLayoutVars>
          <dgm:bulletEnabled val="1"/>
        </dgm:presLayoutVars>
      </dgm:prSet>
      <dgm:spPr/>
    </dgm:pt>
    <dgm:pt modelId="{267B7036-18FF-4D90-8FC1-7D92132FEEBB}" type="pres">
      <dgm:prSet presAssocID="{02BB1209-F12B-46C7-9402-53848EBC5C30}" presName="rect2" presStyleLbl="fgImgPlace1" presStyleIdx="2" presStyleCnt="10"/>
      <dgm:spPr/>
    </dgm:pt>
    <dgm:pt modelId="{B8BAA144-D98F-4AE3-9C59-557956F8DAC9}" type="pres">
      <dgm:prSet presAssocID="{2FB69640-BCD7-4C1A-8A73-BC872A31D05B}" presName="sibTrans" presStyleCnt="0"/>
      <dgm:spPr/>
    </dgm:pt>
    <dgm:pt modelId="{6A4A04A3-7355-46DB-8E19-D717A5611BE9}" type="pres">
      <dgm:prSet presAssocID="{332E3B24-371E-42D6-B052-897201EE24B1}" presName="composite" presStyleCnt="0"/>
      <dgm:spPr/>
    </dgm:pt>
    <dgm:pt modelId="{90C20FFD-772E-496C-AA97-E2B80B23F22F}" type="pres">
      <dgm:prSet presAssocID="{332E3B24-371E-42D6-B052-897201EE24B1}" presName="rect1" presStyleLbl="trAlignAcc1" presStyleIdx="3" presStyleCnt="10">
        <dgm:presLayoutVars>
          <dgm:bulletEnabled val="1"/>
        </dgm:presLayoutVars>
      </dgm:prSet>
      <dgm:spPr/>
    </dgm:pt>
    <dgm:pt modelId="{59599EFC-0EF0-443A-979B-3853E0C8A08A}" type="pres">
      <dgm:prSet presAssocID="{332E3B24-371E-42D6-B052-897201EE24B1}" presName="rect2" presStyleLbl="fgImgPlace1" presStyleIdx="3" presStyleCnt="10"/>
      <dgm:spPr/>
    </dgm:pt>
    <dgm:pt modelId="{CAAB35AC-76A6-4172-809F-EAF655EAA85D}" type="pres">
      <dgm:prSet presAssocID="{F259E9D0-EE6C-4551-A6F1-991A58BA3515}" presName="sibTrans" presStyleCnt="0"/>
      <dgm:spPr/>
    </dgm:pt>
    <dgm:pt modelId="{47818D61-45F8-41C4-8D24-F08D362EFE14}" type="pres">
      <dgm:prSet presAssocID="{38197F9E-B6A8-40CA-B280-75FB2957A9A2}" presName="composite" presStyleCnt="0"/>
      <dgm:spPr/>
    </dgm:pt>
    <dgm:pt modelId="{F1A4C53D-0B5B-41A2-9190-983A6ED9884A}" type="pres">
      <dgm:prSet presAssocID="{38197F9E-B6A8-40CA-B280-75FB2957A9A2}" presName="rect1" presStyleLbl="trAlignAcc1" presStyleIdx="4" presStyleCnt="10">
        <dgm:presLayoutVars>
          <dgm:bulletEnabled val="1"/>
        </dgm:presLayoutVars>
      </dgm:prSet>
      <dgm:spPr/>
    </dgm:pt>
    <dgm:pt modelId="{AA0B6FCF-9E9F-470D-B4A3-194AE52124A0}" type="pres">
      <dgm:prSet presAssocID="{38197F9E-B6A8-40CA-B280-75FB2957A9A2}" presName="rect2" presStyleLbl="fgImgPlace1" presStyleIdx="4" presStyleCnt="10"/>
      <dgm:spPr/>
    </dgm:pt>
    <dgm:pt modelId="{97E5F599-BDA9-4C8D-933F-3005CB706F87}" type="pres">
      <dgm:prSet presAssocID="{894998F3-3B21-449C-9508-8E85D443B88B}" presName="sibTrans" presStyleCnt="0"/>
      <dgm:spPr/>
    </dgm:pt>
    <dgm:pt modelId="{D9B14616-C709-4B44-B61C-1FF985D9B5AF}" type="pres">
      <dgm:prSet presAssocID="{590B4AF9-DA40-4E0B-9A8F-A9AECE956024}" presName="composite" presStyleCnt="0"/>
      <dgm:spPr/>
    </dgm:pt>
    <dgm:pt modelId="{2FFD169A-F11F-460E-85DF-9F0A6F156A1E}" type="pres">
      <dgm:prSet presAssocID="{590B4AF9-DA40-4E0B-9A8F-A9AECE956024}" presName="rect1" presStyleLbl="trAlignAcc1" presStyleIdx="5" presStyleCnt="10">
        <dgm:presLayoutVars>
          <dgm:bulletEnabled val="1"/>
        </dgm:presLayoutVars>
      </dgm:prSet>
      <dgm:spPr/>
    </dgm:pt>
    <dgm:pt modelId="{7F05870A-C7E7-4C77-B004-248D3B26FCF1}" type="pres">
      <dgm:prSet presAssocID="{590B4AF9-DA40-4E0B-9A8F-A9AECE956024}" presName="rect2" presStyleLbl="fgImgPlace1" presStyleIdx="5" presStyleCnt="10"/>
      <dgm:spPr/>
    </dgm:pt>
    <dgm:pt modelId="{90F7FEDB-09C6-4B46-87AE-C2FA0897AE32}" type="pres">
      <dgm:prSet presAssocID="{101E7653-7212-413F-8F94-666AB7CFD7B3}" presName="sibTrans" presStyleCnt="0"/>
      <dgm:spPr/>
    </dgm:pt>
    <dgm:pt modelId="{B8DFDB42-FFD6-4F7F-8BB4-A56D70180818}" type="pres">
      <dgm:prSet presAssocID="{70FD0444-C969-4CD3-8F99-0B5E9FF43322}" presName="composite" presStyleCnt="0"/>
      <dgm:spPr/>
    </dgm:pt>
    <dgm:pt modelId="{DC2AA867-7FFF-4098-9C2E-9A9F32BF71A2}" type="pres">
      <dgm:prSet presAssocID="{70FD0444-C969-4CD3-8F99-0B5E9FF43322}" presName="rect1" presStyleLbl="trAlignAcc1" presStyleIdx="6" presStyleCnt="10">
        <dgm:presLayoutVars>
          <dgm:bulletEnabled val="1"/>
        </dgm:presLayoutVars>
      </dgm:prSet>
      <dgm:spPr/>
    </dgm:pt>
    <dgm:pt modelId="{9A0C66D5-9324-4E39-BC58-CB1F5A63A9CE}" type="pres">
      <dgm:prSet presAssocID="{70FD0444-C969-4CD3-8F99-0B5E9FF43322}" presName="rect2" presStyleLbl="fgImgPlace1" presStyleIdx="6" presStyleCnt="10"/>
      <dgm:spPr/>
    </dgm:pt>
    <dgm:pt modelId="{E22C9AA2-4698-439F-9505-826CF72BC3D1}" type="pres">
      <dgm:prSet presAssocID="{BDA5AD5F-9BA1-4059-A83E-505250F9CF28}" presName="sibTrans" presStyleCnt="0"/>
      <dgm:spPr/>
    </dgm:pt>
    <dgm:pt modelId="{C633796C-50FC-48D0-A598-46306D8EAE1B}" type="pres">
      <dgm:prSet presAssocID="{042018DF-9D17-4354-9FB3-7CDCC0E91671}" presName="composite" presStyleCnt="0"/>
      <dgm:spPr/>
    </dgm:pt>
    <dgm:pt modelId="{7D7A4066-01C1-41D6-8A52-6EF8156BDDD7}" type="pres">
      <dgm:prSet presAssocID="{042018DF-9D17-4354-9FB3-7CDCC0E91671}" presName="rect1" presStyleLbl="trAlignAcc1" presStyleIdx="7" presStyleCnt="10">
        <dgm:presLayoutVars>
          <dgm:bulletEnabled val="1"/>
        </dgm:presLayoutVars>
      </dgm:prSet>
      <dgm:spPr/>
    </dgm:pt>
    <dgm:pt modelId="{D3B10DEA-8FE6-4327-8098-6630F6B9E6B5}" type="pres">
      <dgm:prSet presAssocID="{042018DF-9D17-4354-9FB3-7CDCC0E91671}" presName="rect2" presStyleLbl="fgImgPlace1" presStyleIdx="7" presStyleCnt="10"/>
      <dgm:spPr/>
    </dgm:pt>
    <dgm:pt modelId="{EDE736CE-C181-43C7-8E8A-F631A1EB12C3}" type="pres">
      <dgm:prSet presAssocID="{38FE0460-3A09-4F9C-B4DA-38A92D6C34AF}" presName="sibTrans" presStyleCnt="0"/>
      <dgm:spPr/>
    </dgm:pt>
    <dgm:pt modelId="{558102CE-BA10-4F27-8013-C6993227F6F8}" type="pres">
      <dgm:prSet presAssocID="{DAED1A13-38CF-4578-A073-FE85C710338B}" presName="composite" presStyleCnt="0"/>
      <dgm:spPr/>
    </dgm:pt>
    <dgm:pt modelId="{263E7C76-1725-4689-A3DF-65261DCEE884}" type="pres">
      <dgm:prSet presAssocID="{DAED1A13-38CF-4578-A073-FE85C710338B}" presName="rect1" presStyleLbl="trAlignAcc1" presStyleIdx="8" presStyleCnt="10">
        <dgm:presLayoutVars>
          <dgm:bulletEnabled val="1"/>
        </dgm:presLayoutVars>
      </dgm:prSet>
      <dgm:spPr/>
    </dgm:pt>
    <dgm:pt modelId="{D09DABE0-4EF4-4691-8672-094A60A285A8}" type="pres">
      <dgm:prSet presAssocID="{DAED1A13-38CF-4578-A073-FE85C710338B}" presName="rect2" presStyleLbl="fgImgPlace1" presStyleIdx="8" presStyleCnt="10"/>
      <dgm:spPr/>
    </dgm:pt>
    <dgm:pt modelId="{5EE0ECA9-6824-4322-9E31-059D4931E57E}" type="pres">
      <dgm:prSet presAssocID="{1EED6E91-B924-4C4D-837E-AB119843F4C4}" presName="sibTrans" presStyleCnt="0"/>
      <dgm:spPr/>
    </dgm:pt>
    <dgm:pt modelId="{3DDBB527-C74B-4456-AFC3-D84A9F8257C3}" type="pres">
      <dgm:prSet presAssocID="{282C585D-4019-4205-89E6-3CB4CD3D297D}" presName="composite" presStyleCnt="0"/>
      <dgm:spPr/>
    </dgm:pt>
    <dgm:pt modelId="{F8E9E67A-C2B9-4B11-9FE9-5943406D1684}" type="pres">
      <dgm:prSet presAssocID="{282C585D-4019-4205-89E6-3CB4CD3D297D}" presName="rect1" presStyleLbl="trAlignAcc1" presStyleIdx="9" presStyleCnt="10">
        <dgm:presLayoutVars>
          <dgm:bulletEnabled val="1"/>
        </dgm:presLayoutVars>
      </dgm:prSet>
      <dgm:spPr/>
    </dgm:pt>
    <dgm:pt modelId="{93BC0115-73EC-4239-82BC-C36336EA2A59}" type="pres">
      <dgm:prSet presAssocID="{282C585D-4019-4205-89E6-3CB4CD3D297D}" presName="rect2" presStyleLbl="fgImgPlace1" presStyleIdx="9" presStyleCnt="10"/>
      <dgm:spPr/>
    </dgm:pt>
  </dgm:ptLst>
  <dgm:cxnLst>
    <dgm:cxn modelId="{A008CB00-9875-4DEE-BCA1-BC8ABB7B8053}" type="presOf" srcId="{DAED1A13-38CF-4578-A073-FE85C710338B}" destId="{263E7C76-1725-4689-A3DF-65261DCEE884}" srcOrd="0" destOrd="0" presId="urn:microsoft.com/office/officeart/2008/layout/PictureStrips"/>
    <dgm:cxn modelId="{E73FF634-38C8-4B23-AC47-658D63D9D010}" type="presOf" srcId="{042018DF-9D17-4354-9FB3-7CDCC0E91671}" destId="{7D7A4066-01C1-41D6-8A52-6EF8156BDDD7}" srcOrd="0" destOrd="0" presId="urn:microsoft.com/office/officeart/2008/layout/PictureStrips"/>
    <dgm:cxn modelId="{BE2AA95B-9F28-455C-AC9C-25FB9EC4CCEA}" srcId="{0899F48F-250A-4867-9F8D-66AB787E516F}" destId="{DAED1A13-38CF-4578-A073-FE85C710338B}" srcOrd="8" destOrd="0" parTransId="{EB3DF978-03F1-4AF1-BF77-E98AA8751482}" sibTransId="{1EED6E91-B924-4C4D-837E-AB119843F4C4}"/>
    <dgm:cxn modelId="{BD6D3C41-3DFF-4305-BFD2-09C9CA13026C}" srcId="{0899F48F-250A-4867-9F8D-66AB787E516F}" destId="{02BB1209-F12B-46C7-9402-53848EBC5C30}" srcOrd="2" destOrd="0" parTransId="{7051CF0C-2367-4BA9-9163-9C8761591BC8}" sibTransId="{2FB69640-BCD7-4C1A-8A73-BC872A31D05B}"/>
    <dgm:cxn modelId="{9F933966-DB53-406C-9A7B-41660A69E12F}" type="presOf" srcId="{38197F9E-B6A8-40CA-B280-75FB2957A9A2}" destId="{F1A4C53D-0B5B-41A2-9190-983A6ED9884A}" srcOrd="0" destOrd="0" presId="urn:microsoft.com/office/officeart/2008/layout/PictureStrips"/>
    <dgm:cxn modelId="{9A64EA66-E3D5-4CAE-910D-2BE07B0051AD}" type="presOf" srcId="{590B4AF9-DA40-4E0B-9A8F-A9AECE956024}" destId="{2FFD169A-F11F-460E-85DF-9F0A6F156A1E}" srcOrd="0" destOrd="0" presId="urn:microsoft.com/office/officeart/2008/layout/PictureStrips"/>
    <dgm:cxn modelId="{DB77004B-E9B4-4F09-8B34-31302171DBC4}" type="presOf" srcId="{129B4A03-56AC-4041-91E3-67E301BF8E89}" destId="{C5D87E24-8C93-4116-8132-AF49A9C002D5}" srcOrd="0" destOrd="0" presId="urn:microsoft.com/office/officeart/2008/layout/PictureStrips"/>
    <dgm:cxn modelId="{9B911F4B-7C71-4EAD-93B1-57707E1BF79E}" type="presOf" srcId="{02BB1209-F12B-46C7-9402-53848EBC5C30}" destId="{A22A0161-E918-494F-B394-D962259611F5}" srcOrd="0" destOrd="0" presId="urn:microsoft.com/office/officeart/2008/layout/PictureStrips"/>
    <dgm:cxn modelId="{0AD4FD70-B6AF-452C-8E7C-8374992ADE7D}" srcId="{0899F48F-250A-4867-9F8D-66AB787E516F}" destId="{332E3B24-371E-42D6-B052-897201EE24B1}" srcOrd="3" destOrd="0" parTransId="{5EDD0216-3C18-4BD5-B74D-E537882FC7A0}" sibTransId="{F259E9D0-EE6C-4551-A6F1-991A58BA3515}"/>
    <dgm:cxn modelId="{FD979851-02DC-4ECB-9733-1DC08567F2D8}" type="presOf" srcId="{282C585D-4019-4205-89E6-3CB4CD3D297D}" destId="{F8E9E67A-C2B9-4B11-9FE9-5943406D1684}" srcOrd="0" destOrd="0" presId="urn:microsoft.com/office/officeart/2008/layout/PictureStrips"/>
    <dgm:cxn modelId="{8FE44475-AE78-40DA-8A88-90E09B64267E}" srcId="{0899F48F-250A-4867-9F8D-66AB787E516F}" destId="{042018DF-9D17-4354-9FB3-7CDCC0E91671}" srcOrd="7" destOrd="0" parTransId="{3D4D7FE5-5CAA-4BBE-8514-4C67DC83F6EB}" sibTransId="{38FE0460-3A09-4F9C-B4DA-38A92D6C34AF}"/>
    <dgm:cxn modelId="{009C0478-FC07-4009-B0EA-D9389DA22C74}" type="presOf" srcId="{0899F48F-250A-4867-9F8D-66AB787E516F}" destId="{47FD3932-AE1A-476B-9E9A-5875E7BA7A91}" srcOrd="0" destOrd="0" presId="urn:microsoft.com/office/officeart/2008/layout/PictureStrips"/>
    <dgm:cxn modelId="{A7A5B9B0-32B4-41F8-8A61-AC47F6AEDE29}" srcId="{0899F48F-250A-4867-9F8D-66AB787E516F}" destId="{70FD0444-C969-4CD3-8F99-0B5E9FF43322}" srcOrd="6" destOrd="0" parTransId="{76E12E27-456E-4844-B128-CB78EBEC56C1}" sibTransId="{BDA5AD5F-9BA1-4059-A83E-505250F9CF28}"/>
    <dgm:cxn modelId="{3F0F01B3-3C07-4AC4-9A8C-1DDD3C14972F}" type="presOf" srcId="{332E3B24-371E-42D6-B052-897201EE24B1}" destId="{90C20FFD-772E-496C-AA97-E2B80B23F22F}" srcOrd="0" destOrd="0" presId="urn:microsoft.com/office/officeart/2008/layout/PictureStrips"/>
    <dgm:cxn modelId="{411C26B8-5DEC-4590-97A1-A74A77C0ACD3}" srcId="{0899F48F-250A-4867-9F8D-66AB787E516F}" destId="{590B4AF9-DA40-4E0B-9A8F-A9AECE956024}" srcOrd="5" destOrd="0" parTransId="{9F2B00B8-7E9A-4C81-93F6-8B35ED1E73BE}" sibTransId="{101E7653-7212-413F-8F94-666AB7CFD7B3}"/>
    <dgm:cxn modelId="{0C03A4C9-E0A9-4D55-BD9B-5B82518B96BC}" type="presOf" srcId="{26275C34-7CE3-4B8B-BDEE-7C31B0CDFD88}" destId="{CCE27A77-9E83-4BBE-8CFA-258506AA8EF8}" srcOrd="0" destOrd="0" presId="urn:microsoft.com/office/officeart/2008/layout/PictureStrips"/>
    <dgm:cxn modelId="{26FC28CF-AFF0-4617-9CA4-D34FCBF6CFDF}" srcId="{0899F48F-250A-4867-9F8D-66AB787E516F}" destId="{38197F9E-B6A8-40CA-B280-75FB2957A9A2}" srcOrd="4" destOrd="0" parTransId="{780EAFE9-5535-49AC-97F7-DC9DE4F7C79B}" sibTransId="{894998F3-3B21-449C-9508-8E85D443B88B}"/>
    <dgm:cxn modelId="{268365CF-F0DA-4903-A929-50927F1E735A}" srcId="{0899F48F-250A-4867-9F8D-66AB787E516F}" destId="{26275C34-7CE3-4B8B-BDEE-7C31B0CDFD88}" srcOrd="1" destOrd="0" parTransId="{A4943D18-5720-4DF9-B0DF-C40F67B7AB26}" sibTransId="{2AFBA533-B233-4E3A-AE68-85A6E98ECE15}"/>
    <dgm:cxn modelId="{4730C3DC-9F0C-44AF-8DCA-DB711DB89885}" srcId="{0899F48F-250A-4867-9F8D-66AB787E516F}" destId="{282C585D-4019-4205-89E6-3CB4CD3D297D}" srcOrd="9" destOrd="0" parTransId="{CFFD3CC0-D4D7-499E-9C34-48E1CCBD9A3E}" sibTransId="{FD6B49F6-4C77-436E-AAA9-360EA7405DBF}"/>
    <dgm:cxn modelId="{28FB05F1-8D99-4DD2-91B1-A2BBB44777E3}" type="presOf" srcId="{70FD0444-C969-4CD3-8F99-0B5E9FF43322}" destId="{DC2AA867-7FFF-4098-9C2E-9A9F32BF71A2}" srcOrd="0" destOrd="0" presId="urn:microsoft.com/office/officeart/2008/layout/PictureStrips"/>
    <dgm:cxn modelId="{107045F5-F7C3-46B1-9DE7-C1A946943033}" srcId="{0899F48F-250A-4867-9F8D-66AB787E516F}" destId="{129B4A03-56AC-4041-91E3-67E301BF8E89}" srcOrd="0" destOrd="0" parTransId="{B88B3A8A-06F5-4EBF-9930-3219C91739C7}" sibTransId="{55B3467C-AC9F-4F93-8C77-E726817F82AD}"/>
    <dgm:cxn modelId="{8CFA67EF-DC83-42E7-B92C-2741106630F6}" type="presParOf" srcId="{47FD3932-AE1A-476B-9E9A-5875E7BA7A91}" destId="{77D366B4-3E34-4414-9397-AFD930AE6E62}" srcOrd="0" destOrd="0" presId="urn:microsoft.com/office/officeart/2008/layout/PictureStrips"/>
    <dgm:cxn modelId="{8C42B2AE-6AF7-4EF0-9266-8C4666CAB83E}" type="presParOf" srcId="{77D366B4-3E34-4414-9397-AFD930AE6E62}" destId="{C5D87E24-8C93-4116-8132-AF49A9C002D5}" srcOrd="0" destOrd="0" presId="urn:microsoft.com/office/officeart/2008/layout/PictureStrips"/>
    <dgm:cxn modelId="{B2CAEF88-2BEF-4913-AC2C-DBCD6F7DD1CA}" type="presParOf" srcId="{77D366B4-3E34-4414-9397-AFD930AE6E62}" destId="{70FDEAE1-4F86-41DD-A60D-9CE71F09FA6A}" srcOrd="1" destOrd="0" presId="urn:microsoft.com/office/officeart/2008/layout/PictureStrips"/>
    <dgm:cxn modelId="{2FDD4B73-FD6A-4998-B60B-AEC77150EF96}" type="presParOf" srcId="{47FD3932-AE1A-476B-9E9A-5875E7BA7A91}" destId="{106F5535-2020-438A-836A-DFC9FAFAD7A4}" srcOrd="1" destOrd="0" presId="urn:microsoft.com/office/officeart/2008/layout/PictureStrips"/>
    <dgm:cxn modelId="{5DE7AC25-7A51-43A3-82C8-4AA85040782C}" type="presParOf" srcId="{47FD3932-AE1A-476B-9E9A-5875E7BA7A91}" destId="{C50D54F6-B5ED-46DA-AB21-64B43B550013}" srcOrd="2" destOrd="0" presId="urn:microsoft.com/office/officeart/2008/layout/PictureStrips"/>
    <dgm:cxn modelId="{E9C2A5F3-432A-4603-8F6B-D248D1DFCC41}" type="presParOf" srcId="{C50D54F6-B5ED-46DA-AB21-64B43B550013}" destId="{CCE27A77-9E83-4BBE-8CFA-258506AA8EF8}" srcOrd="0" destOrd="0" presId="urn:microsoft.com/office/officeart/2008/layout/PictureStrips"/>
    <dgm:cxn modelId="{0727465D-B4E4-4BAA-8B18-DE720A05CFD9}" type="presParOf" srcId="{C50D54F6-B5ED-46DA-AB21-64B43B550013}" destId="{204C79D6-784C-433C-8963-4535B80121BF}" srcOrd="1" destOrd="0" presId="urn:microsoft.com/office/officeart/2008/layout/PictureStrips"/>
    <dgm:cxn modelId="{FB1462BB-710A-45BA-B836-7110418EA201}" type="presParOf" srcId="{47FD3932-AE1A-476B-9E9A-5875E7BA7A91}" destId="{5D1BC8E4-889D-45ED-9228-DA3DDD95DE2C}" srcOrd="3" destOrd="0" presId="urn:microsoft.com/office/officeart/2008/layout/PictureStrips"/>
    <dgm:cxn modelId="{AF71CDB8-5B0B-47F9-913E-971227BC6E42}" type="presParOf" srcId="{47FD3932-AE1A-476B-9E9A-5875E7BA7A91}" destId="{B4277E56-AB13-47A5-9CFA-DC9FF018158F}" srcOrd="4" destOrd="0" presId="urn:microsoft.com/office/officeart/2008/layout/PictureStrips"/>
    <dgm:cxn modelId="{FD102729-03A8-43C9-B823-7CBD70724324}" type="presParOf" srcId="{B4277E56-AB13-47A5-9CFA-DC9FF018158F}" destId="{A22A0161-E918-494F-B394-D962259611F5}" srcOrd="0" destOrd="0" presId="urn:microsoft.com/office/officeart/2008/layout/PictureStrips"/>
    <dgm:cxn modelId="{ADB77FC9-3398-486E-AA45-A6A3C854B116}" type="presParOf" srcId="{B4277E56-AB13-47A5-9CFA-DC9FF018158F}" destId="{267B7036-18FF-4D90-8FC1-7D92132FEEBB}" srcOrd="1" destOrd="0" presId="urn:microsoft.com/office/officeart/2008/layout/PictureStrips"/>
    <dgm:cxn modelId="{5DF24C73-3D04-4682-A652-452BE6EFB026}" type="presParOf" srcId="{47FD3932-AE1A-476B-9E9A-5875E7BA7A91}" destId="{B8BAA144-D98F-4AE3-9C59-557956F8DAC9}" srcOrd="5" destOrd="0" presId="urn:microsoft.com/office/officeart/2008/layout/PictureStrips"/>
    <dgm:cxn modelId="{F67103DD-907B-4924-93D6-24A06E8770EE}" type="presParOf" srcId="{47FD3932-AE1A-476B-9E9A-5875E7BA7A91}" destId="{6A4A04A3-7355-46DB-8E19-D717A5611BE9}" srcOrd="6" destOrd="0" presId="urn:microsoft.com/office/officeart/2008/layout/PictureStrips"/>
    <dgm:cxn modelId="{5A496EBF-F1BD-4BC5-A161-67FF16635D17}" type="presParOf" srcId="{6A4A04A3-7355-46DB-8E19-D717A5611BE9}" destId="{90C20FFD-772E-496C-AA97-E2B80B23F22F}" srcOrd="0" destOrd="0" presId="urn:microsoft.com/office/officeart/2008/layout/PictureStrips"/>
    <dgm:cxn modelId="{20334213-7F3B-4141-BBCB-2F2354488F40}" type="presParOf" srcId="{6A4A04A3-7355-46DB-8E19-D717A5611BE9}" destId="{59599EFC-0EF0-443A-979B-3853E0C8A08A}" srcOrd="1" destOrd="0" presId="urn:microsoft.com/office/officeart/2008/layout/PictureStrips"/>
    <dgm:cxn modelId="{912601F4-762E-4A24-809C-6A76B8AAF07B}" type="presParOf" srcId="{47FD3932-AE1A-476B-9E9A-5875E7BA7A91}" destId="{CAAB35AC-76A6-4172-809F-EAF655EAA85D}" srcOrd="7" destOrd="0" presId="urn:microsoft.com/office/officeart/2008/layout/PictureStrips"/>
    <dgm:cxn modelId="{8461DECF-A69A-4352-8ECD-7C0489C458BF}" type="presParOf" srcId="{47FD3932-AE1A-476B-9E9A-5875E7BA7A91}" destId="{47818D61-45F8-41C4-8D24-F08D362EFE14}" srcOrd="8" destOrd="0" presId="urn:microsoft.com/office/officeart/2008/layout/PictureStrips"/>
    <dgm:cxn modelId="{CACB0E92-C325-4BE5-AB34-4835BBD5E796}" type="presParOf" srcId="{47818D61-45F8-41C4-8D24-F08D362EFE14}" destId="{F1A4C53D-0B5B-41A2-9190-983A6ED9884A}" srcOrd="0" destOrd="0" presId="urn:microsoft.com/office/officeart/2008/layout/PictureStrips"/>
    <dgm:cxn modelId="{F356EF81-AE40-4C14-952C-515FABD47B6A}" type="presParOf" srcId="{47818D61-45F8-41C4-8D24-F08D362EFE14}" destId="{AA0B6FCF-9E9F-470D-B4A3-194AE52124A0}" srcOrd="1" destOrd="0" presId="urn:microsoft.com/office/officeart/2008/layout/PictureStrips"/>
    <dgm:cxn modelId="{A285152D-F3A0-4749-9DD2-F9C0E2FAA2BE}" type="presParOf" srcId="{47FD3932-AE1A-476B-9E9A-5875E7BA7A91}" destId="{97E5F599-BDA9-4C8D-933F-3005CB706F87}" srcOrd="9" destOrd="0" presId="urn:microsoft.com/office/officeart/2008/layout/PictureStrips"/>
    <dgm:cxn modelId="{A1C1BF61-0272-49AB-8BD2-3473A0A0F621}" type="presParOf" srcId="{47FD3932-AE1A-476B-9E9A-5875E7BA7A91}" destId="{D9B14616-C709-4B44-B61C-1FF985D9B5AF}" srcOrd="10" destOrd="0" presId="urn:microsoft.com/office/officeart/2008/layout/PictureStrips"/>
    <dgm:cxn modelId="{B276ED14-869A-481F-A2D9-513EF9466881}" type="presParOf" srcId="{D9B14616-C709-4B44-B61C-1FF985D9B5AF}" destId="{2FFD169A-F11F-460E-85DF-9F0A6F156A1E}" srcOrd="0" destOrd="0" presId="urn:microsoft.com/office/officeart/2008/layout/PictureStrips"/>
    <dgm:cxn modelId="{6F0AF141-9B23-4A58-8283-19E73DB10A50}" type="presParOf" srcId="{D9B14616-C709-4B44-B61C-1FF985D9B5AF}" destId="{7F05870A-C7E7-4C77-B004-248D3B26FCF1}" srcOrd="1" destOrd="0" presId="urn:microsoft.com/office/officeart/2008/layout/PictureStrips"/>
    <dgm:cxn modelId="{C589ED99-F774-484A-9C77-7EA6011182A7}" type="presParOf" srcId="{47FD3932-AE1A-476B-9E9A-5875E7BA7A91}" destId="{90F7FEDB-09C6-4B46-87AE-C2FA0897AE32}" srcOrd="11" destOrd="0" presId="urn:microsoft.com/office/officeart/2008/layout/PictureStrips"/>
    <dgm:cxn modelId="{1C90C778-BF32-4C2C-BE7B-AF32CE6168CD}" type="presParOf" srcId="{47FD3932-AE1A-476B-9E9A-5875E7BA7A91}" destId="{B8DFDB42-FFD6-4F7F-8BB4-A56D70180818}" srcOrd="12" destOrd="0" presId="urn:microsoft.com/office/officeart/2008/layout/PictureStrips"/>
    <dgm:cxn modelId="{41470A22-1AB0-4369-9DCB-15978C70E46C}" type="presParOf" srcId="{B8DFDB42-FFD6-4F7F-8BB4-A56D70180818}" destId="{DC2AA867-7FFF-4098-9C2E-9A9F32BF71A2}" srcOrd="0" destOrd="0" presId="urn:microsoft.com/office/officeart/2008/layout/PictureStrips"/>
    <dgm:cxn modelId="{A7D376F8-66E8-481F-BA6E-C10A1626FAA8}" type="presParOf" srcId="{B8DFDB42-FFD6-4F7F-8BB4-A56D70180818}" destId="{9A0C66D5-9324-4E39-BC58-CB1F5A63A9CE}" srcOrd="1" destOrd="0" presId="urn:microsoft.com/office/officeart/2008/layout/PictureStrips"/>
    <dgm:cxn modelId="{01CDBDF1-D853-4EBC-B428-E1BD096635AD}" type="presParOf" srcId="{47FD3932-AE1A-476B-9E9A-5875E7BA7A91}" destId="{E22C9AA2-4698-439F-9505-826CF72BC3D1}" srcOrd="13" destOrd="0" presId="urn:microsoft.com/office/officeart/2008/layout/PictureStrips"/>
    <dgm:cxn modelId="{273FD825-3545-4977-8E17-CA4D33DAC1F5}" type="presParOf" srcId="{47FD3932-AE1A-476B-9E9A-5875E7BA7A91}" destId="{C633796C-50FC-48D0-A598-46306D8EAE1B}" srcOrd="14" destOrd="0" presId="urn:microsoft.com/office/officeart/2008/layout/PictureStrips"/>
    <dgm:cxn modelId="{8063D4FA-7DB9-48AE-AE9E-A2CEA7095094}" type="presParOf" srcId="{C633796C-50FC-48D0-A598-46306D8EAE1B}" destId="{7D7A4066-01C1-41D6-8A52-6EF8156BDDD7}" srcOrd="0" destOrd="0" presId="urn:microsoft.com/office/officeart/2008/layout/PictureStrips"/>
    <dgm:cxn modelId="{71715D07-5001-4283-83D6-1194957D9262}" type="presParOf" srcId="{C633796C-50FC-48D0-A598-46306D8EAE1B}" destId="{D3B10DEA-8FE6-4327-8098-6630F6B9E6B5}" srcOrd="1" destOrd="0" presId="urn:microsoft.com/office/officeart/2008/layout/PictureStrips"/>
    <dgm:cxn modelId="{66A87806-B06F-4CC4-9BE1-DE5C737B05DE}" type="presParOf" srcId="{47FD3932-AE1A-476B-9E9A-5875E7BA7A91}" destId="{EDE736CE-C181-43C7-8E8A-F631A1EB12C3}" srcOrd="15" destOrd="0" presId="urn:microsoft.com/office/officeart/2008/layout/PictureStrips"/>
    <dgm:cxn modelId="{8F5FE2EE-8BA7-4F8E-88DA-1B00EDBF9851}" type="presParOf" srcId="{47FD3932-AE1A-476B-9E9A-5875E7BA7A91}" destId="{558102CE-BA10-4F27-8013-C6993227F6F8}" srcOrd="16" destOrd="0" presId="urn:microsoft.com/office/officeart/2008/layout/PictureStrips"/>
    <dgm:cxn modelId="{E544F2C5-CE19-4A6C-ABF4-22812D88243C}" type="presParOf" srcId="{558102CE-BA10-4F27-8013-C6993227F6F8}" destId="{263E7C76-1725-4689-A3DF-65261DCEE884}" srcOrd="0" destOrd="0" presId="urn:microsoft.com/office/officeart/2008/layout/PictureStrips"/>
    <dgm:cxn modelId="{39288652-C423-4E75-85D7-E121652F75B3}" type="presParOf" srcId="{558102CE-BA10-4F27-8013-C6993227F6F8}" destId="{D09DABE0-4EF4-4691-8672-094A60A285A8}" srcOrd="1" destOrd="0" presId="urn:microsoft.com/office/officeart/2008/layout/PictureStrips"/>
    <dgm:cxn modelId="{44087595-1365-48B5-BCDE-B6829AE03AD1}" type="presParOf" srcId="{47FD3932-AE1A-476B-9E9A-5875E7BA7A91}" destId="{5EE0ECA9-6824-4322-9E31-059D4931E57E}" srcOrd="17" destOrd="0" presId="urn:microsoft.com/office/officeart/2008/layout/PictureStrips"/>
    <dgm:cxn modelId="{D5DED541-360A-4051-BC9F-D841B9088148}" type="presParOf" srcId="{47FD3932-AE1A-476B-9E9A-5875E7BA7A91}" destId="{3DDBB527-C74B-4456-AFC3-D84A9F8257C3}" srcOrd="18" destOrd="0" presId="urn:microsoft.com/office/officeart/2008/layout/PictureStrips"/>
    <dgm:cxn modelId="{3955A69A-C9A3-47AF-9BDC-BB016F60253F}" type="presParOf" srcId="{3DDBB527-C74B-4456-AFC3-D84A9F8257C3}" destId="{F8E9E67A-C2B9-4B11-9FE9-5943406D1684}" srcOrd="0" destOrd="0" presId="urn:microsoft.com/office/officeart/2008/layout/PictureStrips"/>
    <dgm:cxn modelId="{1A81C09D-616E-4801-80A0-F8B4AAB7DEB3}" type="presParOf" srcId="{3DDBB527-C74B-4456-AFC3-D84A9F8257C3}" destId="{93BC0115-73EC-4239-82BC-C36336EA2A5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92D139D-FD6D-417E-BCA3-701F7D60B681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973381-316A-40B6-880C-851BB2B19C3C}">
      <dgm:prSet/>
      <dgm:spPr/>
      <dgm:t>
        <a:bodyPr/>
        <a:lstStyle/>
        <a:p>
          <a:r>
            <a:rPr lang="id-ID" b="1"/>
            <a:t>“conceptual data diagram”</a:t>
          </a:r>
          <a:r>
            <a:rPr lang="en-US" b="1"/>
            <a:t> artifact</a:t>
          </a:r>
          <a:endParaRPr lang="en-US"/>
        </a:p>
      </dgm:t>
    </dgm:pt>
    <dgm:pt modelId="{AA4C2404-5CA9-45AE-9859-1BB0DC362F9C}" type="parTrans" cxnId="{982BB7FD-00B1-45D4-85A0-6CFA1DB212E1}">
      <dgm:prSet/>
      <dgm:spPr/>
      <dgm:t>
        <a:bodyPr/>
        <a:lstStyle/>
        <a:p>
          <a:endParaRPr lang="en-US"/>
        </a:p>
      </dgm:t>
    </dgm:pt>
    <dgm:pt modelId="{7ECE0589-CE20-4AB5-8F13-71F80B0757A2}" type="sibTrans" cxnId="{982BB7FD-00B1-45D4-85A0-6CFA1DB212E1}">
      <dgm:prSet/>
      <dgm:spPr/>
      <dgm:t>
        <a:bodyPr/>
        <a:lstStyle/>
        <a:p>
          <a:endParaRPr lang="en-US"/>
        </a:p>
      </dgm:t>
    </dgm:pt>
    <dgm:pt modelId="{AC927872-6ABD-4419-8DAB-254102BA7756}">
      <dgm:prSet/>
      <dgm:spPr/>
      <dgm:t>
        <a:bodyPr/>
        <a:lstStyle/>
        <a:p>
          <a:r>
            <a:rPr lang="id-ID" b="1" dirty="0"/>
            <a:t>“</a:t>
          </a:r>
          <a:r>
            <a:rPr lang="id-ID" b="1" dirty="0" err="1"/>
            <a:t>product</a:t>
          </a:r>
          <a:r>
            <a:rPr lang="id-ID" b="1" dirty="0"/>
            <a:t> </a:t>
          </a:r>
          <a:r>
            <a:rPr lang="id-ID" b="1" dirty="0" err="1"/>
            <a:t>lifecycle</a:t>
          </a:r>
          <a:r>
            <a:rPr lang="id-ID" b="1" dirty="0"/>
            <a:t> diagram”</a:t>
          </a:r>
          <a:r>
            <a:rPr lang="en-US" b="1" dirty="0"/>
            <a:t> artifact</a:t>
          </a:r>
          <a:endParaRPr lang="en-US" dirty="0"/>
        </a:p>
      </dgm:t>
    </dgm:pt>
    <dgm:pt modelId="{D0C4A717-A0D3-429F-81B8-ACC061BCD2B7}" type="parTrans" cxnId="{2BDFEB95-A75A-46EA-9EA4-514FC0261B23}">
      <dgm:prSet/>
      <dgm:spPr/>
      <dgm:t>
        <a:bodyPr/>
        <a:lstStyle/>
        <a:p>
          <a:endParaRPr lang="en-US"/>
        </a:p>
      </dgm:t>
    </dgm:pt>
    <dgm:pt modelId="{DB2B7A74-D8DF-42F0-A039-7F6F63907CC9}" type="sibTrans" cxnId="{2BDFEB95-A75A-46EA-9EA4-514FC0261B23}">
      <dgm:prSet/>
      <dgm:spPr/>
      <dgm:t>
        <a:bodyPr/>
        <a:lstStyle/>
        <a:p>
          <a:endParaRPr lang="en-US"/>
        </a:p>
      </dgm:t>
    </dgm:pt>
    <dgm:pt modelId="{97C74210-4C7D-4325-96F7-2AE0F79030E9}">
      <dgm:prSet/>
      <dgm:spPr/>
      <dgm:t>
        <a:bodyPr/>
        <a:lstStyle/>
        <a:p>
          <a:r>
            <a:rPr lang="id-ID" b="1"/>
            <a:t>“logical data diagram”</a:t>
          </a:r>
          <a:r>
            <a:rPr lang="en-US" b="1"/>
            <a:t> artifact</a:t>
          </a:r>
          <a:endParaRPr lang="en-US"/>
        </a:p>
      </dgm:t>
    </dgm:pt>
    <dgm:pt modelId="{D9F63D3E-9817-4D1E-83A0-AA886BFD2F5F}" type="parTrans" cxnId="{4AD22343-C8FE-402E-BE13-2B44F8DE6767}">
      <dgm:prSet/>
      <dgm:spPr/>
      <dgm:t>
        <a:bodyPr/>
        <a:lstStyle/>
        <a:p>
          <a:endParaRPr lang="en-US"/>
        </a:p>
      </dgm:t>
    </dgm:pt>
    <dgm:pt modelId="{9426F612-D0B6-4176-9086-24605CC20A42}" type="sibTrans" cxnId="{4AD22343-C8FE-402E-BE13-2B44F8DE6767}">
      <dgm:prSet/>
      <dgm:spPr/>
      <dgm:t>
        <a:bodyPr/>
        <a:lstStyle/>
        <a:p>
          <a:endParaRPr lang="en-US"/>
        </a:p>
      </dgm:t>
    </dgm:pt>
    <dgm:pt modelId="{787D9950-96AB-44D5-93CF-E3F5DDB2B385}">
      <dgm:prSet/>
      <dgm:spPr/>
      <dgm:t>
        <a:bodyPr/>
        <a:lstStyle/>
        <a:p>
          <a:r>
            <a:rPr lang="id-ID" b="1"/>
            <a:t>“data dissemination diagram”</a:t>
          </a:r>
          <a:r>
            <a:rPr lang="en-US" b="1"/>
            <a:t> artifact</a:t>
          </a:r>
          <a:endParaRPr lang="en-US"/>
        </a:p>
      </dgm:t>
    </dgm:pt>
    <dgm:pt modelId="{391B3425-BC15-466D-B937-0FBFDAAEB9A7}" type="parTrans" cxnId="{9AF1DD9D-37F8-4187-B53D-9823DDC1B182}">
      <dgm:prSet/>
      <dgm:spPr/>
      <dgm:t>
        <a:bodyPr/>
        <a:lstStyle/>
        <a:p>
          <a:endParaRPr lang="en-US"/>
        </a:p>
      </dgm:t>
    </dgm:pt>
    <dgm:pt modelId="{79AAD8A5-5D35-4986-820A-31ACAB462C52}" type="sibTrans" cxnId="{9AF1DD9D-37F8-4187-B53D-9823DDC1B182}">
      <dgm:prSet/>
      <dgm:spPr/>
      <dgm:t>
        <a:bodyPr/>
        <a:lstStyle/>
        <a:p>
          <a:endParaRPr lang="en-US"/>
        </a:p>
      </dgm:t>
    </dgm:pt>
    <dgm:pt modelId="{A9FD9C5D-2CF6-457E-935F-CF920A34868B}">
      <dgm:prSet/>
      <dgm:spPr/>
      <dgm:t>
        <a:bodyPr/>
        <a:lstStyle/>
        <a:p>
          <a:r>
            <a:rPr lang="id-ID" b="1"/>
            <a:t>“data security diagram”</a:t>
          </a:r>
          <a:r>
            <a:rPr lang="en-US" b="1"/>
            <a:t> artifact</a:t>
          </a:r>
          <a:endParaRPr lang="en-US"/>
        </a:p>
      </dgm:t>
    </dgm:pt>
    <dgm:pt modelId="{F97A8D95-9D0D-45B7-B94D-7F5A3F600D54}" type="parTrans" cxnId="{0BC6DED8-E47F-4AAA-8605-193F1D9965DF}">
      <dgm:prSet/>
      <dgm:spPr/>
      <dgm:t>
        <a:bodyPr/>
        <a:lstStyle/>
        <a:p>
          <a:endParaRPr lang="en-US"/>
        </a:p>
      </dgm:t>
    </dgm:pt>
    <dgm:pt modelId="{46AC663C-875B-4E01-B35C-2566AF5B7C50}" type="sibTrans" cxnId="{0BC6DED8-E47F-4AAA-8605-193F1D9965DF}">
      <dgm:prSet/>
      <dgm:spPr/>
      <dgm:t>
        <a:bodyPr/>
        <a:lstStyle/>
        <a:p>
          <a:endParaRPr lang="en-US"/>
        </a:p>
      </dgm:t>
    </dgm:pt>
    <dgm:pt modelId="{9BA1BB58-4697-4B64-9AA5-3570A3D9223F}">
      <dgm:prSet/>
      <dgm:spPr/>
      <dgm:t>
        <a:bodyPr/>
        <a:lstStyle/>
        <a:p>
          <a:r>
            <a:rPr lang="id-ID" b="1"/>
            <a:t>“data migration diagram”</a:t>
          </a:r>
          <a:r>
            <a:rPr lang="en-US" b="1"/>
            <a:t> artifact</a:t>
          </a:r>
          <a:endParaRPr lang="en-US"/>
        </a:p>
      </dgm:t>
    </dgm:pt>
    <dgm:pt modelId="{F33E03C1-A262-4D3E-A1F3-08A6E481E99E}" type="parTrans" cxnId="{9FB4734D-60C9-422E-B5BF-6CF0162CCBA0}">
      <dgm:prSet/>
      <dgm:spPr/>
      <dgm:t>
        <a:bodyPr/>
        <a:lstStyle/>
        <a:p>
          <a:endParaRPr lang="en-US"/>
        </a:p>
      </dgm:t>
    </dgm:pt>
    <dgm:pt modelId="{3D11EF63-F56A-43B6-86A6-A9231927AF65}" type="sibTrans" cxnId="{9FB4734D-60C9-422E-B5BF-6CF0162CCBA0}">
      <dgm:prSet/>
      <dgm:spPr/>
      <dgm:t>
        <a:bodyPr/>
        <a:lstStyle/>
        <a:p>
          <a:endParaRPr lang="en-US"/>
        </a:p>
      </dgm:t>
    </dgm:pt>
    <dgm:pt modelId="{C26150DE-EEAB-408C-A724-637100B939FF}">
      <dgm:prSet/>
      <dgm:spPr/>
      <dgm:t>
        <a:bodyPr/>
        <a:lstStyle/>
        <a:p>
          <a:r>
            <a:rPr lang="id-ID" b="1"/>
            <a:t>“service data diagram”</a:t>
          </a:r>
          <a:r>
            <a:rPr lang="en-US" b="1"/>
            <a:t> artifact</a:t>
          </a:r>
          <a:endParaRPr lang="en-US"/>
        </a:p>
      </dgm:t>
    </dgm:pt>
    <dgm:pt modelId="{4D66257B-352D-46EB-848C-2979093A5B9C}" type="parTrans" cxnId="{63A86416-163C-4AB7-9755-F7BC3BB613A1}">
      <dgm:prSet/>
      <dgm:spPr/>
      <dgm:t>
        <a:bodyPr/>
        <a:lstStyle/>
        <a:p>
          <a:endParaRPr lang="en-US"/>
        </a:p>
      </dgm:t>
    </dgm:pt>
    <dgm:pt modelId="{E4FB6453-B337-46CF-8666-F2BC6BE3227A}" type="sibTrans" cxnId="{63A86416-163C-4AB7-9755-F7BC3BB613A1}">
      <dgm:prSet/>
      <dgm:spPr/>
      <dgm:t>
        <a:bodyPr/>
        <a:lstStyle/>
        <a:p>
          <a:endParaRPr lang="en-US"/>
        </a:p>
      </dgm:t>
    </dgm:pt>
    <dgm:pt modelId="{58AEE30D-56AA-4830-99AE-7D2D3B4EF4FF}" type="pres">
      <dgm:prSet presAssocID="{F92D139D-FD6D-417E-BCA3-701F7D60B681}" presName="Name0" presStyleCnt="0">
        <dgm:presLayoutVars>
          <dgm:dir/>
          <dgm:resizeHandles val="exact"/>
        </dgm:presLayoutVars>
      </dgm:prSet>
      <dgm:spPr/>
    </dgm:pt>
    <dgm:pt modelId="{4608BF65-B01E-4BBB-9029-2E96C865BBEB}" type="pres">
      <dgm:prSet presAssocID="{68973381-316A-40B6-880C-851BB2B19C3C}" presName="composite" presStyleCnt="0"/>
      <dgm:spPr/>
    </dgm:pt>
    <dgm:pt modelId="{D3D883DC-2671-4CD7-9CEB-6022CD22F718}" type="pres">
      <dgm:prSet presAssocID="{68973381-316A-40B6-880C-851BB2B19C3C}" presName="rect1" presStyleLbl="trAlignAcc1" presStyleIdx="0" presStyleCnt="7">
        <dgm:presLayoutVars>
          <dgm:bulletEnabled val="1"/>
        </dgm:presLayoutVars>
      </dgm:prSet>
      <dgm:spPr/>
    </dgm:pt>
    <dgm:pt modelId="{4E7EADB1-BFA9-498E-AFA5-30A9E519EBE2}" type="pres">
      <dgm:prSet presAssocID="{68973381-316A-40B6-880C-851BB2B19C3C}" presName="rect2" presStyleLbl="fgImgPlace1" presStyleIdx="0" presStyleCnt="7"/>
      <dgm:spPr/>
    </dgm:pt>
    <dgm:pt modelId="{2C2702BF-7940-42BA-AB23-CF350FFF7914}" type="pres">
      <dgm:prSet presAssocID="{7ECE0589-CE20-4AB5-8F13-71F80B0757A2}" presName="sibTrans" presStyleCnt="0"/>
      <dgm:spPr/>
    </dgm:pt>
    <dgm:pt modelId="{7F0EE8B2-C5A5-48DF-838E-47CCCD418AE8}" type="pres">
      <dgm:prSet presAssocID="{AC927872-6ABD-4419-8DAB-254102BA7756}" presName="composite" presStyleCnt="0"/>
      <dgm:spPr/>
    </dgm:pt>
    <dgm:pt modelId="{FB5924D1-7EF4-4F38-97A6-F3348FB1B4CE}" type="pres">
      <dgm:prSet presAssocID="{AC927872-6ABD-4419-8DAB-254102BA7756}" presName="rect1" presStyleLbl="trAlignAcc1" presStyleIdx="1" presStyleCnt="7">
        <dgm:presLayoutVars>
          <dgm:bulletEnabled val="1"/>
        </dgm:presLayoutVars>
      </dgm:prSet>
      <dgm:spPr/>
    </dgm:pt>
    <dgm:pt modelId="{3E16256C-BCA4-4BA7-A59E-E2F550FB90FA}" type="pres">
      <dgm:prSet presAssocID="{AC927872-6ABD-4419-8DAB-254102BA7756}" presName="rect2" presStyleLbl="fgImgPlace1" presStyleIdx="1" presStyleCnt="7"/>
      <dgm:spPr/>
    </dgm:pt>
    <dgm:pt modelId="{1E3F80BA-4C73-4D98-A99E-AF25E58BA318}" type="pres">
      <dgm:prSet presAssocID="{DB2B7A74-D8DF-42F0-A039-7F6F63907CC9}" presName="sibTrans" presStyleCnt="0"/>
      <dgm:spPr/>
    </dgm:pt>
    <dgm:pt modelId="{9C0BBAB3-A251-41B6-83A2-596B05938660}" type="pres">
      <dgm:prSet presAssocID="{97C74210-4C7D-4325-96F7-2AE0F79030E9}" presName="composite" presStyleCnt="0"/>
      <dgm:spPr/>
    </dgm:pt>
    <dgm:pt modelId="{E7123FA3-B6D3-4AA6-A9C9-6652ABD317D9}" type="pres">
      <dgm:prSet presAssocID="{97C74210-4C7D-4325-96F7-2AE0F79030E9}" presName="rect1" presStyleLbl="trAlignAcc1" presStyleIdx="2" presStyleCnt="7">
        <dgm:presLayoutVars>
          <dgm:bulletEnabled val="1"/>
        </dgm:presLayoutVars>
      </dgm:prSet>
      <dgm:spPr/>
    </dgm:pt>
    <dgm:pt modelId="{945F8633-6525-4FDF-9D1E-4E32E9EA9881}" type="pres">
      <dgm:prSet presAssocID="{97C74210-4C7D-4325-96F7-2AE0F79030E9}" presName="rect2" presStyleLbl="fgImgPlace1" presStyleIdx="2" presStyleCnt="7"/>
      <dgm:spPr/>
    </dgm:pt>
    <dgm:pt modelId="{C7559ACD-2A83-4DE4-80B3-9BB3C9AC946E}" type="pres">
      <dgm:prSet presAssocID="{9426F612-D0B6-4176-9086-24605CC20A42}" presName="sibTrans" presStyleCnt="0"/>
      <dgm:spPr/>
    </dgm:pt>
    <dgm:pt modelId="{5373499C-27BA-42C3-8A11-722F6D2ED2B2}" type="pres">
      <dgm:prSet presAssocID="{787D9950-96AB-44D5-93CF-E3F5DDB2B385}" presName="composite" presStyleCnt="0"/>
      <dgm:spPr/>
    </dgm:pt>
    <dgm:pt modelId="{97988B1C-DF7F-4EAC-83C8-A65C6FA9A205}" type="pres">
      <dgm:prSet presAssocID="{787D9950-96AB-44D5-93CF-E3F5DDB2B385}" presName="rect1" presStyleLbl="trAlignAcc1" presStyleIdx="3" presStyleCnt="7">
        <dgm:presLayoutVars>
          <dgm:bulletEnabled val="1"/>
        </dgm:presLayoutVars>
      </dgm:prSet>
      <dgm:spPr/>
    </dgm:pt>
    <dgm:pt modelId="{4F366FC8-CDE8-4A25-92D2-1A0265708BF0}" type="pres">
      <dgm:prSet presAssocID="{787D9950-96AB-44D5-93CF-E3F5DDB2B385}" presName="rect2" presStyleLbl="fgImgPlace1" presStyleIdx="3" presStyleCnt="7"/>
      <dgm:spPr/>
    </dgm:pt>
    <dgm:pt modelId="{E99AB742-FDD0-4541-BADD-0CF9ED97C09A}" type="pres">
      <dgm:prSet presAssocID="{79AAD8A5-5D35-4986-820A-31ACAB462C52}" presName="sibTrans" presStyleCnt="0"/>
      <dgm:spPr/>
    </dgm:pt>
    <dgm:pt modelId="{32E12A3D-F840-428D-A8A2-28B87F515760}" type="pres">
      <dgm:prSet presAssocID="{A9FD9C5D-2CF6-457E-935F-CF920A34868B}" presName="composite" presStyleCnt="0"/>
      <dgm:spPr/>
    </dgm:pt>
    <dgm:pt modelId="{A10824CF-0E46-462C-9429-46819FD0074E}" type="pres">
      <dgm:prSet presAssocID="{A9FD9C5D-2CF6-457E-935F-CF920A34868B}" presName="rect1" presStyleLbl="trAlignAcc1" presStyleIdx="4" presStyleCnt="7">
        <dgm:presLayoutVars>
          <dgm:bulletEnabled val="1"/>
        </dgm:presLayoutVars>
      </dgm:prSet>
      <dgm:spPr/>
    </dgm:pt>
    <dgm:pt modelId="{3E5DB5F8-8A27-481A-A079-2CC85BD2F72F}" type="pres">
      <dgm:prSet presAssocID="{A9FD9C5D-2CF6-457E-935F-CF920A34868B}" presName="rect2" presStyleLbl="fgImgPlace1" presStyleIdx="4" presStyleCnt="7"/>
      <dgm:spPr/>
    </dgm:pt>
    <dgm:pt modelId="{E5759AA8-5E9F-47B8-86AB-D0BD65B8FE76}" type="pres">
      <dgm:prSet presAssocID="{46AC663C-875B-4E01-B35C-2566AF5B7C50}" presName="sibTrans" presStyleCnt="0"/>
      <dgm:spPr/>
    </dgm:pt>
    <dgm:pt modelId="{74C0E62F-142E-4643-829D-E99875525564}" type="pres">
      <dgm:prSet presAssocID="{9BA1BB58-4697-4B64-9AA5-3570A3D9223F}" presName="composite" presStyleCnt="0"/>
      <dgm:spPr/>
    </dgm:pt>
    <dgm:pt modelId="{25209CB1-DA25-403E-94CE-ABEEF0EF031F}" type="pres">
      <dgm:prSet presAssocID="{9BA1BB58-4697-4B64-9AA5-3570A3D9223F}" presName="rect1" presStyleLbl="trAlignAcc1" presStyleIdx="5" presStyleCnt="7">
        <dgm:presLayoutVars>
          <dgm:bulletEnabled val="1"/>
        </dgm:presLayoutVars>
      </dgm:prSet>
      <dgm:spPr/>
    </dgm:pt>
    <dgm:pt modelId="{FBEDAEE9-AB08-48B5-8A91-07A8018E630A}" type="pres">
      <dgm:prSet presAssocID="{9BA1BB58-4697-4B64-9AA5-3570A3D9223F}" presName="rect2" presStyleLbl="fgImgPlace1" presStyleIdx="5" presStyleCnt="7"/>
      <dgm:spPr/>
    </dgm:pt>
    <dgm:pt modelId="{5151EA28-9D7C-40D0-A723-B7F3ED77145F}" type="pres">
      <dgm:prSet presAssocID="{3D11EF63-F56A-43B6-86A6-A9231927AF65}" presName="sibTrans" presStyleCnt="0"/>
      <dgm:spPr/>
    </dgm:pt>
    <dgm:pt modelId="{4E1166D2-09DF-4204-A461-4D7D3BC40F4D}" type="pres">
      <dgm:prSet presAssocID="{C26150DE-EEAB-408C-A724-637100B939FF}" presName="composite" presStyleCnt="0"/>
      <dgm:spPr/>
    </dgm:pt>
    <dgm:pt modelId="{7E2D45BB-439A-4BCD-A491-F40068E7C2AB}" type="pres">
      <dgm:prSet presAssocID="{C26150DE-EEAB-408C-A724-637100B939FF}" presName="rect1" presStyleLbl="trAlignAcc1" presStyleIdx="6" presStyleCnt="7">
        <dgm:presLayoutVars>
          <dgm:bulletEnabled val="1"/>
        </dgm:presLayoutVars>
      </dgm:prSet>
      <dgm:spPr/>
    </dgm:pt>
    <dgm:pt modelId="{199AC369-05F2-43A7-A2F0-CBF30DCC6C68}" type="pres">
      <dgm:prSet presAssocID="{C26150DE-EEAB-408C-A724-637100B939FF}" presName="rect2" presStyleLbl="fgImgPlace1" presStyleIdx="6" presStyleCnt="7"/>
      <dgm:spPr/>
    </dgm:pt>
  </dgm:ptLst>
  <dgm:cxnLst>
    <dgm:cxn modelId="{63A86416-163C-4AB7-9755-F7BC3BB613A1}" srcId="{F92D139D-FD6D-417E-BCA3-701F7D60B681}" destId="{C26150DE-EEAB-408C-A724-637100B939FF}" srcOrd="6" destOrd="0" parTransId="{4D66257B-352D-46EB-848C-2979093A5B9C}" sibTransId="{E4FB6453-B337-46CF-8666-F2BC6BE3227A}"/>
    <dgm:cxn modelId="{12E3732E-3CB6-499C-A380-AEA5B9F94F50}" type="presOf" srcId="{A9FD9C5D-2CF6-457E-935F-CF920A34868B}" destId="{A10824CF-0E46-462C-9429-46819FD0074E}" srcOrd="0" destOrd="0" presId="urn:microsoft.com/office/officeart/2008/layout/PictureStrips"/>
    <dgm:cxn modelId="{412CA342-BA52-4F6F-A396-09C582652817}" type="presOf" srcId="{AC927872-6ABD-4419-8DAB-254102BA7756}" destId="{FB5924D1-7EF4-4F38-97A6-F3348FB1B4CE}" srcOrd="0" destOrd="0" presId="urn:microsoft.com/office/officeart/2008/layout/PictureStrips"/>
    <dgm:cxn modelId="{4AD22343-C8FE-402E-BE13-2B44F8DE6767}" srcId="{F92D139D-FD6D-417E-BCA3-701F7D60B681}" destId="{97C74210-4C7D-4325-96F7-2AE0F79030E9}" srcOrd="2" destOrd="0" parTransId="{D9F63D3E-9817-4D1E-83A0-AA886BFD2F5F}" sibTransId="{9426F612-D0B6-4176-9086-24605CC20A42}"/>
    <dgm:cxn modelId="{9FB4734D-60C9-422E-B5BF-6CF0162CCBA0}" srcId="{F92D139D-FD6D-417E-BCA3-701F7D60B681}" destId="{9BA1BB58-4697-4B64-9AA5-3570A3D9223F}" srcOrd="5" destOrd="0" parTransId="{F33E03C1-A262-4D3E-A1F3-08A6E481E99E}" sibTransId="{3D11EF63-F56A-43B6-86A6-A9231927AF65}"/>
    <dgm:cxn modelId="{1D6A594F-5D34-4662-A7F2-DA79335D70AC}" type="presOf" srcId="{C26150DE-EEAB-408C-A724-637100B939FF}" destId="{7E2D45BB-439A-4BCD-A491-F40068E7C2AB}" srcOrd="0" destOrd="0" presId="urn:microsoft.com/office/officeart/2008/layout/PictureStrips"/>
    <dgm:cxn modelId="{2BDFEB95-A75A-46EA-9EA4-514FC0261B23}" srcId="{F92D139D-FD6D-417E-BCA3-701F7D60B681}" destId="{AC927872-6ABD-4419-8DAB-254102BA7756}" srcOrd="1" destOrd="0" parTransId="{D0C4A717-A0D3-429F-81B8-ACC061BCD2B7}" sibTransId="{DB2B7A74-D8DF-42F0-A039-7F6F63907CC9}"/>
    <dgm:cxn modelId="{9AF1DD9D-37F8-4187-B53D-9823DDC1B182}" srcId="{F92D139D-FD6D-417E-BCA3-701F7D60B681}" destId="{787D9950-96AB-44D5-93CF-E3F5DDB2B385}" srcOrd="3" destOrd="0" parTransId="{391B3425-BC15-466D-B937-0FBFDAAEB9A7}" sibTransId="{79AAD8A5-5D35-4986-820A-31ACAB462C52}"/>
    <dgm:cxn modelId="{29FDA89E-E35B-4F39-985D-2D58BFA2BD41}" type="presOf" srcId="{97C74210-4C7D-4325-96F7-2AE0F79030E9}" destId="{E7123FA3-B6D3-4AA6-A9C9-6652ABD317D9}" srcOrd="0" destOrd="0" presId="urn:microsoft.com/office/officeart/2008/layout/PictureStrips"/>
    <dgm:cxn modelId="{17071DD0-32C9-4B2B-BED2-258FE78AF412}" type="presOf" srcId="{F92D139D-FD6D-417E-BCA3-701F7D60B681}" destId="{58AEE30D-56AA-4830-99AE-7D2D3B4EF4FF}" srcOrd="0" destOrd="0" presId="urn:microsoft.com/office/officeart/2008/layout/PictureStrips"/>
    <dgm:cxn modelId="{0BC6DED8-E47F-4AAA-8605-193F1D9965DF}" srcId="{F92D139D-FD6D-417E-BCA3-701F7D60B681}" destId="{A9FD9C5D-2CF6-457E-935F-CF920A34868B}" srcOrd="4" destOrd="0" parTransId="{F97A8D95-9D0D-45B7-B94D-7F5A3F600D54}" sibTransId="{46AC663C-875B-4E01-B35C-2566AF5B7C50}"/>
    <dgm:cxn modelId="{266A4BDE-F5DC-4CD2-AC77-D972580273B4}" type="presOf" srcId="{68973381-316A-40B6-880C-851BB2B19C3C}" destId="{D3D883DC-2671-4CD7-9CEB-6022CD22F718}" srcOrd="0" destOrd="0" presId="urn:microsoft.com/office/officeart/2008/layout/PictureStrips"/>
    <dgm:cxn modelId="{F57862E7-D95C-44B1-B553-FA8E4ED1BD66}" type="presOf" srcId="{787D9950-96AB-44D5-93CF-E3F5DDB2B385}" destId="{97988B1C-DF7F-4EAC-83C8-A65C6FA9A205}" srcOrd="0" destOrd="0" presId="urn:microsoft.com/office/officeart/2008/layout/PictureStrips"/>
    <dgm:cxn modelId="{22DAB3E9-7B15-4A26-A455-E44DC9A5E782}" type="presOf" srcId="{9BA1BB58-4697-4B64-9AA5-3570A3D9223F}" destId="{25209CB1-DA25-403E-94CE-ABEEF0EF031F}" srcOrd="0" destOrd="0" presId="urn:microsoft.com/office/officeart/2008/layout/PictureStrips"/>
    <dgm:cxn modelId="{982BB7FD-00B1-45D4-85A0-6CFA1DB212E1}" srcId="{F92D139D-FD6D-417E-BCA3-701F7D60B681}" destId="{68973381-316A-40B6-880C-851BB2B19C3C}" srcOrd="0" destOrd="0" parTransId="{AA4C2404-5CA9-45AE-9859-1BB0DC362F9C}" sibTransId="{7ECE0589-CE20-4AB5-8F13-71F80B0757A2}"/>
    <dgm:cxn modelId="{96DA836D-B6E9-4DD3-837B-CE3080DE7EFF}" type="presParOf" srcId="{58AEE30D-56AA-4830-99AE-7D2D3B4EF4FF}" destId="{4608BF65-B01E-4BBB-9029-2E96C865BBEB}" srcOrd="0" destOrd="0" presId="urn:microsoft.com/office/officeart/2008/layout/PictureStrips"/>
    <dgm:cxn modelId="{0CF61555-06E5-41B4-BFAE-6DB1797E949A}" type="presParOf" srcId="{4608BF65-B01E-4BBB-9029-2E96C865BBEB}" destId="{D3D883DC-2671-4CD7-9CEB-6022CD22F718}" srcOrd="0" destOrd="0" presId="urn:microsoft.com/office/officeart/2008/layout/PictureStrips"/>
    <dgm:cxn modelId="{2562AE7B-1FB4-4B26-A4D2-9CE267F1D133}" type="presParOf" srcId="{4608BF65-B01E-4BBB-9029-2E96C865BBEB}" destId="{4E7EADB1-BFA9-498E-AFA5-30A9E519EBE2}" srcOrd="1" destOrd="0" presId="urn:microsoft.com/office/officeart/2008/layout/PictureStrips"/>
    <dgm:cxn modelId="{A82F4F3C-11D8-4ED7-A54F-FD35D828BA27}" type="presParOf" srcId="{58AEE30D-56AA-4830-99AE-7D2D3B4EF4FF}" destId="{2C2702BF-7940-42BA-AB23-CF350FFF7914}" srcOrd="1" destOrd="0" presId="urn:microsoft.com/office/officeart/2008/layout/PictureStrips"/>
    <dgm:cxn modelId="{FAD8F4B7-2EF1-4EE2-937D-D8A2CCF238ED}" type="presParOf" srcId="{58AEE30D-56AA-4830-99AE-7D2D3B4EF4FF}" destId="{7F0EE8B2-C5A5-48DF-838E-47CCCD418AE8}" srcOrd="2" destOrd="0" presId="urn:microsoft.com/office/officeart/2008/layout/PictureStrips"/>
    <dgm:cxn modelId="{BB9DFE02-EE44-4BC5-90CB-9659F2CB9F5D}" type="presParOf" srcId="{7F0EE8B2-C5A5-48DF-838E-47CCCD418AE8}" destId="{FB5924D1-7EF4-4F38-97A6-F3348FB1B4CE}" srcOrd="0" destOrd="0" presId="urn:microsoft.com/office/officeart/2008/layout/PictureStrips"/>
    <dgm:cxn modelId="{A0A79DA9-6B2F-4A09-8B43-336C0BD14C51}" type="presParOf" srcId="{7F0EE8B2-C5A5-48DF-838E-47CCCD418AE8}" destId="{3E16256C-BCA4-4BA7-A59E-E2F550FB90FA}" srcOrd="1" destOrd="0" presId="urn:microsoft.com/office/officeart/2008/layout/PictureStrips"/>
    <dgm:cxn modelId="{E3A6FBAC-45D3-4B10-AA16-24BD37665B23}" type="presParOf" srcId="{58AEE30D-56AA-4830-99AE-7D2D3B4EF4FF}" destId="{1E3F80BA-4C73-4D98-A99E-AF25E58BA318}" srcOrd="3" destOrd="0" presId="urn:microsoft.com/office/officeart/2008/layout/PictureStrips"/>
    <dgm:cxn modelId="{43E95919-4AB6-4DAD-80E2-4D06934D028C}" type="presParOf" srcId="{58AEE30D-56AA-4830-99AE-7D2D3B4EF4FF}" destId="{9C0BBAB3-A251-41B6-83A2-596B05938660}" srcOrd="4" destOrd="0" presId="urn:microsoft.com/office/officeart/2008/layout/PictureStrips"/>
    <dgm:cxn modelId="{141BAFDE-F3A3-4B26-B0E2-FFC84E3C6D22}" type="presParOf" srcId="{9C0BBAB3-A251-41B6-83A2-596B05938660}" destId="{E7123FA3-B6D3-4AA6-A9C9-6652ABD317D9}" srcOrd="0" destOrd="0" presId="urn:microsoft.com/office/officeart/2008/layout/PictureStrips"/>
    <dgm:cxn modelId="{B004D055-7EBC-4414-8097-039758C52B1D}" type="presParOf" srcId="{9C0BBAB3-A251-41B6-83A2-596B05938660}" destId="{945F8633-6525-4FDF-9D1E-4E32E9EA9881}" srcOrd="1" destOrd="0" presId="urn:microsoft.com/office/officeart/2008/layout/PictureStrips"/>
    <dgm:cxn modelId="{B4959094-DB38-48C5-BD4D-AF6A0D4045E5}" type="presParOf" srcId="{58AEE30D-56AA-4830-99AE-7D2D3B4EF4FF}" destId="{C7559ACD-2A83-4DE4-80B3-9BB3C9AC946E}" srcOrd="5" destOrd="0" presId="urn:microsoft.com/office/officeart/2008/layout/PictureStrips"/>
    <dgm:cxn modelId="{9AAF7210-283A-4C17-A8B5-2C84F4F804CA}" type="presParOf" srcId="{58AEE30D-56AA-4830-99AE-7D2D3B4EF4FF}" destId="{5373499C-27BA-42C3-8A11-722F6D2ED2B2}" srcOrd="6" destOrd="0" presId="urn:microsoft.com/office/officeart/2008/layout/PictureStrips"/>
    <dgm:cxn modelId="{09556B9E-9507-427E-B222-E3207A96DC42}" type="presParOf" srcId="{5373499C-27BA-42C3-8A11-722F6D2ED2B2}" destId="{97988B1C-DF7F-4EAC-83C8-A65C6FA9A205}" srcOrd="0" destOrd="0" presId="urn:microsoft.com/office/officeart/2008/layout/PictureStrips"/>
    <dgm:cxn modelId="{167525AD-62E8-447C-A2B0-8AE09BEB89E2}" type="presParOf" srcId="{5373499C-27BA-42C3-8A11-722F6D2ED2B2}" destId="{4F366FC8-CDE8-4A25-92D2-1A0265708BF0}" srcOrd="1" destOrd="0" presId="urn:microsoft.com/office/officeart/2008/layout/PictureStrips"/>
    <dgm:cxn modelId="{623F107B-1CFF-4C47-8803-20BBF5D909D4}" type="presParOf" srcId="{58AEE30D-56AA-4830-99AE-7D2D3B4EF4FF}" destId="{E99AB742-FDD0-4541-BADD-0CF9ED97C09A}" srcOrd="7" destOrd="0" presId="urn:microsoft.com/office/officeart/2008/layout/PictureStrips"/>
    <dgm:cxn modelId="{22410C1B-5015-4883-8FFF-2003EB9090E2}" type="presParOf" srcId="{58AEE30D-56AA-4830-99AE-7D2D3B4EF4FF}" destId="{32E12A3D-F840-428D-A8A2-28B87F515760}" srcOrd="8" destOrd="0" presId="urn:microsoft.com/office/officeart/2008/layout/PictureStrips"/>
    <dgm:cxn modelId="{8CE8766A-622F-4BDF-88F0-1978DE6CF09D}" type="presParOf" srcId="{32E12A3D-F840-428D-A8A2-28B87F515760}" destId="{A10824CF-0E46-462C-9429-46819FD0074E}" srcOrd="0" destOrd="0" presId="urn:microsoft.com/office/officeart/2008/layout/PictureStrips"/>
    <dgm:cxn modelId="{CB5ED94A-1AB8-4F02-8856-9C32CE57703C}" type="presParOf" srcId="{32E12A3D-F840-428D-A8A2-28B87F515760}" destId="{3E5DB5F8-8A27-481A-A079-2CC85BD2F72F}" srcOrd="1" destOrd="0" presId="urn:microsoft.com/office/officeart/2008/layout/PictureStrips"/>
    <dgm:cxn modelId="{893AE28B-A0CF-4A53-B4FA-606A33A81B4F}" type="presParOf" srcId="{58AEE30D-56AA-4830-99AE-7D2D3B4EF4FF}" destId="{E5759AA8-5E9F-47B8-86AB-D0BD65B8FE76}" srcOrd="9" destOrd="0" presId="urn:microsoft.com/office/officeart/2008/layout/PictureStrips"/>
    <dgm:cxn modelId="{1DEC6FF1-6850-4F1F-9FE4-E5B6AFC604E7}" type="presParOf" srcId="{58AEE30D-56AA-4830-99AE-7D2D3B4EF4FF}" destId="{74C0E62F-142E-4643-829D-E99875525564}" srcOrd="10" destOrd="0" presId="urn:microsoft.com/office/officeart/2008/layout/PictureStrips"/>
    <dgm:cxn modelId="{DE83B0CA-41B1-45A9-9672-1F51BA0FF9FB}" type="presParOf" srcId="{74C0E62F-142E-4643-829D-E99875525564}" destId="{25209CB1-DA25-403E-94CE-ABEEF0EF031F}" srcOrd="0" destOrd="0" presId="urn:microsoft.com/office/officeart/2008/layout/PictureStrips"/>
    <dgm:cxn modelId="{F42A1353-C64F-4046-8FCB-0783F5C3B10F}" type="presParOf" srcId="{74C0E62F-142E-4643-829D-E99875525564}" destId="{FBEDAEE9-AB08-48B5-8A91-07A8018E630A}" srcOrd="1" destOrd="0" presId="urn:microsoft.com/office/officeart/2008/layout/PictureStrips"/>
    <dgm:cxn modelId="{13AD74E7-710A-413E-9A73-A7087E5D4293}" type="presParOf" srcId="{58AEE30D-56AA-4830-99AE-7D2D3B4EF4FF}" destId="{5151EA28-9D7C-40D0-A723-B7F3ED77145F}" srcOrd="11" destOrd="0" presId="urn:microsoft.com/office/officeart/2008/layout/PictureStrips"/>
    <dgm:cxn modelId="{7DAD7267-F3D7-4F26-8AD8-977FEF6DB80C}" type="presParOf" srcId="{58AEE30D-56AA-4830-99AE-7D2D3B4EF4FF}" destId="{4E1166D2-09DF-4204-A461-4D7D3BC40F4D}" srcOrd="12" destOrd="0" presId="urn:microsoft.com/office/officeart/2008/layout/PictureStrips"/>
    <dgm:cxn modelId="{02F1C4AD-E03B-4E18-9D8E-017BE0775C97}" type="presParOf" srcId="{4E1166D2-09DF-4204-A461-4D7D3BC40F4D}" destId="{7E2D45BB-439A-4BCD-A491-F40068E7C2AB}" srcOrd="0" destOrd="0" presId="urn:microsoft.com/office/officeart/2008/layout/PictureStrips"/>
    <dgm:cxn modelId="{AAA5F768-9E7B-46BB-ABC1-15CF7F14D236}" type="presParOf" srcId="{4E1166D2-09DF-4204-A461-4D7D3BC40F4D}" destId="{199AC369-05F2-43A7-A2F0-CBF30DCC6C68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55649D-3893-4BBF-B4C7-A0BACDAF4977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CF31ED-CD5C-4EE0-AEF3-EF9F9D85DE14}">
      <dgm:prSet/>
      <dgm:spPr/>
      <dgm:t>
        <a:bodyPr/>
        <a:lstStyle/>
        <a:p>
          <a:pPr rtl="0"/>
          <a:r>
            <a:rPr lang="en-US" b="1" dirty="0"/>
            <a:t>“application communication diagram” artifact , </a:t>
          </a:r>
        </a:p>
      </dgm:t>
    </dgm:pt>
    <dgm:pt modelId="{98711E77-BBF9-464D-8927-FD09D377BE00}" type="parTrans" cxnId="{A5F1D860-C6AE-4B55-945C-B0FE08ECD865}">
      <dgm:prSet/>
      <dgm:spPr/>
      <dgm:t>
        <a:bodyPr/>
        <a:lstStyle/>
        <a:p>
          <a:endParaRPr lang="en-US" b="1"/>
        </a:p>
      </dgm:t>
    </dgm:pt>
    <dgm:pt modelId="{AE0F9CED-2F4C-4ACD-8F16-48E2F66FE61F}" type="sibTrans" cxnId="{A5F1D860-C6AE-4B55-945C-B0FE08ECD865}">
      <dgm:prSet/>
      <dgm:spPr/>
      <dgm:t>
        <a:bodyPr/>
        <a:lstStyle/>
        <a:p>
          <a:endParaRPr lang="en-US" b="1"/>
        </a:p>
      </dgm:t>
    </dgm:pt>
    <dgm:pt modelId="{A957BBAB-96E1-4CD6-843B-A202A9A758DF}">
      <dgm:prSet/>
      <dgm:spPr/>
      <dgm:t>
        <a:bodyPr/>
        <a:lstStyle/>
        <a:p>
          <a:pPr rtl="0"/>
          <a:r>
            <a:rPr lang="en-US" b="1" dirty="0"/>
            <a:t>“application migration diagram” artifact, </a:t>
          </a:r>
        </a:p>
      </dgm:t>
    </dgm:pt>
    <dgm:pt modelId="{7A9041BE-D205-43BA-B8EC-9A06BACE3B30}" type="parTrans" cxnId="{E810CA94-0A54-4C28-BE7D-C913935B59FF}">
      <dgm:prSet/>
      <dgm:spPr/>
      <dgm:t>
        <a:bodyPr/>
        <a:lstStyle/>
        <a:p>
          <a:endParaRPr lang="en-US" b="1"/>
        </a:p>
      </dgm:t>
    </dgm:pt>
    <dgm:pt modelId="{770575CE-9516-42E3-87A9-AD127FDB5F4C}" type="sibTrans" cxnId="{E810CA94-0A54-4C28-BE7D-C913935B59FF}">
      <dgm:prSet/>
      <dgm:spPr/>
      <dgm:t>
        <a:bodyPr/>
        <a:lstStyle/>
        <a:p>
          <a:endParaRPr lang="en-US" b="1"/>
        </a:p>
      </dgm:t>
    </dgm:pt>
    <dgm:pt modelId="{ABC02B73-F1EA-4AD3-A360-8B8B45A4A081}">
      <dgm:prSet/>
      <dgm:spPr/>
      <dgm:t>
        <a:bodyPr/>
        <a:lstStyle/>
        <a:p>
          <a:pPr rtl="0"/>
          <a:r>
            <a:rPr lang="en-US" b="1" dirty="0"/>
            <a:t>“application and user location diagram” artifact, </a:t>
          </a:r>
        </a:p>
      </dgm:t>
    </dgm:pt>
    <dgm:pt modelId="{E0C67438-ED61-40A9-9356-4501546FE66E}" type="parTrans" cxnId="{A40EF6C6-F647-444D-8D09-B66A63504416}">
      <dgm:prSet/>
      <dgm:spPr/>
      <dgm:t>
        <a:bodyPr/>
        <a:lstStyle/>
        <a:p>
          <a:endParaRPr lang="en-US" b="1"/>
        </a:p>
      </dgm:t>
    </dgm:pt>
    <dgm:pt modelId="{D5738DA6-AE05-4277-9937-5B28576C0C7B}" type="sibTrans" cxnId="{A40EF6C6-F647-444D-8D09-B66A63504416}">
      <dgm:prSet/>
      <dgm:spPr/>
      <dgm:t>
        <a:bodyPr/>
        <a:lstStyle/>
        <a:p>
          <a:endParaRPr lang="en-US" b="1"/>
        </a:p>
      </dgm:t>
    </dgm:pt>
    <dgm:pt modelId="{D2026549-80B4-4C6B-9843-284C518C02B6}">
      <dgm:prSet/>
      <dgm:spPr/>
      <dgm:t>
        <a:bodyPr/>
        <a:lstStyle/>
        <a:p>
          <a:pPr rtl="0"/>
          <a:r>
            <a:rPr lang="en-US" b="1" dirty="0"/>
            <a:t>“system use case diagram” artifact, </a:t>
          </a:r>
        </a:p>
      </dgm:t>
    </dgm:pt>
    <dgm:pt modelId="{B93F9727-7AFE-44F8-824B-B36102AA1454}" type="parTrans" cxnId="{90797194-49F1-4C95-8D2B-C027DA06CD30}">
      <dgm:prSet/>
      <dgm:spPr/>
      <dgm:t>
        <a:bodyPr/>
        <a:lstStyle/>
        <a:p>
          <a:endParaRPr lang="en-US" b="1"/>
        </a:p>
      </dgm:t>
    </dgm:pt>
    <dgm:pt modelId="{FEF08090-F95C-4500-8C89-860A51886D04}" type="sibTrans" cxnId="{90797194-49F1-4C95-8D2B-C027DA06CD30}">
      <dgm:prSet/>
      <dgm:spPr/>
      <dgm:t>
        <a:bodyPr/>
        <a:lstStyle/>
        <a:p>
          <a:endParaRPr lang="en-US" b="1"/>
        </a:p>
      </dgm:t>
    </dgm:pt>
    <dgm:pt modelId="{978AFA94-7ED7-4A96-BE74-1DB4609D90AE}">
      <dgm:prSet/>
      <dgm:spPr/>
      <dgm:t>
        <a:bodyPr/>
        <a:lstStyle/>
        <a:p>
          <a:pPr rtl="0"/>
          <a:r>
            <a:rPr lang="en-US" b="1" dirty="0"/>
            <a:t>“process system realization diagram” artifact,</a:t>
          </a:r>
        </a:p>
      </dgm:t>
    </dgm:pt>
    <dgm:pt modelId="{5C4D6027-1F17-405B-943A-780F94A822FF}" type="parTrans" cxnId="{84E0CA62-DCC8-4D3A-9B96-D8D61135F14D}">
      <dgm:prSet/>
      <dgm:spPr/>
      <dgm:t>
        <a:bodyPr/>
        <a:lstStyle/>
        <a:p>
          <a:endParaRPr lang="en-US" b="1"/>
        </a:p>
      </dgm:t>
    </dgm:pt>
    <dgm:pt modelId="{C89A8AB2-E405-4310-8DDD-9146F2982C7C}" type="sibTrans" cxnId="{84E0CA62-DCC8-4D3A-9B96-D8D61135F14D}">
      <dgm:prSet/>
      <dgm:spPr/>
      <dgm:t>
        <a:bodyPr/>
        <a:lstStyle/>
        <a:p>
          <a:endParaRPr lang="en-US" b="1"/>
        </a:p>
      </dgm:t>
    </dgm:pt>
    <dgm:pt modelId="{2A53E2FA-B18D-4398-AFC8-C53354D2B97E}">
      <dgm:prSet/>
      <dgm:spPr/>
      <dgm:t>
        <a:bodyPr/>
        <a:lstStyle/>
        <a:p>
          <a:pPr rtl="0"/>
          <a:r>
            <a:rPr lang="en-US" b="1" dirty="0"/>
            <a:t>“enterprise manageability diagram” artifact, </a:t>
          </a:r>
        </a:p>
      </dgm:t>
    </dgm:pt>
    <dgm:pt modelId="{8C3E6D52-7826-428C-B2DB-E404D8F9F044}" type="parTrans" cxnId="{BF6C44BA-4450-4722-88A9-1E47E45F068D}">
      <dgm:prSet/>
      <dgm:spPr/>
      <dgm:t>
        <a:bodyPr/>
        <a:lstStyle/>
        <a:p>
          <a:endParaRPr lang="en-US" b="1"/>
        </a:p>
      </dgm:t>
    </dgm:pt>
    <dgm:pt modelId="{F7D9D66C-FBAC-438D-B3A3-689AF1E8C719}" type="sibTrans" cxnId="{BF6C44BA-4450-4722-88A9-1E47E45F068D}">
      <dgm:prSet/>
      <dgm:spPr/>
      <dgm:t>
        <a:bodyPr/>
        <a:lstStyle/>
        <a:p>
          <a:endParaRPr lang="en-US" b="1"/>
        </a:p>
      </dgm:t>
    </dgm:pt>
    <dgm:pt modelId="{E6CA1229-8318-48D9-B305-F8BA51EEB631}">
      <dgm:prSet/>
      <dgm:spPr/>
      <dgm:t>
        <a:bodyPr/>
        <a:lstStyle/>
        <a:p>
          <a:pPr rtl="0"/>
          <a:r>
            <a:rPr lang="en-US" b="1" dirty="0"/>
            <a:t>“data architecture diagram” artifact</a:t>
          </a:r>
        </a:p>
      </dgm:t>
    </dgm:pt>
    <dgm:pt modelId="{3D87B288-3F1B-46E7-A74F-DC8196100EA0}" type="parTrans" cxnId="{8CAC6441-8A67-4777-9B77-9B5D29BFDE9B}">
      <dgm:prSet/>
      <dgm:spPr/>
      <dgm:t>
        <a:bodyPr/>
        <a:lstStyle/>
        <a:p>
          <a:endParaRPr lang="en-US" b="1"/>
        </a:p>
      </dgm:t>
    </dgm:pt>
    <dgm:pt modelId="{B8EF5AD3-C3DE-413F-A750-887BEF9D843D}" type="sibTrans" cxnId="{8CAC6441-8A67-4777-9B77-9B5D29BFDE9B}">
      <dgm:prSet/>
      <dgm:spPr/>
      <dgm:t>
        <a:bodyPr/>
        <a:lstStyle/>
        <a:p>
          <a:endParaRPr lang="en-US" b="1"/>
        </a:p>
      </dgm:t>
    </dgm:pt>
    <dgm:pt modelId="{6EC59014-456B-49CD-BB9D-429D1FC7439F}" type="pres">
      <dgm:prSet presAssocID="{A655649D-3893-4BBF-B4C7-A0BACDAF4977}" presName="Name0" presStyleCnt="0">
        <dgm:presLayoutVars>
          <dgm:dir/>
          <dgm:resizeHandles val="exact"/>
        </dgm:presLayoutVars>
      </dgm:prSet>
      <dgm:spPr/>
    </dgm:pt>
    <dgm:pt modelId="{7AA8C353-6880-432C-AAB2-ECD87887FB8E}" type="pres">
      <dgm:prSet presAssocID="{12CF31ED-CD5C-4EE0-AEF3-EF9F9D85DE14}" presName="composite" presStyleCnt="0"/>
      <dgm:spPr/>
    </dgm:pt>
    <dgm:pt modelId="{19555808-5EF7-4906-95E5-785393C9EEA3}" type="pres">
      <dgm:prSet presAssocID="{12CF31ED-CD5C-4EE0-AEF3-EF9F9D85DE14}" presName="rect1" presStyleLbl="trAlignAcc1" presStyleIdx="0" presStyleCnt="7">
        <dgm:presLayoutVars>
          <dgm:bulletEnabled val="1"/>
        </dgm:presLayoutVars>
      </dgm:prSet>
      <dgm:spPr/>
    </dgm:pt>
    <dgm:pt modelId="{06EA14C8-6C20-4AAC-BFFF-47D58958DF30}" type="pres">
      <dgm:prSet presAssocID="{12CF31ED-CD5C-4EE0-AEF3-EF9F9D85DE14}" presName="rect2" presStyleLbl="fgImgPlace1" presStyleIdx="0" presStyleCnt="7"/>
      <dgm:spPr/>
    </dgm:pt>
    <dgm:pt modelId="{C30C4E76-DCB3-47BC-99F9-94E4FBAA3AC2}" type="pres">
      <dgm:prSet presAssocID="{AE0F9CED-2F4C-4ACD-8F16-48E2F66FE61F}" presName="sibTrans" presStyleCnt="0"/>
      <dgm:spPr/>
    </dgm:pt>
    <dgm:pt modelId="{FFAE1932-5967-42CE-9871-4F4B79CE381C}" type="pres">
      <dgm:prSet presAssocID="{A957BBAB-96E1-4CD6-843B-A202A9A758DF}" presName="composite" presStyleCnt="0"/>
      <dgm:spPr/>
    </dgm:pt>
    <dgm:pt modelId="{64CDE34B-9DC8-4DB3-958D-8F944AAE5F35}" type="pres">
      <dgm:prSet presAssocID="{A957BBAB-96E1-4CD6-843B-A202A9A758DF}" presName="rect1" presStyleLbl="trAlignAcc1" presStyleIdx="1" presStyleCnt="7">
        <dgm:presLayoutVars>
          <dgm:bulletEnabled val="1"/>
        </dgm:presLayoutVars>
      </dgm:prSet>
      <dgm:spPr/>
    </dgm:pt>
    <dgm:pt modelId="{EBA342EC-B447-4EAD-91DC-E349A0EC5337}" type="pres">
      <dgm:prSet presAssocID="{A957BBAB-96E1-4CD6-843B-A202A9A758DF}" presName="rect2" presStyleLbl="fgImgPlace1" presStyleIdx="1" presStyleCnt="7"/>
      <dgm:spPr/>
    </dgm:pt>
    <dgm:pt modelId="{9424B1F0-A4E2-429C-80A3-EB02F7511814}" type="pres">
      <dgm:prSet presAssocID="{770575CE-9516-42E3-87A9-AD127FDB5F4C}" presName="sibTrans" presStyleCnt="0"/>
      <dgm:spPr/>
    </dgm:pt>
    <dgm:pt modelId="{503F73A4-2F58-4510-98DA-7660E552E7E2}" type="pres">
      <dgm:prSet presAssocID="{ABC02B73-F1EA-4AD3-A360-8B8B45A4A081}" presName="composite" presStyleCnt="0"/>
      <dgm:spPr/>
    </dgm:pt>
    <dgm:pt modelId="{423C215F-B50F-41EB-AEA5-C6BB60C23C36}" type="pres">
      <dgm:prSet presAssocID="{ABC02B73-F1EA-4AD3-A360-8B8B45A4A081}" presName="rect1" presStyleLbl="trAlignAcc1" presStyleIdx="2" presStyleCnt="7">
        <dgm:presLayoutVars>
          <dgm:bulletEnabled val="1"/>
        </dgm:presLayoutVars>
      </dgm:prSet>
      <dgm:spPr/>
    </dgm:pt>
    <dgm:pt modelId="{3AEC0D60-A480-40F1-A146-13506BEE59B4}" type="pres">
      <dgm:prSet presAssocID="{ABC02B73-F1EA-4AD3-A360-8B8B45A4A081}" presName="rect2" presStyleLbl="fgImgPlace1" presStyleIdx="2" presStyleCnt="7"/>
      <dgm:spPr/>
    </dgm:pt>
    <dgm:pt modelId="{958ACAD7-8A77-42F7-BEA3-62529FC0B67A}" type="pres">
      <dgm:prSet presAssocID="{D5738DA6-AE05-4277-9937-5B28576C0C7B}" presName="sibTrans" presStyleCnt="0"/>
      <dgm:spPr/>
    </dgm:pt>
    <dgm:pt modelId="{16FC2C8A-8C50-41B4-A126-EBFA97873E19}" type="pres">
      <dgm:prSet presAssocID="{D2026549-80B4-4C6B-9843-284C518C02B6}" presName="composite" presStyleCnt="0"/>
      <dgm:spPr/>
    </dgm:pt>
    <dgm:pt modelId="{5A0E8F14-1AF2-4022-A2AC-FC847D2BEB60}" type="pres">
      <dgm:prSet presAssocID="{D2026549-80B4-4C6B-9843-284C518C02B6}" presName="rect1" presStyleLbl="trAlignAcc1" presStyleIdx="3" presStyleCnt="7">
        <dgm:presLayoutVars>
          <dgm:bulletEnabled val="1"/>
        </dgm:presLayoutVars>
      </dgm:prSet>
      <dgm:spPr/>
    </dgm:pt>
    <dgm:pt modelId="{D6367D77-9807-4EA2-8644-A20549B77FFD}" type="pres">
      <dgm:prSet presAssocID="{D2026549-80B4-4C6B-9843-284C518C02B6}" presName="rect2" presStyleLbl="fgImgPlace1" presStyleIdx="3" presStyleCnt="7"/>
      <dgm:spPr/>
    </dgm:pt>
    <dgm:pt modelId="{19E4FE94-7C1C-43EA-B383-672A09E15A95}" type="pres">
      <dgm:prSet presAssocID="{FEF08090-F95C-4500-8C89-860A51886D04}" presName="sibTrans" presStyleCnt="0"/>
      <dgm:spPr/>
    </dgm:pt>
    <dgm:pt modelId="{AEFCCC46-EF39-4431-B226-DF6E9A745D74}" type="pres">
      <dgm:prSet presAssocID="{978AFA94-7ED7-4A96-BE74-1DB4609D90AE}" presName="composite" presStyleCnt="0"/>
      <dgm:spPr/>
    </dgm:pt>
    <dgm:pt modelId="{B27ACAB7-8D9D-4330-B803-9B9F09AE07E5}" type="pres">
      <dgm:prSet presAssocID="{978AFA94-7ED7-4A96-BE74-1DB4609D90AE}" presName="rect1" presStyleLbl="trAlignAcc1" presStyleIdx="4" presStyleCnt="7">
        <dgm:presLayoutVars>
          <dgm:bulletEnabled val="1"/>
        </dgm:presLayoutVars>
      </dgm:prSet>
      <dgm:spPr/>
    </dgm:pt>
    <dgm:pt modelId="{AD405324-1835-40FB-A3B5-CDCC885DF697}" type="pres">
      <dgm:prSet presAssocID="{978AFA94-7ED7-4A96-BE74-1DB4609D90AE}" presName="rect2" presStyleLbl="fgImgPlace1" presStyleIdx="4" presStyleCnt="7"/>
      <dgm:spPr/>
    </dgm:pt>
    <dgm:pt modelId="{4C01C6C8-27DD-4DAA-9D08-6DAE5DD59D6C}" type="pres">
      <dgm:prSet presAssocID="{C89A8AB2-E405-4310-8DDD-9146F2982C7C}" presName="sibTrans" presStyleCnt="0"/>
      <dgm:spPr/>
    </dgm:pt>
    <dgm:pt modelId="{3DC85A91-DCA0-4A11-9FE0-E99AE74AFD08}" type="pres">
      <dgm:prSet presAssocID="{2A53E2FA-B18D-4398-AFC8-C53354D2B97E}" presName="composite" presStyleCnt="0"/>
      <dgm:spPr/>
    </dgm:pt>
    <dgm:pt modelId="{857CD0B2-1E66-4E80-B0FA-FFB735792E59}" type="pres">
      <dgm:prSet presAssocID="{2A53E2FA-B18D-4398-AFC8-C53354D2B97E}" presName="rect1" presStyleLbl="trAlignAcc1" presStyleIdx="5" presStyleCnt="7">
        <dgm:presLayoutVars>
          <dgm:bulletEnabled val="1"/>
        </dgm:presLayoutVars>
      </dgm:prSet>
      <dgm:spPr/>
    </dgm:pt>
    <dgm:pt modelId="{C0DAB506-58A6-4037-AD80-54D695DD91D2}" type="pres">
      <dgm:prSet presAssocID="{2A53E2FA-B18D-4398-AFC8-C53354D2B97E}" presName="rect2" presStyleLbl="fgImgPlace1" presStyleIdx="5" presStyleCnt="7"/>
      <dgm:spPr/>
    </dgm:pt>
    <dgm:pt modelId="{66651000-A483-4ED9-8A77-8095024133BA}" type="pres">
      <dgm:prSet presAssocID="{F7D9D66C-FBAC-438D-B3A3-689AF1E8C719}" presName="sibTrans" presStyleCnt="0"/>
      <dgm:spPr/>
    </dgm:pt>
    <dgm:pt modelId="{17BC4CC1-9570-4E55-89AA-1D3863234EFB}" type="pres">
      <dgm:prSet presAssocID="{E6CA1229-8318-48D9-B305-F8BA51EEB631}" presName="composite" presStyleCnt="0"/>
      <dgm:spPr/>
    </dgm:pt>
    <dgm:pt modelId="{4EFBE2FD-8871-42ED-B233-292415C91E22}" type="pres">
      <dgm:prSet presAssocID="{E6CA1229-8318-48D9-B305-F8BA51EEB631}" presName="rect1" presStyleLbl="trAlignAcc1" presStyleIdx="6" presStyleCnt="7">
        <dgm:presLayoutVars>
          <dgm:bulletEnabled val="1"/>
        </dgm:presLayoutVars>
      </dgm:prSet>
      <dgm:spPr/>
    </dgm:pt>
    <dgm:pt modelId="{FF1C7C0F-E469-489D-BA3B-3185EB319B21}" type="pres">
      <dgm:prSet presAssocID="{E6CA1229-8318-48D9-B305-F8BA51EEB631}" presName="rect2" presStyleLbl="fgImgPlace1" presStyleIdx="6" presStyleCnt="7"/>
      <dgm:spPr/>
    </dgm:pt>
  </dgm:ptLst>
  <dgm:cxnLst>
    <dgm:cxn modelId="{35156E13-EA39-43D0-AC05-15DAAB7BB192}" type="presOf" srcId="{A957BBAB-96E1-4CD6-843B-A202A9A758DF}" destId="{64CDE34B-9DC8-4DB3-958D-8F944AAE5F35}" srcOrd="0" destOrd="0" presId="urn:microsoft.com/office/officeart/2008/layout/PictureStrips"/>
    <dgm:cxn modelId="{A5F1D860-C6AE-4B55-945C-B0FE08ECD865}" srcId="{A655649D-3893-4BBF-B4C7-A0BACDAF4977}" destId="{12CF31ED-CD5C-4EE0-AEF3-EF9F9D85DE14}" srcOrd="0" destOrd="0" parTransId="{98711E77-BBF9-464D-8927-FD09D377BE00}" sibTransId="{AE0F9CED-2F4C-4ACD-8F16-48E2F66FE61F}"/>
    <dgm:cxn modelId="{DAFE4061-33FA-4463-AC57-C6303B875940}" type="presOf" srcId="{12CF31ED-CD5C-4EE0-AEF3-EF9F9D85DE14}" destId="{19555808-5EF7-4906-95E5-785393C9EEA3}" srcOrd="0" destOrd="0" presId="urn:microsoft.com/office/officeart/2008/layout/PictureStrips"/>
    <dgm:cxn modelId="{8CAC6441-8A67-4777-9B77-9B5D29BFDE9B}" srcId="{A655649D-3893-4BBF-B4C7-A0BACDAF4977}" destId="{E6CA1229-8318-48D9-B305-F8BA51EEB631}" srcOrd="6" destOrd="0" parTransId="{3D87B288-3F1B-46E7-A74F-DC8196100EA0}" sibTransId="{B8EF5AD3-C3DE-413F-A750-887BEF9D843D}"/>
    <dgm:cxn modelId="{84E0CA62-DCC8-4D3A-9B96-D8D61135F14D}" srcId="{A655649D-3893-4BBF-B4C7-A0BACDAF4977}" destId="{978AFA94-7ED7-4A96-BE74-1DB4609D90AE}" srcOrd="4" destOrd="0" parTransId="{5C4D6027-1F17-405B-943A-780F94A822FF}" sibTransId="{C89A8AB2-E405-4310-8DDD-9146F2982C7C}"/>
    <dgm:cxn modelId="{35699A52-4AA8-4361-8BE0-D7C2BE6C5D13}" type="presOf" srcId="{E6CA1229-8318-48D9-B305-F8BA51EEB631}" destId="{4EFBE2FD-8871-42ED-B233-292415C91E22}" srcOrd="0" destOrd="0" presId="urn:microsoft.com/office/officeart/2008/layout/PictureStrips"/>
    <dgm:cxn modelId="{0DD15E77-EDCE-4B4F-A60D-A7814E533203}" type="presOf" srcId="{ABC02B73-F1EA-4AD3-A360-8B8B45A4A081}" destId="{423C215F-B50F-41EB-AEA5-C6BB60C23C36}" srcOrd="0" destOrd="0" presId="urn:microsoft.com/office/officeart/2008/layout/PictureStrips"/>
    <dgm:cxn modelId="{90797194-49F1-4C95-8D2B-C027DA06CD30}" srcId="{A655649D-3893-4BBF-B4C7-A0BACDAF4977}" destId="{D2026549-80B4-4C6B-9843-284C518C02B6}" srcOrd="3" destOrd="0" parTransId="{B93F9727-7AFE-44F8-824B-B36102AA1454}" sibTransId="{FEF08090-F95C-4500-8C89-860A51886D04}"/>
    <dgm:cxn modelId="{E810CA94-0A54-4C28-BE7D-C913935B59FF}" srcId="{A655649D-3893-4BBF-B4C7-A0BACDAF4977}" destId="{A957BBAB-96E1-4CD6-843B-A202A9A758DF}" srcOrd="1" destOrd="0" parTransId="{7A9041BE-D205-43BA-B8EC-9A06BACE3B30}" sibTransId="{770575CE-9516-42E3-87A9-AD127FDB5F4C}"/>
    <dgm:cxn modelId="{201AF1B5-7474-4DD9-A705-BB9D9732FE49}" type="presOf" srcId="{2A53E2FA-B18D-4398-AFC8-C53354D2B97E}" destId="{857CD0B2-1E66-4E80-B0FA-FFB735792E59}" srcOrd="0" destOrd="0" presId="urn:microsoft.com/office/officeart/2008/layout/PictureStrips"/>
    <dgm:cxn modelId="{BF6C44BA-4450-4722-88A9-1E47E45F068D}" srcId="{A655649D-3893-4BBF-B4C7-A0BACDAF4977}" destId="{2A53E2FA-B18D-4398-AFC8-C53354D2B97E}" srcOrd="5" destOrd="0" parTransId="{8C3E6D52-7826-428C-B2DB-E404D8F9F044}" sibTransId="{F7D9D66C-FBAC-438D-B3A3-689AF1E8C719}"/>
    <dgm:cxn modelId="{F4710EC1-14D5-4410-A317-202DB2A85EE7}" type="presOf" srcId="{D2026549-80B4-4C6B-9843-284C518C02B6}" destId="{5A0E8F14-1AF2-4022-A2AC-FC847D2BEB60}" srcOrd="0" destOrd="0" presId="urn:microsoft.com/office/officeart/2008/layout/PictureStrips"/>
    <dgm:cxn modelId="{A40EF6C6-F647-444D-8D09-B66A63504416}" srcId="{A655649D-3893-4BBF-B4C7-A0BACDAF4977}" destId="{ABC02B73-F1EA-4AD3-A360-8B8B45A4A081}" srcOrd="2" destOrd="0" parTransId="{E0C67438-ED61-40A9-9356-4501546FE66E}" sibTransId="{D5738DA6-AE05-4277-9937-5B28576C0C7B}"/>
    <dgm:cxn modelId="{615448D7-1694-4553-901F-BC36A81E785B}" type="presOf" srcId="{A655649D-3893-4BBF-B4C7-A0BACDAF4977}" destId="{6EC59014-456B-49CD-BB9D-429D1FC7439F}" srcOrd="0" destOrd="0" presId="urn:microsoft.com/office/officeart/2008/layout/PictureStrips"/>
    <dgm:cxn modelId="{F69220F7-AB51-4173-9BEF-26D5C199F73A}" type="presOf" srcId="{978AFA94-7ED7-4A96-BE74-1DB4609D90AE}" destId="{B27ACAB7-8D9D-4330-B803-9B9F09AE07E5}" srcOrd="0" destOrd="0" presId="urn:microsoft.com/office/officeart/2008/layout/PictureStrips"/>
    <dgm:cxn modelId="{0DCFE7A1-B500-4369-B551-D2336B463D68}" type="presParOf" srcId="{6EC59014-456B-49CD-BB9D-429D1FC7439F}" destId="{7AA8C353-6880-432C-AAB2-ECD87887FB8E}" srcOrd="0" destOrd="0" presId="urn:microsoft.com/office/officeart/2008/layout/PictureStrips"/>
    <dgm:cxn modelId="{FAD3C076-EC41-4BDE-B9E0-4CD442939AAA}" type="presParOf" srcId="{7AA8C353-6880-432C-AAB2-ECD87887FB8E}" destId="{19555808-5EF7-4906-95E5-785393C9EEA3}" srcOrd="0" destOrd="0" presId="urn:microsoft.com/office/officeart/2008/layout/PictureStrips"/>
    <dgm:cxn modelId="{F568C9EA-653D-4F32-884B-CB82E11A2E34}" type="presParOf" srcId="{7AA8C353-6880-432C-AAB2-ECD87887FB8E}" destId="{06EA14C8-6C20-4AAC-BFFF-47D58958DF30}" srcOrd="1" destOrd="0" presId="urn:microsoft.com/office/officeart/2008/layout/PictureStrips"/>
    <dgm:cxn modelId="{0D4ED1DC-5420-449D-A65F-A7B9385A60C0}" type="presParOf" srcId="{6EC59014-456B-49CD-BB9D-429D1FC7439F}" destId="{C30C4E76-DCB3-47BC-99F9-94E4FBAA3AC2}" srcOrd="1" destOrd="0" presId="urn:microsoft.com/office/officeart/2008/layout/PictureStrips"/>
    <dgm:cxn modelId="{EE897BA1-D582-4F81-8C86-154AB7547340}" type="presParOf" srcId="{6EC59014-456B-49CD-BB9D-429D1FC7439F}" destId="{FFAE1932-5967-42CE-9871-4F4B79CE381C}" srcOrd="2" destOrd="0" presId="urn:microsoft.com/office/officeart/2008/layout/PictureStrips"/>
    <dgm:cxn modelId="{B55632A2-A5BB-4650-8819-9C30E7526451}" type="presParOf" srcId="{FFAE1932-5967-42CE-9871-4F4B79CE381C}" destId="{64CDE34B-9DC8-4DB3-958D-8F944AAE5F35}" srcOrd="0" destOrd="0" presId="urn:microsoft.com/office/officeart/2008/layout/PictureStrips"/>
    <dgm:cxn modelId="{04190FB5-47B8-4AD3-A567-E21F7BD99A79}" type="presParOf" srcId="{FFAE1932-5967-42CE-9871-4F4B79CE381C}" destId="{EBA342EC-B447-4EAD-91DC-E349A0EC5337}" srcOrd="1" destOrd="0" presId="urn:microsoft.com/office/officeart/2008/layout/PictureStrips"/>
    <dgm:cxn modelId="{F64830BD-0DE5-4882-B8DE-D9AAEC34EB2C}" type="presParOf" srcId="{6EC59014-456B-49CD-BB9D-429D1FC7439F}" destId="{9424B1F0-A4E2-429C-80A3-EB02F7511814}" srcOrd="3" destOrd="0" presId="urn:microsoft.com/office/officeart/2008/layout/PictureStrips"/>
    <dgm:cxn modelId="{1B207B48-925B-429E-B19D-EA5F87522E29}" type="presParOf" srcId="{6EC59014-456B-49CD-BB9D-429D1FC7439F}" destId="{503F73A4-2F58-4510-98DA-7660E552E7E2}" srcOrd="4" destOrd="0" presId="urn:microsoft.com/office/officeart/2008/layout/PictureStrips"/>
    <dgm:cxn modelId="{4551622C-FBE9-4F61-9521-2975A9E20EAE}" type="presParOf" srcId="{503F73A4-2F58-4510-98DA-7660E552E7E2}" destId="{423C215F-B50F-41EB-AEA5-C6BB60C23C36}" srcOrd="0" destOrd="0" presId="urn:microsoft.com/office/officeart/2008/layout/PictureStrips"/>
    <dgm:cxn modelId="{14A4F14E-EBB5-44E4-99EC-68818A25051F}" type="presParOf" srcId="{503F73A4-2F58-4510-98DA-7660E552E7E2}" destId="{3AEC0D60-A480-40F1-A146-13506BEE59B4}" srcOrd="1" destOrd="0" presId="urn:microsoft.com/office/officeart/2008/layout/PictureStrips"/>
    <dgm:cxn modelId="{27F6C934-D2DF-4D29-919F-E207E5C9819F}" type="presParOf" srcId="{6EC59014-456B-49CD-BB9D-429D1FC7439F}" destId="{958ACAD7-8A77-42F7-BEA3-62529FC0B67A}" srcOrd="5" destOrd="0" presId="urn:microsoft.com/office/officeart/2008/layout/PictureStrips"/>
    <dgm:cxn modelId="{841BE33F-147C-49AA-A939-D838C4C6868D}" type="presParOf" srcId="{6EC59014-456B-49CD-BB9D-429D1FC7439F}" destId="{16FC2C8A-8C50-41B4-A126-EBFA97873E19}" srcOrd="6" destOrd="0" presId="urn:microsoft.com/office/officeart/2008/layout/PictureStrips"/>
    <dgm:cxn modelId="{7F5BE932-CFEF-4614-A844-6F7A11620BEE}" type="presParOf" srcId="{16FC2C8A-8C50-41B4-A126-EBFA97873E19}" destId="{5A0E8F14-1AF2-4022-A2AC-FC847D2BEB60}" srcOrd="0" destOrd="0" presId="urn:microsoft.com/office/officeart/2008/layout/PictureStrips"/>
    <dgm:cxn modelId="{B97FC055-5027-4A6F-A716-AEF1FF30EAC4}" type="presParOf" srcId="{16FC2C8A-8C50-41B4-A126-EBFA97873E19}" destId="{D6367D77-9807-4EA2-8644-A20549B77FFD}" srcOrd="1" destOrd="0" presId="urn:microsoft.com/office/officeart/2008/layout/PictureStrips"/>
    <dgm:cxn modelId="{DB1183AE-DFFC-4854-B6F1-78EB6928453A}" type="presParOf" srcId="{6EC59014-456B-49CD-BB9D-429D1FC7439F}" destId="{19E4FE94-7C1C-43EA-B383-672A09E15A95}" srcOrd="7" destOrd="0" presId="urn:microsoft.com/office/officeart/2008/layout/PictureStrips"/>
    <dgm:cxn modelId="{19C05549-8AB0-4812-8DD6-D0282849D285}" type="presParOf" srcId="{6EC59014-456B-49CD-BB9D-429D1FC7439F}" destId="{AEFCCC46-EF39-4431-B226-DF6E9A745D74}" srcOrd="8" destOrd="0" presId="urn:microsoft.com/office/officeart/2008/layout/PictureStrips"/>
    <dgm:cxn modelId="{3C18B935-68A7-471F-9BDE-37D786FE3604}" type="presParOf" srcId="{AEFCCC46-EF39-4431-B226-DF6E9A745D74}" destId="{B27ACAB7-8D9D-4330-B803-9B9F09AE07E5}" srcOrd="0" destOrd="0" presId="urn:microsoft.com/office/officeart/2008/layout/PictureStrips"/>
    <dgm:cxn modelId="{4BDBDDAD-60C9-4F5F-ABAC-37142FF74CB2}" type="presParOf" srcId="{AEFCCC46-EF39-4431-B226-DF6E9A745D74}" destId="{AD405324-1835-40FB-A3B5-CDCC885DF697}" srcOrd="1" destOrd="0" presId="urn:microsoft.com/office/officeart/2008/layout/PictureStrips"/>
    <dgm:cxn modelId="{41D5C987-0A10-4724-AC5E-4E1B29B683EB}" type="presParOf" srcId="{6EC59014-456B-49CD-BB9D-429D1FC7439F}" destId="{4C01C6C8-27DD-4DAA-9D08-6DAE5DD59D6C}" srcOrd="9" destOrd="0" presId="urn:microsoft.com/office/officeart/2008/layout/PictureStrips"/>
    <dgm:cxn modelId="{2DF4B5D0-4026-4552-8F4B-7FD626372C97}" type="presParOf" srcId="{6EC59014-456B-49CD-BB9D-429D1FC7439F}" destId="{3DC85A91-DCA0-4A11-9FE0-E99AE74AFD08}" srcOrd="10" destOrd="0" presId="urn:microsoft.com/office/officeart/2008/layout/PictureStrips"/>
    <dgm:cxn modelId="{65BD4E9F-587E-4AAC-891D-3AF70F54F4CC}" type="presParOf" srcId="{3DC85A91-DCA0-4A11-9FE0-E99AE74AFD08}" destId="{857CD0B2-1E66-4E80-B0FA-FFB735792E59}" srcOrd="0" destOrd="0" presId="urn:microsoft.com/office/officeart/2008/layout/PictureStrips"/>
    <dgm:cxn modelId="{B2BD4C41-52C4-48AC-BFF5-31F3A00B904B}" type="presParOf" srcId="{3DC85A91-DCA0-4A11-9FE0-E99AE74AFD08}" destId="{C0DAB506-58A6-4037-AD80-54D695DD91D2}" srcOrd="1" destOrd="0" presId="urn:microsoft.com/office/officeart/2008/layout/PictureStrips"/>
    <dgm:cxn modelId="{B2912DF9-7C70-45F7-9931-2A01078EE558}" type="presParOf" srcId="{6EC59014-456B-49CD-BB9D-429D1FC7439F}" destId="{66651000-A483-4ED9-8A77-8095024133BA}" srcOrd="11" destOrd="0" presId="urn:microsoft.com/office/officeart/2008/layout/PictureStrips"/>
    <dgm:cxn modelId="{48C20E05-EB8E-4B84-9A13-4AFE7026D2C3}" type="presParOf" srcId="{6EC59014-456B-49CD-BB9D-429D1FC7439F}" destId="{17BC4CC1-9570-4E55-89AA-1D3863234EFB}" srcOrd="12" destOrd="0" presId="urn:microsoft.com/office/officeart/2008/layout/PictureStrips"/>
    <dgm:cxn modelId="{E4C1015B-F311-4600-9FA2-A756574535AE}" type="presParOf" srcId="{17BC4CC1-9570-4E55-89AA-1D3863234EFB}" destId="{4EFBE2FD-8871-42ED-B233-292415C91E22}" srcOrd="0" destOrd="0" presId="urn:microsoft.com/office/officeart/2008/layout/PictureStrips"/>
    <dgm:cxn modelId="{2578E6D2-7636-4EFD-B54E-4102BF86CAE1}" type="presParOf" srcId="{17BC4CC1-9570-4E55-89AA-1D3863234EFB}" destId="{FF1C7C0F-E469-489D-BA3B-3185EB319B2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1273EF-FBCD-40D8-995D-8E09F2145744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AFFDDA-73D1-4807-B86F-D238532919A0}">
      <dgm:prSet/>
      <dgm:spPr/>
      <dgm:t>
        <a:bodyPr/>
        <a:lstStyle/>
        <a:p>
          <a:pPr rtl="0"/>
          <a:r>
            <a:rPr lang="en-US" b="1">
              <a:effectLst/>
            </a:rPr>
            <a:t>Konsep dasar arsitektur teknologi</a:t>
          </a:r>
        </a:p>
      </dgm:t>
    </dgm:pt>
    <dgm:pt modelId="{5C95ADD8-5EB2-49FE-965E-26C29148E2D1}" type="parTrans" cxnId="{A6306DC7-6031-49AF-8D95-BB139E89F269}">
      <dgm:prSet/>
      <dgm:spPr/>
      <dgm:t>
        <a:bodyPr/>
        <a:lstStyle/>
        <a:p>
          <a:endParaRPr lang="en-US" b="1">
            <a:effectLst/>
          </a:endParaRPr>
        </a:p>
      </dgm:t>
    </dgm:pt>
    <dgm:pt modelId="{9EF33DF7-1B8E-47D8-9759-A3DB682E2BE0}" type="sibTrans" cxnId="{A6306DC7-6031-49AF-8D95-BB139E89F269}">
      <dgm:prSet/>
      <dgm:spPr/>
      <dgm:t>
        <a:bodyPr/>
        <a:lstStyle/>
        <a:p>
          <a:endParaRPr lang="en-US" b="1">
            <a:effectLst/>
          </a:endParaRPr>
        </a:p>
      </dgm:t>
    </dgm:pt>
    <dgm:pt modelId="{F516568B-9C0D-4109-8D61-2F11C4D0F491}">
      <dgm:prSet/>
      <dgm:spPr/>
      <dgm:t>
        <a:bodyPr/>
        <a:lstStyle/>
        <a:p>
          <a:pPr rtl="0"/>
          <a:r>
            <a:rPr lang="en-US" b="1">
              <a:effectLst/>
            </a:rPr>
            <a:t>“environment and location diagram” artifact </a:t>
          </a:r>
        </a:p>
      </dgm:t>
    </dgm:pt>
    <dgm:pt modelId="{4E099091-5C11-4C83-B3CE-D9996E19C771}" type="parTrans" cxnId="{46A2C3AF-CE60-49A4-830F-1374E9E8A8E9}">
      <dgm:prSet/>
      <dgm:spPr/>
      <dgm:t>
        <a:bodyPr/>
        <a:lstStyle/>
        <a:p>
          <a:endParaRPr lang="en-US" b="1">
            <a:effectLst/>
          </a:endParaRPr>
        </a:p>
      </dgm:t>
    </dgm:pt>
    <dgm:pt modelId="{156CF168-1575-4C87-8B44-1BEDA37DC75A}" type="sibTrans" cxnId="{46A2C3AF-CE60-49A4-830F-1374E9E8A8E9}">
      <dgm:prSet/>
      <dgm:spPr/>
      <dgm:t>
        <a:bodyPr/>
        <a:lstStyle/>
        <a:p>
          <a:endParaRPr lang="en-US" b="1">
            <a:effectLst/>
          </a:endParaRPr>
        </a:p>
      </dgm:t>
    </dgm:pt>
    <dgm:pt modelId="{C97988E2-CC09-4D5A-92F3-10116A1649BE}">
      <dgm:prSet/>
      <dgm:spPr/>
      <dgm:t>
        <a:bodyPr/>
        <a:lstStyle/>
        <a:p>
          <a:pPr rtl="0"/>
          <a:r>
            <a:rPr lang="en-US" b="1">
              <a:effectLst/>
            </a:rPr>
            <a:t>“processing diagram” artifact</a:t>
          </a:r>
        </a:p>
      </dgm:t>
    </dgm:pt>
    <dgm:pt modelId="{A6DD0BEE-D999-42D3-A288-6138EC65D4AA}" type="parTrans" cxnId="{C8318817-71E6-4EA5-BCA0-DF4CCD9B96CB}">
      <dgm:prSet/>
      <dgm:spPr/>
      <dgm:t>
        <a:bodyPr/>
        <a:lstStyle/>
        <a:p>
          <a:endParaRPr lang="en-US" b="1">
            <a:effectLst/>
          </a:endParaRPr>
        </a:p>
      </dgm:t>
    </dgm:pt>
    <dgm:pt modelId="{35D19F87-CBEF-4607-82C5-092DFDB7A3AB}" type="sibTrans" cxnId="{C8318817-71E6-4EA5-BCA0-DF4CCD9B96CB}">
      <dgm:prSet/>
      <dgm:spPr/>
      <dgm:t>
        <a:bodyPr/>
        <a:lstStyle/>
        <a:p>
          <a:endParaRPr lang="en-US" b="1">
            <a:effectLst/>
          </a:endParaRPr>
        </a:p>
      </dgm:t>
    </dgm:pt>
    <dgm:pt modelId="{D5C1786E-1CB3-4F36-843F-FFB4477788E9}">
      <dgm:prSet/>
      <dgm:spPr/>
      <dgm:t>
        <a:bodyPr/>
        <a:lstStyle/>
        <a:p>
          <a:pPr rtl="0"/>
          <a:r>
            <a:rPr lang="en-US" b="1">
              <a:effectLst/>
            </a:rPr>
            <a:t>“network computing hardware diagram” artifact</a:t>
          </a:r>
        </a:p>
      </dgm:t>
    </dgm:pt>
    <dgm:pt modelId="{1ACC4636-BDEF-41D2-B91F-EB4A0A82FDBC}" type="parTrans" cxnId="{8C87A447-CB3D-47B3-9E15-5FBCF3DF3A12}">
      <dgm:prSet/>
      <dgm:spPr/>
      <dgm:t>
        <a:bodyPr/>
        <a:lstStyle/>
        <a:p>
          <a:endParaRPr lang="en-US" b="1">
            <a:effectLst/>
          </a:endParaRPr>
        </a:p>
      </dgm:t>
    </dgm:pt>
    <dgm:pt modelId="{19056103-518D-4DB6-9F2F-7922D9BF28A8}" type="sibTrans" cxnId="{8C87A447-CB3D-47B3-9E15-5FBCF3DF3A12}">
      <dgm:prSet/>
      <dgm:spPr/>
      <dgm:t>
        <a:bodyPr/>
        <a:lstStyle/>
        <a:p>
          <a:endParaRPr lang="en-US" b="1">
            <a:effectLst/>
          </a:endParaRPr>
        </a:p>
      </dgm:t>
    </dgm:pt>
    <dgm:pt modelId="{D516BD70-568F-494A-805A-C2BC40D46342}" type="pres">
      <dgm:prSet presAssocID="{AD1273EF-FBCD-40D8-995D-8E09F2145744}" presName="Name0" presStyleCnt="0">
        <dgm:presLayoutVars>
          <dgm:dir/>
          <dgm:resizeHandles val="exact"/>
        </dgm:presLayoutVars>
      </dgm:prSet>
      <dgm:spPr/>
    </dgm:pt>
    <dgm:pt modelId="{9DDA2625-CE62-4854-9C65-A86884220FED}" type="pres">
      <dgm:prSet presAssocID="{26AFFDDA-73D1-4807-B86F-D238532919A0}" presName="composite" presStyleCnt="0"/>
      <dgm:spPr/>
    </dgm:pt>
    <dgm:pt modelId="{918A5A27-3AD0-4DC4-BC14-039D7DB5A5C6}" type="pres">
      <dgm:prSet presAssocID="{26AFFDDA-73D1-4807-B86F-D238532919A0}" presName="rect1" presStyleLbl="trAlignAcc1" presStyleIdx="0" presStyleCnt="4">
        <dgm:presLayoutVars>
          <dgm:bulletEnabled val="1"/>
        </dgm:presLayoutVars>
      </dgm:prSet>
      <dgm:spPr/>
    </dgm:pt>
    <dgm:pt modelId="{214E7A45-0F55-4348-A1F7-BF16794FEEDB}" type="pres">
      <dgm:prSet presAssocID="{26AFFDDA-73D1-4807-B86F-D238532919A0}" presName="rect2" presStyleLbl="fgImgPlace1" presStyleIdx="0" presStyleCnt="4"/>
      <dgm:spPr/>
    </dgm:pt>
    <dgm:pt modelId="{95688360-7A5F-454B-A412-0C78D87B7B66}" type="pres">
      <dgm:prSet presAssocID="{9EF33DF7-1B8E-47D8-9759-A3DB682E2BE0}" presName="sibTrans" presStyleCnt="0"/>
      <dgm:spPr/>
    </dgm:pt>
    <dgm:pt modelId="{651A4ACC-C1C5-4C42-ACC8-61571DA25C77}" type="pres">
      <dgm:prSet presAssocID="{F516568B-9C0D-4109-8D61-2F11C4D0F491}" presName="composite" presStyleCnt="0"/>
      <dgm:spPr/>
    </dgm:pt>
    <dgm:pt modelId="{383DB986-122C-4ACA-B24E-A144635FA27E}" type="pres">
      <dgm:prSet presAssocID="{F516568B-9C0D-4109-8D61-2F11C4D0F491}" presName="rect1" presStyleLbl="trAlignAcc1" presStyleIdx="1" presStyleCnt="4">
        <dgm:presLayoutVars>
          <dgm:bulletEnabled val="1"/>
        </dgm:presLayoutVars>
      </dgm:prSet>
      <dgm:spPr/>
    </dgm:pt>
    <dgm:pt modelId="{B3494921-CA89-4B0F-926B-4714B5D67C31}" type="pres">
      <dgm:prSet presAssocID="{F516568B-9C0D-4109-8D61-2F11C4D0F491}" presName="rect2" presStyleLbl="fgImgPlace1" presStyleIdx="1" presStyleCnt="4"/>
      <dgm:spPr/>
    </dgm:pt>
    <dgm:pt modelId="{1F5ACA76-A908-4CAA-A981-546A6CBF8892}" type="pres">
      <dgm:prSet presAssocID="{156CF168-1575-4C87-8B44-1BEDA37DC75A}" presName="sibTrans" presStyleCnt="0"/>
      <dgm:spPr/>
    </dgm:pt>
    <dgm:pt modelId="{7B3BB0FD-AAA9-4544-92E7-D69D5E9825C0}" type="pres">
      <dgm:prSet presAssocID="{C97988E2-CC09-4D5A-92F3-10116A1649BE}" presName="composite" presStyleCnt="0"/>
      <dgm:spPr/>
    </dgm:pt>
    <dgm:pt modelId="{0B7DF19B-93C8-4722-8C59-5E06914D870F}" type="pres">
      <dgm:prSet presAssocID="{C97988E2-CC09-4D5A-92F3-10116A1649BE}" presName="rect1" presStyleLbl="trAlignAcc1" presStyleIdx="2" presStyleCnt="4">
        <dgm:presLayoutVars>
          <dgm:bulletEnabled val="1"/>
        </dgm:presLayoutVars>
      </dgm:prSet>
      <dgm:spPr/>
    </dgm:pt>
    <dgm:pt modelId="{994B1776-65B6-4C25-A3F4-12F1E5949978}" type="pres">
      <dgm:prSet presAssocID="{C97988E2-CC09-4D5A-92F3-10116A1649BE}" presName="rect2" presStyleLbl="fgImgPlace1" presStyleIdx="2" presStyleCnt="4"/>
      <dgm:spPr/>
    </dgm:pt>
    <dgm:pt modelId="{B8DEB3CA-E26B-4AFB-99A4-666BAEE9D486}" type="pres">
      <dgm:prSet presAssocID="{35D19F87-CBEF-4607-82C5-092DFDB7A3AB}" presName="sibTrans" presStyleCnt="0"/>
      <dgm:spPr/>
    </dgm:pt>
    <dgm:pt modelId="{316889BE-7655-440D-9F26-B4B6CF3D303E}" type="pres">
      <dgm:prSet presAssocID="{D5C1786E-1CB3-4F36-843F-FFB4477788E9}" presName="composite" presStyleCnt="0"/>
      <dgm:spPr/>
    </dgm:pt>
    <dgm:pt modelId="{30D8ABBE-A1D1-4163-8EE0-1D6F602B3D82}" type="pres">
      <dgm:prSet presAssocID="{D5C1786E-1CB3-4F36-843F-FFB4477788E9}" presName="rect1" presStyleLbl="trAlignAcc1" presStyleIdx="3" presStyleCnt="4">
        <dgm:presLayoutVars>
          <dgm:bulletEnabled val="1"/>
        </dgm:presLayoutVars>
      </dgm:prSet>
      <dgm:spPr/>
    </dgm:pt>
    <dgm:pt modelId="{AD75FE4D-05FA-4A2E-AFDA-F97C2E336D5E}" type="pres">
      <dgm:prSet presAssocID="{D5C1786E-1CB3-4F36-843F-FFB4477788E9}" presName="rect2" presStyleLbl="fgImgPlace1" presStyleIdx="3" presStyleCnt="4"/>
      <dgm:spPr/>
    </dgm:pt>
  </dgm:ptLst>
  <dgm:cxnLst>
    <dgm:cxn modelId="{02B4E50F-AFA4-4AD7-B3A2-E291BC0BEB39}" type="presOf" srcId="{C97988E2-CC09-4D5A-92F3-10116A1649BE}" destId="{0B7DF19B-93C8-4722-8C59-5E06914D870F}" srcOrd="0" destOrd="0" presId="urn:microsoft.com/office/officeart/2008/layout/PictureStrips"/>
    <dgm:cxn modelId="{4DDFF216-DF06-4790-B3E8-BD9E70407E3C}" type="presOf" srcId="{26AFFDDA-73D1-4807-B86F-D238532919A0}" destId="{918A5A27-3AD0-4DC4-BC14-039D7DB5A5C6}" srcOrd="0" destOrd="0" presId="urn:microsoft.com/office/officeart/2008/layout/PictureStrips"/>
    <dgm:cxn modelId="{C8318817-71E6-4EA5-BCA0-DF4CCD9B96CB}" srcId="{AD1273EF-FBCD-40D8-995D-8E09F2145744}" destId="{C97988E2-CC09-4D5A-92F3-10116A1649BE}" srcOrd="2" destOrd="0" parTransId="{A6DD0BEE-D999-42D3-A288-6138EC65D4AA}" sibTransId="{35D19F87-CBEF-4607-82C5-092DFDB7A3AB}"/>
    <dgm:cxn modelId="{FB3F9235-2F01-48BF-8291-3E66A48B5D11}" type="presOf" srcId="{D5C1786E-1CB3-4F36-843F-FFB4477788E9}" destId="{30D8ABBE-A1D1-4163-8EE0-1D6F602B3D82}" srcOrd="0" destOrd="0" presId="urn:microsoft.com/office/officeart/2008/layout/PictureStrips"/>
    <dgm:cxn modelId="{8C87A447-CB3D-47B3-9E15-5FBCF3DF3A12}" srcId="{AD1273EF-FBCD-40D8-995D-8E09F2145744}" destId="{D5C1786E-1CB3-4F36-843F-FFB4477788E9}" srcOrd="3" destOrd="0" parTransId="{1ACC4636-BDEF-41D2-B91F-EB4A0A82FDBC}" sibTransId="{19056103-518D-4DB6-9F2F-7922D9BF28A8}"/>
    <dgm:cxn modelId="{46A2C3AF-CE60-49A4-830F-1374E9E8A8E9}" srcId="{AD1273EF-FBCD-40D8-995D-8E09F2145744}" destId="{F516568B-9C0D-4109-8D61-2F11C4D0F491}" srcOrd="1" destOrd="0" parTransId="{4E099091-5C11-4C83-B3CE-D9996E19C771}" sibTransId="{156CF168-1575-4C87-8B44-1BEDA37DC75A}"/>
    <dgm:cxn modelId="{9E4278B8-5790-413A-9A50-D99CB4A19DCC}" type="presOf" srcId="{AD1273EF-FBCD-40D8-995D-8E09F2145744}" destId="{D516BD70-568F-494A-805A-C2BC40D46342}" srcOrd="0" destOrd="0" presId="urn:microsoft.com/office/officeart/2008/layout/PictureStrips"/>
    <dgm:cxn modelId="{A6306DC7-6031-49AF-8D95-BB139E89F269}" srcId="{AD1273EF-FBCD-40D8-995D-8E09F2145744}" destId="{26AFFDDA-73D1-4807-B86F-D238532919A0}" srcOrd="0" destOrd="0" parTransId="{5C95ADD8-5EB2-49FE-965E-26C29148E2D1}" sibTransId="{9EF33DF7-1B8E-47D8-9759-A3DB682E2BE0}"/>
    <dgm:cxn modelId="{0D9D16EC-422F-4EC3-860E-A6FF4DA40A1E}" type="presOf" srcId="{F516568B-9C0D-4109-8D61-2F11C4D0F491}" destId="{383DB986-122C-4ACA-B24E-A144635FA27E}" srcOrd="0" destOrd="0" presId="urn:microsoft.com/office/officeart/2008/layout/PictureStrips"/>
    <dgm:cxn modelId="{E29CD2D9-B681-402C-9972-6740817C7777}" type="presParOf" srcId="{D516BD70-568F-494A-805A-C2BC40D46342}" destId="{9DDA2625-CE62-4854-9C65-A86884220FED}" srcOrd="0" destOrd="0" presId="urn:microsoft.com/office/officeart/2008/layout/PictureStrips"/>
    <dgm:cxn modelId="{3F34A6C2-AF84-49DE-9B15-63C2B96846D9}" type="presParOf" srcId="{9DDA2625-CE62-4854-9C65-A86884220FED}" destId="{918A5A27-3AD0-4DC4-BC14-039D7DB5A5C6}" srcOrd="0" destOrd="0" presId="urn:microsoft.com/office/officeart/2008/layout/PictureStrips"/>
    <dgm:cxn modelId="{338126E5-9E36-409A-B36D-237EC4C77B47}" type="presParOf" srcId="{9DDA2625-CE62-4854-9C65-A86884220FED}" destId="{214E7A45-0F55-4348-A1F7-BF16794FEEDB}" srcOrd="1" destOrd="0" presId="urn:microsoft.com/office/officeart/2008/layout/PictureStrips"/>
    <dgm:cxn modelId="{D6B7C761-5B0E-41CB-8E0A-2E0383C465AF}" type="presParOf" srcId="{D516BD70-568F-494A-805A-C2BC40D46342}" destId="{95688360-7A5F-454B-A412-0C78D87B7B66}" srcOrd="1" destOrd="0" presId="urn:microsoft.com/office/officeart/2008/layout/PictureStrips"/>
    <dgm:cxn modelId="{E81D876C-8F53-4033-BF45-BEE1A3BF7B75}" type="presParOf" srcId="{D516BD70-568F-494A-805A-C2BC40D46342}" destId="{651A4ACC-C1C5-4C42-ACC8-61571DA25C77}" srcOrd="2" destOrd="0" presId="urn:microsoft.com/office/officeart/2008/layout/PictureStrips"/>
    <dgm:cxn modelId="{6FFA3457-D1D6-47FD-9BD3-36394E500F89}" type="presParOf" srcId="{651A4ACC-C1C5-4C42-ACC8-61571DA25C77}" destId="{383DB986-122C-4ACA-B24E-A144635FA27E}" srcOrd="0" destOrd="0" presId="urn:microsoft.com/office/officeart/2008/layout/PictureStrips"/>
    <dgm:cxn modelId="{739A4F04-D930-459A-960F-6573FD9112DC}" type="presParOf" srcId="{651A4ACC-C1C5-4C42-ACC8-61571DA25C77}" destId="{B3494921-CA89-4B0F-926B-4714B5D67C31}" srcOrd="1" destOrd="0" presId="urn:microsoft.com/office/officeart/2008/layout/PictureStrips"/>
    <dgm:cxn modelId="{2B4BA524-CD03-430E-9270-44C9C28229AA}" type="presParOf" srcId="{D516BD70-568F-494A-805A-C2BC40D46342}" destId="{1F5ACA76-A908-4CAA-A981-546A6CBF8892}" srcOrd="3" destOrd="0" presId="urn:microsoft.com/office/officeart/2008/layout/PictureStrips"/>
    <dgm:cxn modelId="{07D46764-7740-4B50-A567-32374514428C}" type="presParOf" srcId="{D516BD70-568F-494A-805A-C2BC40D46342}" destId="{7B3BB0FD-AAA9-4544-92E7-D69D5E9825C0}" srcOrd="4" destOrd="0" presId="urn:microsoft.com/office/officeart/2008/layout/PictureStrips"/>
    <dgm:cxn modelId="{4C89B3EC-3EFC-4DAF-A19F-1880F49744F9}" type="presParOf" srcId="{7B3BB0FD-AAA9-4544-92E7-D69D5E9825C0}" destId="{0B7DF19B-93C8-4722-8C59-5E06914D870F}" srcOrd="0" destOrd="0" presId="urn:microsoft.com/office/officeart/2008/layout/PictureStrips"/>
    <dgm:cxn modelId="{9BE25003-6EE1-4F40-8837-EF215CFFD697}" type="presParOf" srcId="{7B3BB0FD-AAA9-4544-92E7-D69D5E9825C0}" destId="{994B1776-65B6-4C25-A3F4-12F1E5949978}" srcOrd="1" destOrd="0" presId="urn:microsoft.com/office/officeart/2008/layout/PictureStrips"/>
    <dgm:cxn modelId="{E90F4D12-B8BC-41F8-AE06-E168B8144685}" type="presParOf" srcId="{D516BD70-568F-494A-805A-C2BC40D46342}" destId="{B8DEB3CA-E26B-4AFB-99A4-666BAEE9D486}" srcOrd="5" destOrd="0" presId="urn:microsoft.com/office/officeart/2008/layout/PictureStrips"/>
    <dgm:cxn modelId="{30BAE622-4F1B-4C3B-9870-4594D3FB9F31}" type="presParOf" srcId="{D516BD70-568F-494A-805A-C2BC40D46342}" destId="{316889BE-7655-440D-9F26-B4B6CF3D303E}" srcOrd="6" destOrd="0" presId="urn:microsoft.com/office/officeart/2008/layout/PictureStrips"/>
    <dgm:cxn modelId="{4ED7C9FC-9C51-4219-84AA-7E2A5104DC2A}" type="presParOf" srcId="{316889BE-7655-440D-9F26-B4B6CF3D303E}" destId="{30D8ABBE-A1D1-4163-8EE0-1D6F602B3D82}" srcOrd="0" destOrd="0" presId="urn:microsoft.com/office/officeart/2008/layout/PictureStrips"/>
    <dgm:cxn modelId="{0C94BC9B-0E25-492D-AD06-5FD213593464}" type="presParOf" srcId="{316889BE-7655-440D-9F26-B4B6CF3D303E}" destId="{AD75FE4D-05FA-4A2E-AFDA-F97C2E336D5E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0BEB13-A61A-44EE-9017-7C0AA3304D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DAD11F-4AB1-4DF7-8F74-80C1EB82D2EC}">
      <dgm:prSet/>
      <dgm:spPr/>
      <dgm:t>
        <a:bodyPr/>
        <a:lstStyle/>
        <a:p>
          <a:r>
            <a:rPr lang="id-ID" b="1"/>
            <a:t>TUGAS 1 : 10%</a:t>
          </a:r>
          <a:endParaRPr lang="en-US"/>
        </a:p>
      </dgm:t>
    </dgm:pt>
    <dgm:pt modelId="{5790F932-01A7-43C8-8CCA-64C24D16482F}" type="parTrans" cxnId="{040AB930-5D72-4EFD-B37C-9C1D07592A15}">
      <dgm:prSet/>
      <dgm:spPr/>
      <dgm:t>
        <a:bodyPr/>
        <a:lstStyle/>
        <a:p>
          <a:endParaRPr lang="en-US"/>
        </a:p>
      </dgm:t>
    </dgm:pt>
    <dgm:pt modelId="{16A20B1C-6C2D-4369-BEAA-677352D35FF4}" type="sibTrans" cxnId="{040AB930-5D72-4EFD-B37C-9C1D07592A15}">
      <dgm:prSet/>
      <dgm:spPr/>
      <dgm:t>
        <a:bodyPr/>
        <a:lstStyle/>
        <a:p>
          <a:endParaRPr lang="en-US"/>
        </a:p>
      </dgm:t>
    </dgm:pt>
    <dgm:pt modelId="{FE48FF09-4982-4D4B-82EC-0399B446D8AD}">
      <dgm:prSet/>
      <dgm:spPr/>
      <dgm:t>
        <a:bodyPr/>
        <a:lstStyle/>
        <a:p>
          <a:r>
            <a:rPr lang="id-ID" b="1"/>
            <a:t>TUGAS 2: 10%</a:t>
          </a:r>
          <a:endParaRPr lang="en-US"/>
        </a:p>
      </dgm:t>
    </dgm:pt>
    <dgm:pt modelId="{0509C0FA-95C4-4838-9EF7-164BFB6A43D1}" type="parTrans" cxnId="{5A933659-785A-45EF-8A32-C92631FD4D4A}">
      <dgm:prSet/>
      <dgm:spPr/>
      <dgm:t>
        <a:bodyPr/>
        <a:lstStyle/>
        <a:p>
          <a:endParaRPr lang="en-US"/>
        </a:p>
      </dgm:t>
    </dgm:pt>
    <dgm:pt modelId="{A638F915-38AE-408D-B16F-19AD7480181A}" type="sibTrans" cxnId="{5A933659-785A-45EF-8A32-C92631FD4D4A}">
      <dgm:prSet/>
      <dgm:spPr/>
      <dgm:t>
        <a:bodyPr/>
        <a:lstStyle/>
        <a:p>
          <a:endParaRPr lang="en-US"/>
        </a:p>
      </dgm:t>
    </dgm:pt>
    <dgm:pt modelId="{84DC295A-B0F6-4BDC-B0DA-DE1D25659642}">
      <dgm:prSet/>
      <dgm:spPr/>
      <dgm:t>
        <a:bodyPr/>
        <a:lstStyle/>
        <a:p>
          <a:r>
            <a:rPr lang="id-ID" b="1"/>
            <a:t>TUGAS 3: 10%</a:t>
          </a:r>
          <a:endParaRPr lang="en-US"/>
        </a:p>
      </dgm:t>
    </dgm:pt>
    <dgm:pt modelId="{359FA1F7-5621-4E8C-9593-E95FC0477A23}" type="parTrans" cxnId="{25736E0A-CB30-48C8-A0F2-4A3C8BD8A8E0}">
      <dgm:prSet/>
      <dgm:spPr/>
      <dgm:t>
        <a:bodyPr/>
        <a:lstStyle/>
        <a:p>
          <a:endParaRPr lang="en-US"/>
        </a:p>
      </dgm:t>
    </dgm:pt>
    <dgm:pt modelId="{EEC60A9E-DE15-4239-99BE-E8EF940A9BC3}" type="sibTrans" cxnId="{25736E0A-CB30-48C8-A0F2-4A3C8BD8A8E0}">
      <dgm:prSet/>
      <dgm:spPr/>
      <dgm:t>
        <a:bodyPr/>
        <a:lstStyle/>
        <a:p>
          <a:endParaRPr lang="en-US"/>
        </a:p>
      </dgm:t>
    </dgm:pt>
    <dgm:pt modelId="{C327BDA1-860A-4D05-A39D-C305E4DBB9E8}">
      <dgm:prSet/>
      <dgm:spPr/>
      <dgm:t>
        <a:bodyPr/>
        <a:lstStyle/>
        <a:p>
          <a:r>
            <a:rPr lang="id-ID" b="1"/>
            <a:t>TUGAS 4: 10%</a:t>
          </a:r>
          <a:endParaRPr lang="en-US"/>
        </a:p>
      </dgm:t>
    </dgm:pt>
    <dgm:pt modelId="{0259E072-C670-43CA-9094-E6F51B66DF33}" type="parTrans" cxnId="{EEF5A1F0-2879-48F9-992B-95734BF96213}">
      <dgm:prSet/>
      <dgm:spPr/>
      <dgm:t>
        <a:bodyPr/>
        <a:lstStyle/>
        <a:p>
          <a:endParaRPr lang="en-US"/>
        </a:p>
      </dgm:t>
    </dgm:pt>
    <dgm:pt modelId="{8953E263-5FA8-48C7-82A9-292A87456F3C}" type="sibTrans" cxnId="{EEF5A1F0-2879-48F9-992B-95734BF96213}">
      <dgm:prSet/>
      <dgm:spPr/>
      <dgm:t>
        <a:bodyPr/>
        <a:lstStyle/>
        <a:p>
          <a:endParaRPr lang="en-US"/>
        </a:p>
      </dgm:t>
    </dgm:pt>
    <dgm:pt modelId="{31BF7568-E9E0-467B-8276-23DED46EAC2E}">
      <dgm:prSet/>
      <dgm:spPr/>
      <dgm:t>
        <a:bodyPr/>
        <a:lstStyle/>
        <a:p>
          <a:r>
            <a:rPr lang="id-ID" b="1"/>
            <a:t>PROYEK AWAL : </a:t>
          </a:r>
          <a:r>
            <a:rPr lang="en-US" b="1"/>
            <a:t>30</a:t>
          </a:r>
          <a:r>
            <a:rPr lang="id-ID" b="1"/>
            <a:t>%</a:t>
          </a:r>
          <a:endParaRPr lang="en-US"/>
        </a:p>
      </dgm:t>
    </dgm:pt>
    <dgm:pt modelId="{5C7D8C41-1293-4C69-810F-A978E56D8C95}" type="parTrans" cxnId="{48201BD7-7768-4E37-9F12-4D010901EBB2}">
      <dgm:prSet/>
      <dgm:spPr/>
      <dgm:t>
        <a:bodyPr/>
        <a:lstStyle/>
        <a:p>
          <a:endParaRPr lang="en-US"/>
        </a:p>
      </dgm:t>
    </dgm:pt>
    <dgm:pt modelId="{89750F60-A4AC-4BC2-9909-DF54F0A7CB51}" type="sibTrans" cxnId="{48201BD7-7768-4E37-9F12-4D010901EBB2}">
      <dgm:prSet/>
      <dgm:spPr/>
      <dgm:t>
        <a:bodyPr/>
        <a:lstStyle/>
        <a:p>
          <a:endParaRPr lang="en-US"/>
        </a:p>
      </dgm:t>
    </dgm:pt>
    <dgm:pt modelId="{92917F70-2E25-46CB-94F1-2A534DEEB779}">
      <dgm:prSet/>
      <dgm:spPr/>
      <dgm:t>
        <a:bodyPr/>
        <a:lstStyle/>
        <a:p>
          <a:r>
            <a:rPr lang="id-ID" b="1"/>
            <a:t>PROYEK AKHIR : </a:t>
          </a:r>
          <a:r>
            <a:rPr lang="en-US" b="1"/>
            <a:t>30%</a:t>
          </a:r>
          <a:endParaRPr lang="en-US"/>
        </a:p>
      </dgm:t>
    </dgm:pt>
    <dgm:pt modelId="{BF6164F9-EDDF-47FA-964D-24D4184E8709}" type="parTrans" cxnId="{ABCA451C-190C-480E-9CED-A511FBBDA252}">
      <dgm:prSet/>
      <dgm:spPr/>
      <dgm:t>
        <a:bodyPr/>
        <a:lstStyle/>
        <a:p>
          <a:endParaRPr lang="en-US"/>
        </a:p>
      </dgm:t>
    </dgm:pt>
    <dgm:pt modelId="{3AC8B86F-07AB-4207-B740-EFD011067119}" type="sibTrans" cxnId="{ABCA451C-190C-480E-9CED-A511FBBDA252}">
      <dgm:prSet/>
      <dgm:spPr/>
      <dgm:t>
        <a:bodyPr/>
        <a:lstStyle/>
        <a:p>
          <a:endParaRPr lang="en-US"/>
        </a:p>
      </dgm:t>
    </dgm:pt>
    <dgm:pt modelId="{CA506798-1B42-45CB-B7CB-4A02A9AEDF44}" type="pres">
      <dgm:prSet presAssocID="{820BEB13-A61A-44EE-9017-7C0AA3304D69}" presName="linear" presStyleCnt="0">
        <dgm:presLayoutVars>
          <dgm:animLvl val="lvl"/>
          <dgm:resizeHandles val="exact"/>
        </dgm:presLayoutVars>
      </dgm:prSet>
      <dgm:spPr/>
    </dgm:pt>
    <dgm:pt modelId="{9C58CCAF-3BB3-40FB-A644-B637F40E121C}" type="pres">
      <dgm:prSet presAssocID="{C5DAD11F-4AB1-4DF7-8F74-80C1EB82D2E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FCDB48F-391D-4BCE-AE45-23967C7DBBEE}" type="pres">
      <dgm:prSet presAssocID="{16A20B1C-6C2D-4369-BEAA-677352D35FF4}" presName="spacer" presStyleCnt="0"/>
      <dgm:spPr/>
    </dgm:pt>
    <dgm:pt modelId="{4A1AA154-E1AA-4239-A10F-EA693221178A}" type="pres">
      <dgm:prSet presAssocID="{FE48FF09-4982-4D4B-82EC-0399B446D8A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C841848-724A-479E-857F-E863DDC06BEE}" type="pres">
      <dgm:prSet presAssocID="{A638F915-38AE-408D-B16F-19AD7480181A}" presName="spacer" presStyleCnt="0"/>
      <dgm:spPr/>
    </dgm:pt>
    <dgm:pt modelId="{93361952-62CC-4D8F-87E9-881F364F8707}" type="pres">
      <dgm:prSet presAssocID="{84DC295A-B0F6-4BDC-B0DA-DE1D2565964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1DF16F0-2279-4E37-A7D9-60AA7AAF8980}" type="pres">
      <dgm:prSet presAssocID="{EEC60A9E-DE15-4239-99BE-E8EF940A9BC3}" presName="spacer" presStyleCnt="0"/>
      <dgm:spPr/>
    </dgm:pt>
    <dgm:pt modelId="{7749F921-7379-4319-A290-BB08FD8A0D0E}" type="pres">
      <dgm:prSet presAssocID="{C327BDA1-860A-4D05-A39D-C305E4DBB9E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03C6881-F472-4D4C-BA2C-0F5C408999FE}" type="pres">
      <dgm:prSet presAssocID="{8953E263-5FA8-48C7-82A9-292A87456F3C}" presName="spacer" presStyleCnt="0"/>
      <dgm:spPr/>
    </dgm:pt>
    <dgm:pt modelId="{AABDA320-CF26-41B8-9EBB-694F7700451A}" type="pres">
      <dgm:prSet presAssocID="{31BF7568-E9E0-467B-8276-23DED46EAC2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7910154-A29C-4D44-9AEC-2EC658978136}" type="pres">
      <dgm:prSet presAssocID="{89750F60-A4AC-4BC2-9909-DF54F0A7CB51}" presName="spacer" presStyleCnt="0"/>
      <dgm:spPr/>
    </dgm:pt>
    <dgm:pt modelId="{008AF34F-603B-45E7-8761-74BE3236CA9C}" type="pres">
      <dgm:prSet presAssocID="{92917F70-2E25-46CB-94F1-2A534DEEB77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5736E0A-CB30-48C8-A0F2-4A3C8BD8A8E0}" srcId="{820BEB13-A61A-44EE-9017-7C0AA3304D69}" destId="{84DC295A-B0F6-4BDC-B0DA-DE1D25659642}" srcOrd="2" destOrd="0" parTransId="{359FA1F7-5621-4E8C-9593-E95FC0477A23}" sibTransId="{EEC60A9E-DE15-4239-99BE-E8EF940A9BC3}"/>
    <dgm:cxn modelId="{811EDF11-CC19-4F5A-A314-1A9E8257F89A}" type="presOf" srcId="{31BF7568-E9E0-467B-8276-23DED46EAC2E}" destId="{AABDA320-CF26-41B8-9EBB-694F7700451A}" srcOrd="0" destOrd="0" presId="urn:microsoft.com/office/officeart/2005/8/layout/vList2"/>
    <dgm:cxn modelId="{ABCA451C-190C-480E-9CED-A511FBBDA252}" srcId="{820BEB13-A61A-44EE-9017-7C0AA3304D69}" destId="{92917F70-2E25-46CB-94F1-2A534DEEB779}" srcOrd="5" destOrd="0" parTransId="{BF6164F9-EDDF-47FA-964D-24D4184E8709}" sibTransId="{3AC8B86F-07AB-4207-B740-EFD011067119}"/>
    <dgm:cxn modelId="{0633B31F-88F8-44B0-BCDA-33070D1DBE73}" type="presOf" srcId="{92917F70-2E25-46CB-94F1-2A534DEEB779}" destId="{008AF34F-603B-45E7-8761-74BE3236CA9C}" srcOrd="0" destOrd="0" presId="urn:microsoft.com/office/officeart/2005/8/layout/vList2"/>
    <dgm:cxn modelId="{E5DE4930-FA93-4C62-B68F-1FE557E96DD4}" type="presOf" srcId="{C5DAD11F-4AB1-4DF7-8F74-80C1EB82D2EC}" destId="{9C58CCAF-3BB3-40FB-A644-B637F40E121C}" srcOrd="0" destOrd="0" presId="urn:microsoft.com/office/officeart/2005/8/layout/vList2"/>
    <dgm:cxn modelId="{040AB930-5D72-4EFD-B37C-9C1D07592A15}" srcId="{820BEB13-A61A-44EE-9017-7C0AA3304D69}" destId="{C5DAD11F-4AB1-4DF7-8F74-80C1EB82D2EC}" srcOrd="0" destOrd="0" parTransId="{5790F932-01A7-43C8-8CCA-64C24D16482F}" sibTransId="{16A20B1C-6C2D-4369-BEAA-677352D35FF4}"/>
    <dgm:cxn modelId="{186EB756-EA89-4B7C-B416-931201C144D4}" type="presOf" srcId="{FE48FF09-4982-4D4B-82EC-0399B446D8AD}" destId="{4A1AA154-E1AA-4239-A10F-EA693221178A}" srcOrd="0" destOrd="0" presId="urn:microsoft.com/office/officeart/2005/8/layout/vList2"/>
    <dgm:cxn modelId="{5A933659-785A-45EF-8A32-C92631FD4D4A}" srcId="{820BEB13-A61A-44EE-9017-7C0AA3304D69}" destId="{FE48FF09-4982-4D4B-82EC-0399B446D8AD}" srcOrd="1" destOrd="0" parTransId="{0509C0FA-95C4-4838-9EF7-164BFB6A43D1}" sibTransId="{A638F915-38AE-408D-B16F-19AD7480181A}"/>
    <dgm:cxn modelId="{48201BD7-7768-4E37-9F12-4D010901EBB2}" srcId="{820BEB13-A61A-44EE-9017-7C0AA3304D69}" destId="{31BF7568-E9E0-467B-8276-23DED46EAC2E}" srcOrd="4" destOrd="0" parTransId="{5C7D8C41-1293-4C69-810F-A978E56D8C95}" sibTransId="{89750F60-A4AC-4BC2-9909-DF54F0A7CB51}"/>
    <dgm:cxn modelId="{E424BDDD-63F5-4A2B-BADB-EA6D777F1C01}" type="presOf" srcId="{C327BDA1-860A-4D05-A39D-C305E4DBB9E8}" destId="{7749F921-7379-4319-A290-BB08FD8A0D0E}" srcOrd="0" destOrd="0" presId="urn:microsoft.com/office/officeart/2005/8/layout/vList2"/>
    <dgm:cxn modelId="{6CF206E8-7119-445B-9BDF-E957D3C6FF74}" type="presOf" srcId="{820BEB13-A61A-44EE-9017-7C0AA3304D69}" destId="{CA506798-1B42-45CB-B7CB-4A02A9AEDF44}" srcOrd="0" destOrd="0" presId="urn:microsoft.com/office/officeart/2005/8/layout/vList2"/>
    <dgm:cxn modelId="{EEF5A1F0-2879-48F9-992B-95734BF96213}" srcId="{820BEB13-A61A-44EE-9017-7C0AA3304D69}" destId="{C327BDA1-860A-4D05-A39D-C305E4DBB9E8}" srcOrd="3" destOrd="0" parTransId="{0259E072-C670-43CA-9094-E6F51B66DF33}" sibTransId="{8953E263-5FA8-48C7-82A9-292A87456F3C}"/>
    <dgm:cxn modelId="{5A15CBF2-A316-4AC1-B093-AEE5FC4178B2}" type="presOf" srcId="{84DC295A-B0F6-4BDC-B0DA-DE1D25659642}" destId="{93361952-62CC-4D8F-87E9-881F364F8707}" srcOrd="0" destOrd="0" presId="urn:microsoft.com/office/officeart/2005/8/layout/vList2"/>
    <dgm:cxn modelId="{E14F40AC-A527-461D-A073-7BB866AD2D7C}" type="presParOf" srcId="{CA506798-1B42-45CB-B7CB-4A02A9AEDF44}" destId="{9C58CCAF-3BB3-40FB-A644-B637F40E121C}" srcOrd="0" destOrd="0" presId="urn:microsoft.com/office/officeart/2005/8/layout/vList2"/>
    <dgm:cxn modelId="{FFA92DB5-B8A7-4D84-9D9C-A4AD1548CA48}" type="presParOf" srcId="{CA506798-1B42-45CB-B7CB-4A02A9AEDF44}" destId="{0FCDB48F-391D-4BCE-AE45-23967C7DBBEE}" srcOrd="1" destOrd="0" presId="urn:microsoft.com/office/officeart/2005/8/layout/vList2"/>
    <dgm:cxn modelId="{2583E85E-A108-46AA-B5FB-1960D8C22966}" type="presParOf" srcId="{CA506798-1B42-45CB-B7CB-4A02A9AEDF44}" destId="{4A1AA154-E1AA-4239-A10F-EA693221178A}" srcOrd="2" destOrd="0" presId="urn:microsoft.com/office/officeart/2005/8/layout/vList2"/>
    <dgm:cxn modelId="{3B267C01-096F-4951-9C56-72647A9B8D8D}" type="presParOf" srcId="{CA506798-1B42-45CB-B7CB-4A02A9AEDF44}" destId="{6C841848-724A-479E-857F-E863DDC06BEE}" srcOrd="3" destOrd="0" presId="urn:microsoft.com/office/officeart/2005/8/layout/vList2"/>
    <dgm:cxn modelId="{0132BECC-45E0-4087-A30D-1B72A1D323AB}" type="presParOf" srcId="{CA506798-1B42-45CB-B7CB-4A02A9AEDF44}" destId="{93361952-62CC-4D8F-87E9-881F364F8707}" srcOrd="4" destOrd="0" presId="urn:microsoft.com/office/officeart/2005/8/layout/vList2"/>
    <dgm:cxn modelId="{68BB2963-B88B-47F9-B989-2B40BBBAB82E}" type="presParOf" srcId="{CA506798-1B42-45CB-B7CB-4A02A9AEDF44}" destId="{E1DF16F0-2279-4E37-A7D9-60AA7AAF8980}" srcOrd="5" destOrd="0" presId="urn:microsoft.com/office/officeart/2005/8/layout/vList2"/>
    <dgm:cxn modelId="{0FC7F555-EF70-4940-A633-C2AEBC366C9D}" type="presParOf" srcId="{CA506798-1B42-45CB-B7CB-4A02A9AEDF44}" destId="{7749F921-7379-4319-A290-BB08FD8A0D0E}" srcOrd="6" destOrd="0" presId="urn:microsoft.com/office/officeart/2005/8/layout/vList2"/>
    <dgm:cxn modelId="{A005FC2E-A542-4B4C-AAC9-519E3C094CDA}" type="presParOf" srcId="{CA506798-1B42-45CB-B7CB-4A02A9AEDF44}" destId="{403C6881-F472-4D4C-BA2C-0F5C408999FE}" srcOrd="7" destOrd="0" presId="urn:microsoft.com/office/officeart/2005/8/layout/vList2"/>
    <dgm:cxn modelId="{E95FDE44-5DBD-417F-9617-22F10FAC5EF6}" type="presParOf" srcId="{CA506798-1B42-45CB-B7CB-4A02A9AEDF44}" destId="{AABDA320-CF26-41B8-9EBB-694F7700451A}" srcOrd="8" destOrd="0" presId="urn:microsoft.com/office/officeart/2005/8/layout/vList2"/>
    <dgm:cxn modelId="{D8C572F6-C7E3-4271-8DA8-500D25214009}" type="presParOf" srcId="{CA506798-1B42-45CB-B7CB-4A02A9AEDF44}" destId="{B7910154-A29C-4D44-9AEC-2EC658978136}" srcOrd="9" destOrd="0" presId="urn:microsoft.com/office/officeart/2005/8/layout/vList2"/>
    <dgm:cxn modelId="{9126BF50-ABE7-4017-9F3A-5AFBC1E8C9BF}" type="presParOf" srcId="{CA506798-1B42-45CB-B7CB-4A02A9AEDF44}" destId="{008AF34F-603B-45E7-8761-74BE3236CA9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D489B-D16F-42F0-8BE0-D7B37EB938A5}">
      <dsp:nvSpPr>
        <dsp:cNvPr id="0" name=""/>
        <dsp:cNvSpPr/>
      </dsp:nvSpPr>
      <dsp:spPr>
        <a:xfrm>
          <a:off x="141972" y="231578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100" b="1" kern="1200"/>
            <a:t>1. Konsep dasar arsitek</a:t>
          </a:r>
          <a:r>
            <a:rPr lang="en-US" sz="2100" b="1" kern="1200"/>
            <a:t>tur enterprise</a:t>
          </a:r>
          <a:endParaRPr lang="en-US" sz="2100" kern="1200"/>
        </a:p>
      </dsp:txBody>
      <dsp:txXfrm>
        <a:off x="141972" y="231578"/>
        <a:ext cx="3377993" cy="1055623"/>
      </dsp:txXfrm>
    </dsp:sp>
    <dsp:sp modelId="{113722FE-6482-436B-88D2-8EED409A7DF7}">
      <dsp:nvSpPr>
        <dsp:cNvPr id="0" name=""/>
        <dsp:cNvSpPr/>
      </dsp:nvSpPr>
      <dsp:spPr>
        <a:xfrm>
          <a:off x="1222" y="79099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89DB2-AAB8-4E59-B880-2FEFE918CA78}">
      <dsp:nvSpPr>
        <dsp:cNvPr id="0" name=""/>
        <dsp:cNvSpPr/>
      </dsp:nvSpPr>
      <dsp:spPr>
        <a:xfrm>
          <a:off x="3791578" y="231578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100" b="1" kern="1200"/>
            <a:t>2. Berbagai kerangka kerja arsitektur enterprise</a:t>
          </a:r>
          <a:endParaRPr lang="en-US" sz="2100" kern="1200"/>
        </a:p>
      </dsp:txBody>
      <dsp:txXfrm>
        <a:off x="3791578" y="231578"/>
        <a:ext cx="3377993" cy="1055623"/>
      </dsp:txXfrm>
    </dsp:sp>
    <dsp:sp modelId="{5447F461-9129-450B-A92E-D31AC8A03AA6}">
      <dsp:nvSpPr>
        <dsp:cNvPr id="0" name=""/>
        <dsp:cNvSpPr/>
      </dsp:nvSpPr>
      <dsp:spPr>
        <a:xfrm>
          <a:off x="3650828" y="79099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499BF-FA73-48C8-8E00-CF1C2E00436B}">
      <dsp:nvSpPr>
        <dsp:cNvPr id="0" name=""/>
        <dsp:cNvSpPr/>
      </dsp:nvSpPr>
      <dsp:spPr>
        <a:xfrm>
          <a:off x="7441184" y="231578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100" b="1" kern="1200"/>
            <a:t>3. Prelim</a:t>
          </a:r>
          <a:r>
            <a:rPr lang="en-US" sz="2100" b="1" kern="1200"/>
            <a:t>i</a:t>
          </a:r>
          <a:r>
            <a:rPr lang="id-ID" sz="2100" b="1" kern="1200"/>
            <a:t>nary phase</a:t>
          </a:r>
          <a:endParaRPr lang="en-US" sz="2100" kern="1200"/>
        </a:p>
      </dsp:txBody>
      <dsp:txXfrm>
        <a:off x="7441184" y="231578"/>
        <a:ext cx="3377993" cy="1055623"/>
      </dsp:txXfrm>
    </dsp:sp>
    <dsp:sp modelId="{DD82E312-471E-4B70-9360-20C0C38D77D0}">
      <dsp:nvSpPr>
        <dsp:cNvPr id="0" name=""/>
        <dsp:cNvSpPr/>
      </dsp:nvSpPr>
      <dsp:spPr>
        <a:xfrm>
          <a:off x="7300434" y="79099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3CEF2-B49B-43E7-ADAB-80EB7C9F3AFE}">
      <dsp:nvSpPr>
        <dsp:cNvPr id="0" name=""/>
        <dsp:cNvSpPr/>
      </dsp:nvSpPr>
      <dsp:spPr>
        <a:xfrm>
          <a:off x="141972" y="1560490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4. Arsitektur Bisnis</a:t>
          </a:r>
          <a:endParaRPr lang="en-US" sz="2100" kern="1200"/>
        </a:p>
      </dsp:txBody>
      <dsp:txXfrm>
        <a:off x="141972" y="1560490"/>
        <a:ext cx="3377993" cy="1055623"/>
      </dsp:txXfrm>
    </dsp:sp>
    <dsp:sp modelId="{5F10D1BC-8C91-4012-9A18-8A5F4622D6C2}">
      <dsp:nvSpPr>
        <dsp:cNvPr id="0" name=""/>
        <dsp:cNvSpPr/>
      </dsp:nvSpPr>
      <dsp:spPr>
        <a:xfrm>
          <a:off x="1222" y="1408011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3AC6F-DD03-46E8-B01A-CCFCB027A257}">
      <dsp:nvSpPr>
        <dsp:cNvPr id="0" name=""/>
        <dsp:cNvSpPr/>
      </dsp:nvSpPr>
      <dsp:spPr>
        <a:xfrm>
          <a:off x="3791578" y="1560490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5. Arsitektur Informasi</a:t>
          </a:r>
          <a:endParaRPr lang="en-US" sz="2100" kern="1200"/>
        </a:p>
      </dsp:txBody>
      <dsp:txXfrm>
        <a:off x="3791578" y="1560490"/>
        <a:ext cx="3377993" cy="1055623"/>
      </dsp:txXfrm>
    </dsp:sp>
    <dsp:sp modelId="{7B705722-AD78-4F79-A9F5-CD1AE3469161}">
      <dsp:nvSpPr>
        <dsp:cNvPr id="0" name=""/>
        <dsp:cNvSpPr/>
      </dsp:nvSpPr>
      <dsp:spPr>
        <a:xfrm>
          <a:off x="3650828" y="1408011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353813-6E72-4B7F-86E1-BAAB55526D83}">
      <dsp:nvSpPr>
        <dsp:cNvPr id="0" name=""/>
        <dsp:cNvSpPr/>
      </dsp:nvSpPr>
      <dsp:spPr>
        <a:xfrm>
          <a:off x="7441184" y="1560490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6. Arsitektur Aplikasi</a:t>
          </a:r>
          <a:endParaRPr lang="en-US" sz="2100" kern="1200"/>
        </a:p>
      </dsp:txBody>
      <dsp:txXfrm>
        <a:off x="7441184" y="1560490"/>
        <a:ext cx="3377993" cy="1055623"/>
      </dsp:txXfrm>
    </dsp:sp>
    <dsp:sp modelId="{EF7AB8A5-86DF-48D5-9FFB-C35BDACE1C80}">
      <dsp:nvSpPr>
        <dsp:cNvPr id="0" name=""/>
        <dsp:cNvSpPr/>
      </dsp:nvSpPr>
      <dsp:spPr>
        <a:xfrm>
          <a:off x="7300434" y="1408011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6DC61-8D82-439D-A798-7003204EFE5E}">
      <dsp:nvSpPr>
        <dsp:cNvPr id="0" name=""/>
        <dsp:cNvSpPr/>
      </dsp:nvSpPr>
      <dsp:spPr>
        <a:xfrm>
          <a:off x="3791578" y="2889402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7. Arsitektur Teknologi</a:t>
          </a:r>
          <a:endParaRPr lang="en-US" sz="2100" kern="1200"/>
        </a:p>
      </dsp:txBody>
      <dsp:txXfrm>
        <a:off x="3791578" y="2889402"/>
        <a:ext cx="3377993" cy="1055623"/>
      </dsp:txXfrm>
    </dsp:sp>
    <dsp:sp modelId="{A20B9160-5821-4B79-82AC-881F2124817B}">
      <dsp:nvSpPr>
        <dsp:cNvPr id="0" name=""/>
        <dsp:cNvSpPr/>
      </dsp:nvSpPr>
      <dsp:spPr>
        <a:xfrm>
          <a:off x="3650828" y="2736923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87E24-8C93-4116-8132-AF49A9C002D5}">
      <dsp:nvSpPr>
        <dsp:cNvPr id="0" name=""/>
        <dsp:cNvSpPr/>
      </dsp:nvSpPr>
      <dsp:spPr>
        <a:xfrm>
          <a:off x="1018301" y="156083"/>
          <a:ext cx="2809922" cy="87810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6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Business entity diagram  </a:t>
          </a:r>
          <a:endParaRPr lang="en-US" sz="1700" kern="1200"/>
        </a:p>
      </dsp:txBody>
      <dsp:txXfrm>
        <a:off x="1018301" y="156083"/>
        <a:ext cx="2809922" cy="878100"/>
      </dsp:txXfrm>
    </dsp:sp>
    <dsp:sp modelId="{70FDEAE1-4F86-41DD-A60D-9CE71F09FA6A}">
      <dsp:nvSpPr>
        <dsp:cNvPr id="0" name=""/>
        <dsp:cNvSpPr/>
      </dsp:nvSpPr>
      <dsp:spPr>
        <a:xfrm>
          <a:off x="901220" y="29246"/>
          <a:ext cx="614670" cy="9220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27A77-9E83-4BBE-8CFA-258506AA8EF8}">
      <dsp:nvSpPr>
        <dsp:cNvPr id="0" name=""/>
        <dsp:cNvSpPr/>
      </dsp:nvSpPr>
      <dsp:spPr>
        <a:xfrm>
          <a:off x="4063778" y="156083"/>
          <a:ext cx="2809922" cy="87810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6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Actor organization diagram</a:t>
          </a:r>
          <a:endParaRPr lang="en-US" sz="1700" kern="1200"/>
        </a:p>
      </dsp:txBody>
      <dsp:txXfrm>
        <a:off x="4063778" y="156083"/>
        <a:ext cx="2809922" cy="878100"/>
      </dsp:txXfrm>
    </dsp:sp>
    <dsp:sp modelId="{204C79D6-784C-433C-8963-4535B80121BF}">
      <dsp:nvSpPr>
        <dsp:cNvPr id="0" name=""/>
        <dsp:cNvSpPr/>
      </dsp:nvSpPr>
      <dsp:spPr>
        <a:xfrm>
          <a:off x="3946698" y="29246"/>
          <a:ext cx="614670" cy="9220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2A0161-E918-494F-B394-D962259611F5}">
      <dsp:nvSpPr>
        <dsp:cNvPr id="0" name=""/>
        <dsp:cNvSpPr/>
      </dsp:nvSpPr>
      <dsp:spPr>
        <a:xfrm>
          <a:off x="7109256" y="156083"/>
          <a:ext cx="2809922" cy="87810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6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</a:t>
          </a:r>
          <a:r>
            <a:rPr lang="id-ID" sz="1700" b="1" kern="1200"/>
            <a:t>ctor catalog, </a:t>
          </a:r>
          <a:endParaRPr lang="en-US" sz="1700" kern="1200"/>
        </a:p>
      </dsp:txBody>
      <dsp:txXfrm>
        <a:off x="7109256" y="156083"/>
        <a:ext cx="2809922" cy="878100"/>
      </dsp:txXfrm>
    </dsp:sp>
    <dsp:sp modelId="{267B7036-18FF-4D90-8FC1-7D92132FEEBB}">
      <dsp:nvSpPr>
        <dsp:cNvPr id="0" name=""/>
        <dsp:cNvSpPr/>
      </dsp:nvSpPr>
      <dsp:spPr>
        <a:xfrm>
          <a:off x="6992176" y="29246"/>
          <a:ext cx="614670" cy="9220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20FFD-772E-496C-AA97-E2B80B23F22F}">
      <dsp:nvSpPr>
        <dsp:cNvPr id="0" name=""/>
        <dsp:cNvSpPr/>
      </dsp:nvSpPr>
      <dsp:spPr>
        <a:xfrm>
          <a:off x="1018301" y="1261514"/>
          <a:ext cx="2809922" cy="87810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6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</a:t>
          </a:r>
          <a:r>
            <a:rPr lang="id-ID" sz="1700" b="1" kern="1200"/>
            <a:t>rganization decompotition diagram, </a:t>
          </a:r>
          <a:endParaRPr lang="en-US" sz="1700" kern="1200"/>
        </a:p>
      </dsp:txBody>
      <dsp:txXfrm>
        <a:off x="1018301" y="1261514"/>
        <a:ext cx="2809922" cy="878100"/>
      </dsp:txXfrm>
    </dsp:sp>
    <dsp:sp modelId="{59599EFC-0EF0-443A-979B-3853E0C8A08A}">
      <dsp:nvSpPr>
        <dsp:cNvPr id="0" name=""/>
        <dsp:cNvSpPr/>
      </dsp:nvSpPr>
      <dsp:spPr>
        <a:xfrm>
          <a:off x="901220" y="1134678"/>
          <a:ext cx="614670" cy="9220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4C53D-0B5B-41A2-9190-983A6ED9884A}">
      <dsp:nvSpPr>
        <dsp:cNvPr id="0" name=""/>
        <dsp:cNvSpPr/>
      </dsp:nvSpPr>
      <dsp:spPr>
        <a:xfrm>
          <a:off x="4063778" y="1261514"/>
          <a:ext cx="2809922" cy="87810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6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O</a:t>
          </a:r>
          <a:r>
            <a:rPr lang="id-ID" sz="1700" b="1" kern="1200"/>
            <a:t>rganization role diagram</a:t>
          </a:r>
          <a:endParaRPr lang="en-US" sz="1700" kern="1200"/>
        </a:p>
      </dsp:txBody>
      <dsp:txXfrm>
        <a:off x="4063778" y="1261514"/>
        <a:ext cx="2809922" cy="878100"/>
      </dsp:txXfrm>
    </dsp:sp>
    <dsp:sp modelId="{AA0B6FCF-9E9F-470D-B4A3-194AE52124A0}">
      <dsp:nvSpPr>
        <dsp:cNvPr id="0" name=""/>
        <dsp:cNvSpPr/>
      </dsp:nvSpPr>
      <dsp:spPr>
        <a:xfrm>
          <a:off x="3946698" y="1134678"/>
          <a:ext cx="614670" cy="9220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D169A-F11F-460E-85DF-9F0A6F156A1E}">
      <dsp:nvSpPr>
        <dsp:cNvPr id="0" name=""/>
        <dsp:cNvSpPr/>
      </dsp:nvSpPr>
      <dsp:spPr>
        <a:xfrm>
          <a:off x="7109256" y="1261514"/>
          <a:ext cx="2809922" cy="87810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6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</a:t>
          </a:r>
          <a:r>
            <a:rPr lang="id-ID" sz="1700" b="1" kern="1200"/>
            <a:t>ocation organization diagram, </a:t>
          </a:r>
          <a:endParaRPr lang="en-US" sz="1700" kern="1200"/>
        </a:p>
      </dsp:txBody>
      <dsp:txXfrm>
        <a:off x="7109256" y="1261514"/>
        <a:ext cx="2809922" cy="878100"/>
      </dsp:txXfrm>
    </dsp:sp>
    <dsp:sp modelId="{7F05870A-C7E7-4C77-B004-248D3B26FCF1}">
      <dsp:nvSpPr>
        <dsp:cNvPr id="0" name=""/>
        <dsp:cNvSpPr/>
      </dsp:nvSpPr>
      <dsp:spPr>
        <a:xfrm>
          <a:off x="6992176" y="1134678"/>
          <a:ext cx="614670" cy="9220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2AA867-7FFF-4098-9C2E-9A9F32BF71A2}">
      <dsp:nvSpPr>
        <dsp:cNvPr id="0" name=""/>
        <dsp:cNvSpPr/>
      </dsp:nvSpPr>
      <dsp:spPr>
        <a:xfrm>
          <a:off x="1018301" y="2366946"/>
          <a:ext cx="2809922" cy="87810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6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</a:t>
          </a:r>
          <a:r>
            <a:rPr lang="id-ID" sz="1700" b="1" kern="1200"/>
            <a:t>ocation diagram, </a:t>
          </a:r>
          <a:endParaRPr lang="en-US" sz="1700" kern="1200"/>
        </a:p>
      </dsp:txBody>
      <dsp:txXfrm>
        <a:off x="1018301" y="2366946"/>
        <a:ext cx="2809922" cy="878100"/>
      </dsp:txXfrm>
    </dsp:sp>
    <dsp:sp modelId="{9A0C66D5-9324-4E39-BC58-CB1F5A63A9CE}">
      <dsp:nvSpPr>
        <dsp:cNvPr id="0" name=""/>
        <dsp:cNvSpPr/>
      </dsp:nvSpPr>
      <dsp:spPr>
        <a:xfrm>
          <a:off x="901220" y="2240109"/>
          <a:ext cx="614670" cy="9220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A4066-01C1-41D6-8A52-6EF8156BDDD7}">
      <dsp:nvSpPr>
        <dsp:cNvPr id="0" name=""/>
        <dsp:cNvSpPr/>
      </dsp:nvSpPr>
      <dsp:spPr>
        <a:xfrm>
          <a:off x="4063778" y="2366946"/>
          <a:ext cx="2809922" cy="87810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6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</a:t>
          </a:r>
          <a:r>
            <a:rPr lang="id-ID" sz="1700" b="1" kern="1200"/>
            <a:t>unctional decomposition diagram, </a:t>
          </a:r>
          <a:endParaRPr lang="en-US" sz="1700" kern="1200"/>
        </a:p>
      </dsp:txBody>
      <dsp:txXfrm>
        <a:off x="4063778" y="2366946"/>
        <a:ext cx="2809922" cy="878100"/>
      </dsp:txXfrm>
    </dsp:sp>
    <dsp:sp modelId="{D3B10DEA-8FE6-4327-8098-6630F6B9E6B5}">
      <dsp:nvSpPr>
        <dsp:cNvPr id="0" name=""/>
        <dsp:cNvSpPr/>
      </dsp:nvSpPr>
      <dsp:spPr>
        <a:xfrm>
          <a:off x="3946698" y="2240109"/>
          <a:ext cx="614670" cy="9220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3E7C76-1725-4689-A3DF-65261DCEE884}">
      <dsp:nvSpPr>
        <dsp:cNvPr id="0" name=""/>
        <dsp:cNvSpPr/>
      </dsp:nvSpPr>
      <dsp:spPr>
        <a:xfrm>
          <a:off x="7109256" y="2366946"/>
          <a:ext cx="2809922" cy="87810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6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</a:t>
          </a:r>
          <a:r>
            <a:rPr lang="id-ID" sz="1700" b="1" kern="1200"/>
            <a:t>usiness footprint diagram</a:t>
          </a:r>
          <a:endParaRPr lang="en-US" sz="1700" kern="1200"/>
        </a:p>
      </dsp:txBody>
      <dsp:txXfrm>
        <a:off x="7109256" y="2366946"/>
        <a:ext cx="2809922" cy="878100"/>
      </dsp:txXfrm>
    </dsp:sp>
    <dsp:sp modelId="{D09DABE0-4EF4-4691-8672-094A60A285A8}">
      <dsp:nvSpPr>
        <dsp:cNvPr id="0" name=""/>
        <dsp:cNvSpPr/>
      </dsp:nvSpPr>
      <dsp:spPr>
        <a:xfrm>
          <a:off x="6992176" y="2240109"/>
          <a:ext cx="614670" cy="9220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9E67A-C2B9-4B11-9FE9-5943406D1684}">
      <dsp:nvSpPr>
        <dsp:cNvPr id="0" name=""/>
        <dsp:cNvSpPr/>
      </dsp:nvSpPr>
      <dsp:spPr>
        <a:xfrm>
          <a:off x="4063778" y="3472377"/>
          <a:ext cx="2809922" cy="878100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4767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</a:t>
          </a:r>
          <a:r>
            <a:rPr lang="id-ID" sz="1700" b="1" kern="1200"/>
            <a:t>usiness use case diagram</a:t>
          </a:r>
          <a:endParaRPr lang="en-US" sz="1700" kern="1200"/>
        </a:p>
      </dsp:txBody>
      <dsp:txXfrm>
        <a:off x="4063778" y="3472377"/>
        <a:ext cx="2809922" cy="878100"/>
      </dsp:txXfrm>
    </dsp:sp>
    <dsp:sp modelId="{93BC0115-73EC-4239-82BC-C36336EA2A59}">
      <dsp:nvSpPr>
        <dsp:cNvPr id="0" name=""/>
        <dsp:cNvSpPr/>
      </dsp:nvSpPr>
      <dsp:spPr>
        <a:xfrm>
          <a:off x="3946698" y="3345540"/>
          <a:ext cx="614670" cy="922005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D883DC-2671-4CD7-9CEB-6022CD22F718}">
      <dsp:nvSpPr>
        <dsp:cNvPr id="0" name=""/>
        <dsp:cNvSpPr/>
      </dsp:nvSpPr>
      <dsp:spPr>
        <a:xfrm>
          <a:off x="141972" y="231578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100" b="1" kern="1200"/>
            <a:t>“conceptual data diagram”</a:t>
          </a:r>
          <a:r>
            <a:rPr lang="en-US" sz="2100" b="1" kern="1200"/>
            <a:t> artifact</a:t>
          </a:r>
          <a:endParaRPr lang="en-US" sz="2100" kern="1200"/>
        </a:p>
      </dsp:txBody>
      <dsp:txXfrm>
        <a:off x="141972" y="231578"/>
        <a:ext cx="3377993" cy="1055623"/>
      </dsp:txXfrm>
    </dsp:sp>
    <dsp:sp modelId="{4E7EADB1-BFA9-498E-AFA5-30A9E519EBE2}">
      <dsp:nvSpPr>
        <dsp:cNvPr id="0" name=""/>
        <dsp:cNvSpPr/>
      </dsp:nvSpPr>
      <dsp:spPr>
        <a:xfrm>
          <a:off x="1222" y="79099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924D1-7EF4-4F38-97A6-F3348FB1B4CE}">
      <dsp:nvSpPr>
        <dsp:cNvPr id="0" name=""/>
        <dsp:cNvSpPr/>
      </dsp:nvSpPr>
      <dsp:spPr>
        <a:xfrm>
          <a:off x="3791578" y="231578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100" b="1" kern="1200" dirty="0"/>
            <a:t>“</a:t>
          </a:r>
          <a:r>
            <a:rPr lang="id-ID" sz="2100" b="1" kern="1200" dirty="0" err="1"/>
            <a:t>product</a:t>
          </a:r>
          <a:r>
            <a:rPr lang="id-ID" sz="2100" b="1" kern="1200" dirty="0"/>
            <a:t> </a:t>
          </a:r>
          <a:r>
            <a:rPr lang="id-ID" sz="2100" b="1" kern="1200" dirty="0" err="1"/>
            <a:t>lifecycle</a:t>
          </a:r>
          <a:r>
            <a:rPr lang="id-ID" sz="2100" b="1" kern="1200" dirty="0"/>
            <a:t> diagram”</a:t>
          </a:r>
          <a:r>
            <a:rPr lang="en-US" sz="2100" b="1" kern="1200" dirty="0"/>
            <a:t> artifact</a:t>
          </a:r>
          <a:endParaRPr lang="en-US" sz="2100" kern="1200" dirty="0"/>
        </a:p>
      </dsp:txBody>
      <dsp:txXfrm>
        <a:off x="3791578" y="231578"/>
        <a:ext cx="3377993" cy="1055623"/>
      </dsp:txXfrm>
    </dsp:sp>
    <dsp:sp modelId="{3E16256C-BCA4-4BA7-A59E-E2F550FB90FA}">
      <dsp:nvSpPr>
        <dsp:cNvPr id="0" name=""/>
        <dsp:cNvSpPr/>
      </dsp:nvSpPr>
      <dsp:spPr>
        <a:xfrm>
          <a:off x="3650828" y="79099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23FA3-B6D3-4AA6-A9C9-6652ABD317D9}">
      <dsp:nvSpPr>
        <dsp:cNvPr id="0" name=""/>
        <dsp:cNvSpPr/>
      </dsp:nvSpPr>
      <dsp:spPr>
        <a:xfrm>
          <a:off x="7441184" y="231578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100" b="1" kern="1200"/>
            <a:t>“logical data diagram”</a:t>
          </a:r>
          <a:r>
            <a:rPr lang="en-US" sz="2100" b="1" kern="1200"/>
            <a:t> artifact</a:t>
          </a:r>
          <a:endParaRPr lang="en-US" sz="2100" kern="1200"/>
        </a:p>
      </dsp:txBody>
      <dsp:txXfrm>
        <a:off x="7441184" y="231578"/>
        <a:ext cx="3377993" cy="1055623"/>
      </dsp:txXfrm>
    </dsp:sp>
    <dsp:sp modelId="{945F8633-6525-4FDF-9D1E-4E32E9EA9881}">
      <dsp:nvSpPr>
        <dsp:cNvPr id="0" name=""/>
        <dsp:cNvSpPr/>
      </dsp:nvSpPr>
      <dsp:spPr>
        <a:xfrm>
          <a:off x="7300434" y="79099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88B1C-DF7F-4EAC-83C8-A65C6FA9A205}">
      <dsp:nvSpPr>
        <dsp:cNvPr id="0" name=""/>
        <dsp:cNvSpPr/>
      </dsp:nvSpPr>
      <dsp:spPr>
        <a:xfrm>
          <a:off x="141972" y="1560490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100" b="1" kern="1200"/>
            <a:t>“data dissemination diagram”</a:t>
          </a:r>
          <a:r>
            <a:rPr lang="en-US" sz="2100" b="1" kern="1200"/>
            <a:t> artifact</a:t>
          </a:r>
          <a:endParaRPr lang="en-US" sz="2100" kern="1200"/>
        </a:p>
      </dsp:txBody>
      <dsp:txXfrm>
        <a:off x="141972" y="1560490"/>
        <a:ext cx="3377993" cy="1055623"/>
      </dsp:txXfrm>
    </dsp:sp>
    <dsp:sp modelId="{4F366FC8-CDE8-4A25-92D2-1A0265708BF0}">
      <dsp:nvSpPr>
        <dsp:cNvPr id="0" name=""/>
        <dsp:cNvSpPr/>
      </dsp:nvSpPr>
      <dsp:spPr>
        <a:xfrm>
          <a:off x="1222" y="1408011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0824CF-0E46-462C-9429-46819FD0074E}">
      <dsp:nvSpPr>
        <dsp:cNvPr id="0" name=""/>
        <dsp:cNvSpPr/>
      </dsp:nvSpPr>
      <dsp:spPr>
        <a:xfrm>
          <a:off x="3791578" y="1560490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100" b="1" kern="1200"/>
            <a:t>“data security diagram”</a:t>
          </a:r>
          <a:r>
            <a:rPr lang="en-US" sz="2100" b="1" kern="1200"/>
            <a:t> artifact</a:t>
          </a:r>
          <a:endParaRPr lang="en-US" sz="2100" kern="1200"/>
        </a:p>
      </dsp:txBody>
      <dsp:txXfrm>
        <a:off x="3791578" y="1560490"/>
        <a:ext cx="3377993" cy="1055623"/>
      </dsp:txXfrm>
    </dsp:sp>
    <dsp:sp modelId="{3E5DB5F8-8A27-481A-A079-2CC85BD2F72F}">
      <dsp:nvSpPr>
        <dsp:cNvPr id="0" name=""/>
        <dsp:cNvSpPr/>
      </dsp:nvSpPr>
      <dsp:spPr>
        <a:xfrm>
          <a:off x="3650828" y="1408011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209CB1-DA25-403E-94CE-ABEEF0EF031F}">
      <dsp:nvSpPr>
        <dsp:cNvPr id="0" name=""/>
        <dsp:cNvSpPr/>
      </dsp:nvSpPr>
      <dsp:spPr>
        <a:xfrm>
          <a:off x="7441184" y="1560490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100" b="1" kern="1200"/>
            <a:t>“data migration diagram”</a:t>
          </a:r>
          <a:r>
            <a:rPr lang="en-US" sz="2100" b="1" kern="1200"/>
            <a:t> artifact</a:t>
          </a:r>
          <a:endParaRPr lang="en-US" sz="2100" kern="1200"/>
        </a:p>
      </dsp:txBody>
      <dsp:txXfrm>
        <a:off x="7441184" y="1560490"/>
        <a:ext cx="3377993" cy="1055623"/>
      </dsp:txXfrm>
    </dsp:sp>
    <dsp:sp modelId="{FBEDAEE9-AB08-48B5-8A91-07A8018E630A}">
      <dsp:nvSpPr>
        <dsp:cNvPr id="0" name=""/>
        <dsp:cNvSpPr/>
      </dsp:nvSpPr>
      <dsp:spPr>
        <a:xfrm>
          <a:off x="7300434" y="1408011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D45BB-439A-4BCD-A491-F40068E7C2AB}">
      <dsp:nvSpPr>
        <dsp:cNvPr id="0" name=""/>
        <dsp:cNvSpPr/>
      </dsp:nvSpPr>
      <dsp:spPr>
        <a:xfrm>
          <a:off x="3791578" y="2889402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100" b="1" kern="1200"/>
            <a:t>“service data diagram”</a:t>
          </a:r>
          <a:r>
            <a:rPr lang="en-US" sz="2100" b="1" kern="1200"/>
            <a:t> artifact</a:t>
          </a:r>
          <a:endParaRPr lang="en-US" sz="2100" kern="1200"/>
        </a:p>
      </dsp:txBody>
      <dsp:txXfrm>
        <a:off x="3791578" y="2889402"/>
        <a:ext cx="3377993" cy="1055623"/>
      </dsp:txXfrm>
    </dsp:sp>
    <dsp:sp modelId="{199AC369-05F2-43A7-A2F0-CBF30DCC6C68}">
      <dsp:nvSpPr>
        <dsp:cNvPr id="0" name=""/>
        <dsp:cNvSpPr/>
      </dsp:nvSpPr>
      <dsp:spPr>
        <a:xfrm>
          <a:off x="3650828" y="2736923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55808-5EF7-4906-95E5-785393C9EEA3}">
      <dsp:nvSpPr>
        <dsp:cNvPr id="0" name=""/>
        <dsp:cNvSpPr/>
      </dsp:nvSpPr>
      <dsp:spPr>
        <a:xfrm>
          <a:off x="141972" y="231578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“application communication diagram” artifact , </a:t>
          </a:r>
        </a:p>
      </dsp:txBody>
      <dsp:txXfrm>
        <a:off x="141972" y="231578"/>
        <a:ext cx="3377993" cy="1055623"/>
      </dsp:txXfrm>
    </dsp:sp>
    <dsp:sp modelId="{06EA14C8-6C20-4AAC-BFFF-47D58958DF30}">
      <dsp:nvSpPr>
        <dsp:cNvPr id="0" name=""/>
        <dsp:cNvSpPr/>
      </dsp:nvSpPr>
      <dsp:spPr>
        <a:xfrm>
          <a:off x="1222" y="79099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DE34B-9DC8-4DB3-958D-8F944AAE5F35}">
      <dsp:nvSpPr>
        <dsp:cNvPr id="0" name=""/>
        <dsp:cNvSpPr/>
      </dsp:nvSpPr>
      <dsp:spPr>
        <a:xfrm>
          <a:off x="3791578" y="231578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“application migration diagram” artifact, </a:t>
          </a:r>
        </a:p>
      </dsp:txBody>
      <dsp:txXfrm>
        <a:off x="3791578" y="231578"/>
        <a:ext cx="3377993" cy="1055623"/>
      </dsp:txXfrm>
    </dsp:sp>
    <dsp:sp modelId="{EBA342EC-B447-4EAD-91DC-E349A0EC5337}">
      <dsp:nvSpPr>
        <dsp:cNvPr id="0" name=""/>
        <dsp:cNvSpPr/>
      </dsp:nvSpPr>
      <dsp:spPr>
        <a:xfrm>
          <a:off x="3650828" y="79099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C215F-B50F-41EB-AEA5-C6BB60C23C36}">
      <dsp:nvSpPr>
        <dsp:cNvPr id="0" name=""/>
        <dsp:cNvSpPr/>
      </dsp:nvSpPr>
      <dsp:spPr>
        <a:xfrm>
          <a:off x="7441184" y="231578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“application and user location diagram” artifact, </a:t>
          </a:r>
        </a:p>
      </dsp:txBody>
      <dsp:txXfrm>
        <a:off x="7441184" y="231578"/>
        <a:ext cx="3377993" cy="1055623"/>
      </dsp:txXfrm>
    </dsp:sp>
    <dsp:sp modelId="{3AEC0D60-A480-40F1-A146-13506BEE59B4}">
      <dsp:nvSpPr>
        <dsp:cNvPr id="0" name=""/>
        <dsp:cNvSpPr/>
      </dsp:nvSpPr>
      <dsp:spPr>
        <a:xfrm>
          <a:off x="7300434" y="79099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E8F14-1AF2-4022-A2AC-FC847D2BEB60}">
      <dsp:nvSpPr>
        <dsp:cNvPr id="0" name=""/>
        <dsp:cNvSpPr/>
      </dsp:nvSpPr>
      <dsp:spPr>
        <a:xfrm>
          <a:off x="141972" y="1560490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“system use case diagram” artifact, </a:t>
          </a:r>
        </a:p>
      </dsp:txBody>
      <dsp:txXfrm>
        <a:off x="141972" y="1560490"/>
        <a:ext cx="3377993" cy="1055623"/>
      </dsp:txXfrm>
    </dsp:sp>
    <dsp:sp modelId="{D6367D77-9807-4EA2-8644-A20549B77FFD}">
      <dsp:nvSpPr>
        <dsp:cNvPr id="0" name=""/>
        <dsp:cNvSpPr/>
      </dsp:nvSpPr>
      <dsp:spPr>
        <a:xfrm>
          <a:off x="1222" y="1408011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ACAB7-8D9D-4330-B803-9B9F09AE07E5}">
      <dsp:nvSpPr>
        <dsp:cNvPr id="0" name=""/>
        <dsp:cNvSpPr/>
      </dsp:nvSpPr>
      <dsp:spPr>
        <a:xfrm>
          <a:off x="3791578" y="1560490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“process system realization diagram” artifact,</a:t>
          </a:r>
        </a:p>
      </dsp:txBody>
      <dsp:txXfrm>
        <a:off x="3791578" y="1560490"/>
        <a:ext cx="3377993" cy="1055623"/>
      </dsp:txXfrm>
    </dsp:sp>
    <dsp:sp modelId="{AD405324-1835-40FB-A3B5-CDCC885DF697}">
      <dsp:nvSpPr>
        <dsp:cNvPr id="0" name=""/>
        <dsp:cNvSpPr/>
      </dsp:nvSpPr>
      <dsp:spPr>
        <a:xfrm>
          <a:off x="3650828" y="1408011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7CD0B2-1E66-4E80-B0FA-FFB735792E59}">
      <dsp:nvSpPr>
        <dsp:cNvPr id="0" name=""/>
        <dsp:cNvSpPr/>
      </dsp:nvSpPr>
      <dsp:spPr>
        <a:xfrm>
          <a:off x="7441184" y="1560490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“enterprise manageability diagram” artifact, </a:t>
          </a:r>
        </a:p>
      </dsp:txBody>
      <dsp:txXfrm>
        <a:off x="7441184" y="1560490"/>
        <a:ext cx="3377993" cy="1055623"/>
      </dsp:txXfrm>
    </dsp:sp>
    <dsp:sp modelId="{C0DAB506-58A6-4037-AD80-54D695DD91D2}">
      <dsp:nvSpPr>
        <dsp:cNvPr id="0" name=""/>
        <dsp:cNvSpPr/>
      </dsp:nvSpPr>
      <dsp:spPr>
        <a:xfrm>
          <a:off x="7300434" y="1408011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BE2FD-8871-42ED-B233-292415C91E22}">
      <dsp:nvSpPr>
        <dsp:cNvPr id="0" name=""/>
        <dsp:cNvSpPr/>
      </dsp:nvSpPr>
      <dsp:spPr>
        <a:xfrm>
          <a:off x="3791578" y="2889402"/>
          <a:ext cx="3377993" cy="105562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5009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“data architecture diagram” artifact</a:t>
          </a:r>
        </a:p>
      </dsp:txBody>
      <dsp:txXfrm>
        <a:off x="3791578" y="2889402"/>
        <a:ext cx="3377993" cy="1055623"/>
      </dsp:txXfrm>
    </dsp:sp>
    <dsp:sp modelId="{FF1C7C0F-E469-489D-BA3B-3185EB319B21}">
      <dsp:nvSpPr>
        <dsp:cNvPr id="0" name=""/>
        <dsp:cNvSpPr/>
      </dsp:nvSpPr>
      <dsp:spPr>
        <a:xfrm>
          <a:off x="3650828" y="2736923"/>
          <a:ext cx="738936" cy="1108404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8A5A27-3AD0-4DC4-BC14-039D7DB5A5C6}">
      <dsp:nvSpPr>
        <dsp:cNvPr id="0" name=""/>
        <dsp:cNvSpPr/>
      </dsp:nvSpPr>
      <dsp:spPr>
        <a:xfrm>
          <a:off x="214040" y="327966"/>
          <a:ext cx="5097422" cy="159294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54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effectLst/>
            </a:rPr>
            <a:t>Konsep dasar arsitektur teknologi</a:t>
          </a:r>
        </a:p>
      </dsp:txBody>
      <dsp:txXfrm>
        <a:off x="214040" y="327966"/>
        <a:ext cx="5097422" cy="1592944"/>
      </dsp:txXfrm>
    </dsp:sp>
    <dsp:sp modelId="{214E7A45-0F55-4348-A1F7-BF16794FEEDB}">
      <dsp:nvSpPr>
        <dsp:cNvPr id="0" name=""/>
        <dsp:cNvSpPr/>
      </dsp:nvSpPr>
      <dsp:spPr>
        <a:xfrm>
          <a:off x="1648" y="97874"/>
          <a:ext cx="1115061" cy="167259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DB986-122C-4ACA-B24E-A144635FA27E}">
      <dsp:nvSpPr>
        <dsp:cNvPr id="0" name=""/>
        <dsp:cNvSpPr/>
      </dsp:nvSpPr>
      <dsp:spPr>
        <a:xfrm>
          <a:off x="5721329" y="327966"/>
          <a:ext cx="5097422" cy="159294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54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effectLst/>
            </a:rPr>
            <a:t>“environment and location diagram” artifact </a:t>
          </a:r>
        </a:p>
      </dsp:txBody>
      <dsp:txXfrm>
        <a:off x="5721329" y="327966"/>
        <a:ext cx="5097422" cy="1592944"/>
      </dsp:txXfrm>
    </dsp:sp>
    <dsp:sp modelId="{B3494921-CA89-4B0F-926B-4714B5D67C31}">
      <dsp:nvSpPr>
        <dsp:cNvPr id="0" name=""/>
        <dsp:cNvSpPr/>
      </dsp:nvSpPr>
      <dsp:spPr>
        <a:xfrm>
          <a:off x="5508936" y="97874"/>
          <a:ext cx="1115061" cy="167259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DF19B-93C8-4722-8C59-5E06914D870F}">
      <dsp:nvSpPr>
        <dsp:cNvPr id="0" name=""/>
        <dsp:cNvSpPr/>
      </dsp:nvSpPr>
      <dsp:spPr>
        <a:xfrm>
          <a:off x="214040" y="2333306"/>
          <a:ext cx="5097422" cy="159294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54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effectLst/>
            </a:rPr>
            <a:t>“processing diagram” artifact</a:t>
          </a:r>
        </a:p>
      </dsp:txBody>
      <dsp:txXfrm>
        <a:off x="214040" y="2333306"/>
        <a:ext cx="5097422" cy="1592944"/>
      </dsp:txXfrm>
    </dsp:sp>
    <dsp:sp modelId="{994B1776-65B6-4C25-A3F4-12F1E5949978}">
      <dsp:nvSpPr>
        <dsp:cNvPr id="0" name=""/>
        <dsp:cNvSpPr/>
      </dsp:nvSpPr>
      <dsp:spPr>
        <a:xfrm>
          <a:off x="1648" y="2103214"/>
          <a:ext cx="1115061" cy="167259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D8ABBE-A1D1-4163-8EE0-1D6F602B3D82}">
      <dsp:nvSpPr>
        <dsp:cNvPr id="0" name=""/>
        <dsp:cNvSpPr/>
      </dsp:nvSpPr>
      <dsp:spPr>
        <a:xfrm>
          <a:off x="5721329" y="2333306"/>
          <a:ext cx="5097422" cy="159294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8954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>
              <a:effectLst/>
            </a:rPr>
            <a:t>“network computing hardware diagram” artifact</a:t>
          </a:r>
        </a:p>
      </dsp:txBody>
      <dsp:txXfrm>
        <a:off x="5721329" y="2333306"/>
        <a:ext cx="5097422" cy="1592944"/>
      </dsp:txXfrm>
    </dsp:sp>
    <dsp:sp modelId="{AD75FE4D-05FA-4A2E-AFDA-F97C2E336D5E}">
      <dsp:nvSpPr>
        <dsp:cNvPr id="0" name=""/>
        <dsp:cNvSpPr/>
      </dsp:nvSpPr>
      <dsp:spPr>
        <a:xfrm>
          <a:off x="5508936" y="2103214"/>
          <a:ext cx="1115061" cy="1672591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8CCAF-3BB3-40FB-A644-B637F40E121C}">
      <dsp:nvSpPr>
        <dsp:cNvPr id="0" name=""/>
        <dsp:cNvSpPr/>
      </dsp:nvSpPr>
      <dsp:spPr>
        <a:xfrm>
          <a:off x="0" y="33187"/>
          <a:ext cx="507492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/>
            <a:t>TUGAS 1 : 10%</a:t>
          </a:r>
          <a:endParaRPr lang="en-US" sz="2500" kern="1200"/>
        </a:p>
      </dsp:txBody>
      <dsp:txXfrm>
        <a:off x="29271" y="62458"/>
        <a:ext cx="5016378" cy="541083"/>
      </dsp:txXfrm>
    </dsp:sp>
    <dsp:sp modelId="{4A1AA154-E1AA-4239-A10F-EA693221178A}">
      <dsp:nvSpPr>
        <dsp:cNvPr id="0" name=""/>
        <dsp:cNvSpPr/>
      </dsp:nvSpPr>
      <dsp:spPr>
        <a:xfrm>
          <a:off x="0" y="704812"/>
          <a:ext cx="507492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/>
            <a:t>TUGAS 2: 10%</a:t>
          </a:r>
          <a:endParaRPr lang="en-US" sz="2500" kern="1200"/>
        </a:p>
      </dsp:txBody>
      <dsp:txXfrm>
        <a:off x="29271" y="734083"/>
        <a:ext cx="5016378" cy="541083"/>
      </dsp:txXfrm>
    </dsp:sp>
    <dsp:sp modelId="{93361952-62CC-4D8F-87E9-881F364F8707}">
      <dsp:nvSpPr>
        <dsp:cNvPr id="0" name=""/>
        <dsp:cNvSpPr/>
      </dsp:nvSpPr>
      <dsp:spPr>
        <a:xfrm>
          <a:off x="0" y="1376437"/>
          <a:ext cx="507492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/>
            <a:t>TUGAS 3: 10%</a:t>
          </a:r>
          <a:endParaRPr lang="en-US" sz="2500" kern="1200"/>
        </a:p>
      </dsp:txBody>
      <dsp:txXfrm>
        <a:off x="29271" y="1405708"/>
        <a:ext cx="5016378" cy="541083"/>
      </dsp:txXfrm>
    </dsp:sp>
    <dsp:sp modelId="{7749F921-7379-4319-A290-BB08FD8A0D0E}">
      <dsp:nvSpPr>
        <dsp:cNvPr id="0" name=""/>
        <dsp:cNvSpPr/>
      </dsp:nvSpPr>
      <dsp:spPr>
        <a:xfrm>
          <a:off x="0" y="2048062"/>
          <a:ext cx="507492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/>
            <a:t>TUGAS 4: 10%</a:t>
          </a:r>
          <a:endParaRPr lang="en-US" sz="2500" kern="1200"/>
        </a:p>
      </dsp:txBody>
      <dsp:txXfrm>
        <a:off x="29271" y="2077333"/>
        <a:ext cx="5016378" cy="541083"/>
      </dsp:txXfrm>
    </dsp:sp>
    <dsp:sp modelId="{AABDA320-CF26-41B8-9EBB-694F7700451A}">
      <dsp:nvSpPr>
        <dsp:cNvPr id="0" name=""/>
        <dsp:cNvSpPr/>
      </dsp:nvSpPr>
      <dsp:spPr>
        <a:xfrm>
          <a:off x="0" y="2719687"/>
          <a:ext cx="507492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/>
            <a:t>PROYEK AWAL : </a:t>
          </a:r>
          <a:r>
            <a:rPr lang="en-US" sz="2500" b="1" kern="1200"/>
            <a:t>30</a:t>
          </a:r>
          <a:r>
            <a:rPr lang="id-ID" sz="2500" b="1" kern="1200"/>
            <a:t>%</a:t>
          </a:r>
          <a:endParaRPr lang="en-US" sz="2500" kern="1200"/>
        </a:p>
      </dsp:txBody>
      <dsp:txXfrm>
        <a:off x="29271" y="2748958"/>
        <a:ext cx="5016378" cy="541083"/>
      </dsp:txXfrm>
    </dsp:sp>
    <dsp:sp modelId="{008AF34F-603B-45E7-8761-74BE3236CA9C}">
      <dsp:nvSpPr>
        <dsp:cNvPr id="0" name=""/>
        <dsp:cNvSpPr/>
      </dsp:nvSpPr>
      <dsp:spPr>
        <a:xfrm>
          <a:off x="0" y="3391312"/>
          <a:ext cx="507492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500" b="1" kern="1200"/>
            <a:t>PROYEK AKHIR : </a:t>
          </a:r>
          <a:r>
            <a:rPr lang="en-US" sz="2500" b="1" kern="1200"/>
            <a:t>30%</a:t>
          </a:r>
          <a:endParaRPr lang="en-US" sz="2500" kern="1200"/>
        </a:p>
      </dsp:txBody>
      <dsp:txXfrm>
        <a:off x="29271" y="3420583"/>
        <a:ext cx="5016378" cy="5410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b="1" dirty="0"/>
              <a:t>ARSITEKTUR </a:t>
            </a:r>
            <a:r>
              <a:rPr lang="en-US" b="1" dirty="0"/>
              <a:t>ENTERPRISE</a:t>
            </a:r>
            <a:endParaRPr lang="id-ID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b="1" dirty="0"/>
              <a:t>IR. KHAKIM GHOZALI M.MT</a:t>
            </a:r>
          </a:p>
        </p:txBody>
      </p:sp>
    </p:spTree>
    <p:extLst>
      <p:ext uri="{BB962C8B-B14F-4D97-AF65-F5344CB8AC3E}">
        <p14:creationId xmlns:p14="http://schemas.microsoft.com/office/powerpoint/2010/main" val="185903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b="1" dirty="0"/>
              <a:t>CAPAIAN PEMBELAJARAN ARSITEKTUR </a:t>
            </a:r>
            <a:r>
              <a:rPr lang="en-US" b="1" dirty="0"/>
              <a:t>ENTERPRISE</a:t>
            </a:r>
            <a:endParaRPr lang="id-ID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564296"/>
            <a:ext cx="10820400" cy="3654389"/>
          </a:xfrm>
        </p:spPr>
        <p:txBody>
          <a:bodyPr>
            <a:normAutofit/>
          </a:bodyPr>
          <a:lstStyle/>
          <a:p>
            <a:r>
              <a:rPr lang="id-ID" sz="2400" b="1" dirty="0"/>
              <a:t>Mahasiswa mampu memahami memahami metode pembuatan artifak arsitektur bisnis</a:t>
            </a:r>
            <a:r>
              <a:rPr lang="en-US" sz="2400" b="1" dirty="0"/>
              <a:t>, </a:t>
            </a:r>
            <a:r>
              <a:rPr lang="id-ID" sz="2400" b="1" dirty="0"/>
              <a:t>arsitektur informasi</a:t>
            </a:r>
            <a:r>
              <a:rPr lang="en-US" sz="2400" b="1" dirty="0"/>
              <a:t>, </a:t>
            </a:r>
            <a:r>
              <a:rPr lang="en-US" sz="2400" b="1" dirty="0" err="1"/>
              <a:t>arsitektur</a:t>
            </a:r>
            <a:r>
              <a:rPr lang="en-US" sz="2400" b="1" dirty="0"/>
              <a:t> </a:t>
            </a:r>
            <a:r>
              <a:rPr lang="en-US" sz="2400" b="1" dirty="0" err="1"/>
              <a:t>aplikasi</a:t>
            </a:r>
            <a:r>
              <a:rPr lang="en-US" sz="2400" b="1" dirty="0"/>
              <a:t> dan </a:t>
            </a:r>
            <a:r>
              <a:rPr lang="en-US" sz="2400" b="1" dirty="0" err="1"/>
              <a:t>arsitektur</a:t>
            </a:r>
            <a:r>
              <a:rPr lang="en-US" sz="2400" b="1" dirty="0"/>
              <a:t> </a:t>
            </a:r>
            <a:r>
              <a:rPr lang="en-US" sz="2400" b="1" dirty="0" err="1"/>
              <a:t>teknologi</a:t>
            </a:r>
            <a:endParaRPr lang="id-ID" sz="2400" b="1" dirty="0"/>
          </a:p>
          <a:p>
            <a:r>
              <a:rPr lang="id-ID" sz="2400" b="1" dirty="0"/>
              <a:t>Mahasiswa mampu membuat berbagai artifak arsitektur bisnis </a:t>
            </a:r>
          </a:p>
          <a:p>
            <a:r>
              <a:rPr lang="id-ID" sz="2400" b="1" dirty="0"/>
              <a:t>Mahasiswa mampu membuat berbagai artifak arsitektur informasi</a:t>
            </a:r>
            <a:endParaRPr lang="en-US" sz="2400" b="1" dirty="0"/>
          </a:p>
          <a:p>
            <a:r>
              <a:rPr lang="id-ID" sz="2400" b="1" dirty="0"/>
              <a:t>Mahasiswa mampu membuat berbagai </a:t>
            </a:r>
            <a:r>
              <a:rPr lang="id-ID" sz="2400" b="1" dirty="0" err="1"/>
              <a:t>artifak</a:t>
            </a:r>
            <a:r>
              <a:rPr lang="id-ID" sz="2400" b="1" dirty="0"/>
              <a:t> arsitektur </a:t>
            </a:r>
            <a:r>
              <a:rPr lang="en-US" sz="2400" b="1" dirty="0" err="1"/>
              <a:t>aplikasi</a:t>
            </a:r>
            <a:endParaRPr lang="en-US" sz="2400" b="1" dirty="0"/>
          </a:p>
          <a:p>
            <a:r>
              <a:rPr lang="id-ID" sz="2400" b="1" dirty="0"/>
              <a:t>Mahasiswa mampu membuat berbagai </a:t>
            </a:r>
            <a:r>
              <a:rPr lang="id-ID" sz="2400" b="1" dirty="0" err="1"/>
              <a:t>artifak</a:t>
            </a:r>
            <a:r>
              <a:rPr lang="id-ID" sz="2400" b="1" dirty="0"/>
              <a:t> arsitektur </a:t>
            </a:r>
            <a:r>
              <a:rPr lang="en-US" sz="2400" b="1" dirty="0" err="1"/>
              <a:t>teknologi</a:t>
            </a:r>
            <a:endParaRPr lang="en-US" sz="2400" b="1" dirty="0"/>
          </a:p>
          <a:p>
            <a:endParaRPr lang="en-US" sz="2400" b="1" dirty="0"/>
          </a:p>
          <a:p>
            <a:endParaRPr lang="id-ID" sz="2400" b="1" dirty="0"/>
          </a:p>
        </p:txBody>
      </p:sp>
    </p:spTree>
    <p:extLst>
      <p:ext uri="{BB962C8B-B14F-4D97-AF65-F5344CB8AC3E}">
        <p14:creationId xmlns:p14="http://schemas.microsoft.com/office/powerpoint/2010/main" val="14992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MATERI KULIAH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7621F7A-E884-A097-DFAF-814D9C7B57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90024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84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D4F99-A3FF-962C-3BD7-666A64345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490C-E275-A2A7-A18A-767C2D5B0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246213"/>
            <a:ext cx="8610600" cy="1293028"/>
          </a:xfrm>
        </p:spPr>
        <p:txBody>
          <a:bodyPr/>
          <a:lstStyle/>
          <a:p>
            <a:r>
              <a:rPr lang="en-US" b="1" dirty="0"/>
              <a:t>ARSITEKTUR BISNIS</a:t>
            </a:r>
            <a:endParaRPr lang="id-ID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754B08-863E-842C-0C98-8055476D8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938662"/>
              </p:ext>
            </p:extLst>
          </p:nvPr>
        </p:nvGraphicFramePr>
        <p:xfrm>
          <a:off x="685800" y="1838960"/>
          <a:ext cx="10820400" cy="4379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5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ARSITEKTUR INFORMASI</a:t>
            </a:r>
            <a:endParaRPr lang="id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EF44CF-1A6F-1C05-289C-C5E98343B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313614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495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713" y="1155031"/>
            <a:ext cx="7518935" cy="777241"/>
          </a:xfrm>
          <a:solidFill>
            <a:srgbClr val="FFFF00"/>
          </a:solidFill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ARSITEKTUR APLIKASI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434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7848" y="904774"/>
            <a:ext cx="6152147" cy="806117"/>
          </a:xfrm>
          <a:solidFill>
            <a:srgbClr val="FFFF00"/>
          </a:solidFill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ARSITEKTUR TEKNOLOGI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392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REFERENSI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Modelling EnterpriseArchitecture With TOGAF</a:t>
            </a:r>
          </a:p>
          <a:p>
            <a:pPr lvl="1"/>
            <a:r>
              <a:rPr lang="id-ID" b="1" dirty="0"/>
              <a:t>Phillippe Desfray – Gilbert Raymond, elsevier, 2014</a:t>
            </a:r>
          </a:p>
          <a:p>
            <a:r>
              <a:rPr lang="id-ID" b="1" dirty="0">
                <a:solidFill>
                  <a:srgbClr val="FF0000"/>
                </a:solidFill>
              </a:rPr>
              <a:t>Enterprise Architecture and TOGAF (The Open Group Architecture Framework), </a:t>
            </a:r>
          </a:p>
          <a:p>
            <a:pPr lvl="1"/>
            <a:r>
              <a:rPr lang="id-ID" b="1" dirty="0"/>
              <a:t>Alan McSweeney</a:t>
            </a:r>
          </a:p>
          <a:p>
            <a:r>
              <a:rPr lang="id-ID" b="1" dirty="0">
                <a:solidFill>
                  <a:srgbClr val="FF0000"/>
                </a:solidFill>
              </a:rPr>
              <a:t>Acuan-A_Practical_Guide_To_Enterprise_Architectur</a:t>
            </a:r>
          </a:p>
          <a:p>
            <a:pPr lvl="1"/>
            <a:r>
              <a:rPr lang="id-ID" sz="2200" b="1" dirty="0"/>
              <a:t>James McGovern, Scott W. Ambler, Michael E. Stevens, James Linn, Vikas Sharan, </a:t>
            </a:r>
            <a:r>
              <a:rPr lang="id-ID" sz="2400" b="1" dirty="0"/>
              <a:t>Elias K. Jo</a:t>
            </a:r>
          </a:p>
          <a:p>
            <a:r>
              <a:rPr lang="id-ID" b="1" dirty="0">
                <a:solidFill>
                  <a:srgbClr val="FF0000"/>
                </a:solidFill>
              </a:rPr>
              <a:t>EnterpriseArchitecture-A-to-Z</a:t>
            </a:r>
          </a:p>
          <a:p>
            <a:pPr lvl="1"/>
            <a:r>
              <a:rPr lang="id-ID" b="1" dirty="0"/>
              <a:t>Daniel Minoli</a:t>
            </a:r>
          </a:p>
          <a:p>
            <a:endParaRPr lang="id-ID" b="1" dirty="0"/>
          </a:p>
        </p:txBody>
      </p:sp>
    </p:spTree>
    <p:extLst>
      <p:ext uri="{BB962C8B-B14F-4D97-AF65-F5344CB8AC3E}">
        <p14:creationId xmlns:p14="http://schemas.microsoft.com/office/powerpoint/2010/main" val="83678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4338320" cy="1293028"/>
          </a:xfrm>
        </p:spPr>
        <p:txBody>
          <a:bodyPr/>
          <a:lstStyle/>
          <a:p>
            <a:r>
              <a:rPr lang="id-ID" b="1" dirty="0"/>
              <a:t>PENILAIAN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BDCFB8-48F4-E495-307A-05DAF393A6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4695919"/>
              </p:ext>
            </p:extLst>
          </p:nvPr>
        </p:nvGraphicFramePr>
        <p:xfrm>
          <a:off x="3558540" y="2069502"/>
          <a:ext cx="507492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62312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246</TotalTime>
  <Words>359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ARSITEKTUR ENTERPRISE</vt:lpstr>
      <vt:lpstr>CAPAIAN PEMBELAJARAN ARSITEKTUR ENTERPRISE</vt:lpstr>
      <vt:lpstr>MATERI KULIAH</vt:lpstr>
      <vt:lpstr>ARSITEKTUR BISNIS</vt:lpstr>
      <vt:lpstr>ARSITEKTUR INFORMASI</vt:lpstr>
      <vt:lpstr>ARSITEKTUR APLIKASI</vt:lpstr>
      <vt:lpstr>ARSITEKTUR TEKNOLOGI</vt:lpstr>
      <vt:lpstr>REFERENSI</vt:lpstr>
      <vt:lpstr>PENILAIAN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ARSITEKTUR INFORMASI</dc:title>
  <dc:creator>Zaidan Zianurrahman</dc:creator>
  <cp:lastModifiedBy>Haa Rier</cp:lastModifiedBy>
  <cp:revision>41</cp:revision>
  <dcterms:created xsi:type="dcterms:W3CDTF">2020-02-03T02:14:01Z</dcterms:created>
  <dcterms:modified xsi:type="dcterms:W3CDTF">2024-02-26T01:50:14Z</dcterms:modified>
</cp:coreProperties>
</file>