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notesMasterIdLst>
    <p:notesMasterId r:id="rId48"/>
  </p:notesMasterIdLst>
  <p:handoutMasterIdLst>
    <p:handoutMasterId r:id="rId49"/>
  </p:handoutMasterIdLst>
  <p:sldIdLst>
    <p:sldId id="256" r:id="rId2"/>
    <p:sldId id="429" r:id="rId3"/>
    <p:sldId id="471" r:id="rId4"/>
    <p:sldId id="430" r:id="rId5"/>
    <p:sldId id="431" r:id="rId6"/>
    <p:sldId id="432" r:id="rId7"/>
    <p:sldId id="433" r:id="rId8"/>
    <p:sldId id="435" r:id="rId9"/>
    <p:sldId id="434" r:id="rId10"/>
    <p:sldId id="436" r:id="rId11"/>
    <p:sldId id="437" r:id="rId12"/>
    <p:sldId id="438" r:id="rId13"/>
    <p:sldId id="439" r:id="rId14"/>
    <p:sldId id="472" r:id="rId15"/>
    <p:sldId id="440" r:id="rId16"/>
    <p:sldId id="473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54" r:id="rId31"/>
    <p:sldId id="455" r:id="rId32"/>
    <p:sldId id="456" r:id="rId33"/>
    <p:sldId id="457" r:id="rId34"/>
    <p:sldId id="458" r:id="rId35"/>
    <p:sldId id="459" r:id="rId36"/>
    <p:sldId id="460" r:id="rId37"/>
    <p:sldId id="461" r:id="rId38"/>
    <p:sldId id="462" r:id="rId39"/>
    <p:sldId id="463" r:id="rId40"/>
    <p:sldId id="464" r:id="rId41"/>
    <p:sldId id="465" r:id="rId42"/>
    <p:sldId id="466" r:id="rId43"/>
    <p:sldId id="467" r:id="rId44"/>
    <p:sldId id="468" r:id="rId45"/>
    <p:sldId id="469" r:id="rId46"/>
    <p:sldId id="470" r:id="rId47"/>
  </p:sldIdLst>
  <p:sldSz cx="9144000" cy="6858000" type="screen4x3"/>
  <p:notesSz cx="6858000" cy="9945688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CC"/>
    <a:srgbClr val="FFFF99"/>
    <a:srgbClr val="FFCC66"/>
    <a:srgbClr val="FF9933"/>
    <a:srgbClr val="99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1" d="100"/>
          <a:sy n="61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AE627-97CD-4AE8-BBAB-811CB77524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94D980E-45B7-4307-A917-642D184BF5FC}">
      <dgm:prSet/>
      <dgm:spPr/>
      <dgm:t>
        <a:bodyPr/>
        <a:lstStyle/>
        <a:p>
          <a:pPr rtl="0"/>
          <a:r>
            <a:rPr lang="id-ID" b="1" dirty="0" smtClean="0"/>
            <a:t>Project Identification</a:t>
          </a:r>
          <a:endParaRPr lang="id-ID" dirty="0"/>
        </a:p>
      </dgm:t>
    </dgm:pt>
    <dgm:pt modelId="{579D2BB4-15B1-47B2-AD13-023E0821E468}" type="parTrans" cxnId="{06B8A97B-6A28-48E0-B263-4A88E9B9B0AE}">
      <dgm:prSet/>
      <dgm:spPr/>
      <dgm:t>
        <a:bodyPr/>
        <a:lstStyle/>
        <a:p>
          <a:endParaRPr lang="id-ID"/>
        </a:p>
      </dgm:t>
    </dgm:pt>
    <dgm:pt modelId="{4806F810-F058-4354-881E-3F332BDB82B7}" type="sibTrans" cxnId="{06B8A97B-6A28-48E0-B263-4A88E9B9B0AE}">
      <dgm:prSet/>
      <dgm:spPr/>
      <dgm:t>
        <a:bodyPr/>
        <a:lstStyle/>
        <a:p>
          <a:endParaRPr lang="id-ID"/>
        </a:p>
      </dgm:t>
    </dgm:pt>
    <dgm:pt modelId="{9FB5DBAB-0B54-43D7-9DE2-4024470D94CA}">
      <dgm:prSet/>
      <dgm:spPr/>
      <dgm:t>
        <a:bodyPr/>
        <a:lstStyle/>
        <a:p>
          <a:pPr rtl="0"/>
          <a:r>
            <a:rPr lang="id-ID" b="1" dirty="0" smtClean="0"/>
            <a:t>Scope</a:t>
          </a:r>
          <a:endParaRPr lang="id-ID" dirty="0"/>
        </a:p>
      </dgm:t>
    </dgm:pt>
    <dgm:pt modelId="{28C5EE5E-18BD-46B7-8E95-4B162271E718}" type="parTrans" cxnId="{F2F45CD3-B42A-4E21-A43C-88E3D36FF0A2}">
      <dgm:prSet/>
      <dgm:spPr/>
      <dgm:t>
        <a:bodyPr/>
        <a:lstStyle/>
        <a:p>
          <a:endParaRPr lang="id-ID"/>
        </a:p>
      </dgm:t>
    </dgm:pt>
    <dgm:pt modelId="{EFD9CE89-BF28-4853-A2CA-5CC33ED1E079}" type="sibTrans" cxnId="{F2F45CD3-B42A-4E21-A43C-88E3D36FF0A2}">
      <dgm:prSet/>
      <dgm:spPr/>
      <dgm:t>
        <a:bodyPr/>
        <a:lstStyle/>
        <a:p>
          <a:endParaRPr lang="id-ID"/>
        </a:p>
      </dgm:t>
    </dgm:pt>
    <dgm:pt modelId="{2F54F1DB-6FFD-481A-B640-D864C836170F}">
      <dgm:prSet/>
      <dgm:spPr/>
      <dgm:t>
        <a:bodyPr/>
        <a:lstStyle/>
        <a:p>
          <a:pPr rtl="0"/>
          <a:r>
            <a:rPr lang="id-ID" b="1" dirty="0" smtClean="0"/>
            <a:t>Purpose</a:t>
          </a:r>
          <a:endParaRPr lang="id-ID" dirty="0"/>
        </a:p>
      </dgm:t>
    </dgm:pt>
    <dgm:pt modelId="{759A168C-A104-410C-8C12-0803EFE191B9}" type="parTrans" cxnId="{63182EC7-D582-4F11-84D0-6EB8FD193EA8}">
      <dgm:prSet/>
      <dgm:spPr/>
      <dgm:t>
        <a:bodyPr/>
        <a:lstStyle/>
        <a:p>
          <a:endParaRPr lang="id-ID"/>
        </a:p>
      </dgm:t>
    </dgm:pt>
    <dgm:pt modelId="{578341A7-4367-46F1-893A-8CB1CC97FEAD}" type="sibTrans" cxnId="{63182EC7-D582-4F11-84D0-6EB8FD193EA8}">
      <dgm:prSet/>
      <dgm:spPr/>
      <dgm:t>
        <a:bodyPr/>
        <a:lstStyle/>
        <a:p>
          <a:endParaRPr lang="id-ID"/>
        </a:p>
      </dgm:t>
    </dgm:pt>
    <dgm:pt modelId="{FE8123CB-BAD7-4B41-A497-2D36948413D4}">
      <dgm:prSet/>
      <dgm:spPr/>
      <dgm:t>
        <a:bodyPr/>
        <a:lstStyle/>
        <a:p>
          <a:pPr rtl="0"/>
          <a:r>
            <a:rPr lang="id-ID" b="1" dirty="0" smtClean="0"/>
            <a:t>Context</a:t>
          </a:r>
          <a:endParaRPr lang="id-ID" dirty="0"/>
        </a:p>
      </dgm:t>
    </dgm:pt>
    <dgm:pt modelId="{0A19C4C0-12BC-4D11-A58E-0A74C54D0FC0}" type="parTrans" cxnId="{FED16DA7-71A1-44C6-A22C-69DA4B57A1E9}">
      <dgm:prSet/>
      <dgm:spPr/>
      <dgm:t>
        <a:bodyPr/>
        <a:lstStyle/>
        <a:p>
          <a:endParaRPr lang="id-ID"/>
        </a:p>
      </dgm:t>
    </dgm:pt>
    <dgm:pt modelId="{F2928E0C-617B-460D-AD05-C864988912BA}" type="sibTrans" cxnId="{FED16DA7-71A1-44C6-A22C-69DA4B57A1E9}">
      <dgm:prSet/>
      <dgm:spPr/>
      <dgm:t>
        <a:bodyPr/>
        <a:lstStyle/>
        <a:p>
          <a:endParaRPr lang="id-ID"/>
        </a:p>
      </dgm:t>
    </dgm:pt>
    <dgm:pt modelId="{B963C6DF-8CD1-4818-85D2-1FA1208B0353}" type="pres">
      <dgm:prSet presAssocID="{634AE627-97CD-4AE8-BBAB-811CB77524D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813A2C20-540B-403B-BB9C-96E41DD3DF6C}" type="pres">
      <dgm:prSet presAssocID="{694D980E-45B7-4307-A917-642D184BF5FC}" presName="thickLine" presStyleLbl="alignNode1" presStyleIdx="0" presStyleCnt="4"/>
      <dgm:spPr/>
    </dgm:pt>
    <dgm:pt modelId="{EB37C478-FE5E-4BC4-AF6C-68B7DC5EBE56}" type="pres">
      <dgm:prSet presAssocID="{694D980E-45B7-4307-A917-642D184BF5FC}" presName="horz1" presStyleCnt="0"/>
      <dgm:spPr/>
    </dgm:pt>
    <dgm:pt modelId="{B5C45E43-167E-4588-ACDF-1CAE088C0F2B}" type="pres">
      <dgm:prSet presAssocID="{694D980E-45B7-4307-A917-642D184BF5FC}" presName="tx1" presStyleLbl="revTx" presStyleIdx="0" presStyleCnt="4"/>
      <dgm:spPr/>
      <dgm:t>
        <a:bodyPr/>
        <a:lstStyle/>
        <a:p>
          <a:endParaRPr lang="id-ID"/>
        </a:p>
      </dgm:t>
    </dgm:pt>
    <dgm:pt modelId="{71501D78-E03F-4A5E-8DC1-0152ADAFA3EE}" type="pres">
      <dgm:prSet presAssocID="{694D980E-45B7-4307-A917-642D184BF5FC}" presName="vert1" presStyleCnt="0"/>
      <dgm:spPr/>
    </dgm:pt>
    <dgm:pt modelId="{5B9169DE-6E39-4DE8-AA75-9095AE5BA0A1}" type="pres">
      <dgm:prSet presAssocID="{9FB5DBAB-0B54-43D7-9DE2-4024470D94CA}" presName="thickLine" presStyleLbl="alignNode1" presStyleIdx="1" presStyleCnt="4"/>
      <dgm:spPr/>
    </dgm:pt>
    <dgm:pt modelId="{7AB5E811-E619-465F-B971-D945EBFA5503}" type="pres">
      <dgm:prSet presAssocID="{9FB5DBAB-0B54-43D7-9DE2-4024470D94CA}" presName="horz1" presStyleCnt="0"/>
      <dgm:spPr/>
    </dgm:pt>
    <dgm:pt modelId="{EDEBE452-A4EE-4CBD-AA35-C3420DFB9211}" type="pres">
      <dgm:prSet presAssocID="{9FB5DBAB-0B54-43D7-9DE2-4024470D94CA}" presName="tx1" presStyleLbl="revTx" presStyleIdx="1" presStyleCnt="4"/>
      <dgm:spPr/>
      <dgm:t>
        <a:bodyPr/>
        <a:lstStyle/>
        <a:p>
          <a:endParaRPr lang="id-ID"/>
        </a:p>
      </dgm:t>
    </dgm:pt>
    <dgm:pt modelId="{D8689B94-C356-4CAC-BB43-86B8B88ECB05}" type="pres">
      <dgm:prSet presAssocID="{9FB5DBAB-0B54-43D7-9DE2-4024470D94CA}" presName="vert1" presStyleCnt="0"/>
      <dgm:spPr/>
    </dgm:pt>
    <dgm:pt modelId="{1380EA9E-5DDF-4C1B-BD54-D2FD4CD175F0}" type="pres">
      <dgm:prSet presAssocID="{2F54F1DB-6FFD-481A-B640-D864C836170F}" presName="thickLine" presStyleLbl="alignNode1" presStyleIdx="2" presStyleCnt="4"/>
      <dgm:spPr/>
    </dgm:pt>
    <dgm:pt modelId="{910BD286-3485-405C-B064-D0457B3AC970}" type="pres">
      <dgm:prSet presAssocID="{2F54F1DB-6FFD-481A-B640-D864C836170F}" presName="horz1" presStyleCnt="0"/>
      <dgm:spPr/>
    </dgm:pt>
    <dgm:pt modelId="{98912649-DB5D-405E-A600-8A3D8EBD5A7B}" type="pres">
      <dgm:prSet presAssocID="{2F54F1DB-6FFD-481A-B640-D864C836170F}" presName="tx1" presStyleLbl="revTx" presStyleIdx="2" presStyleCnt="4"/>
      <dgm:spPr/>
      <dgm:t>
        <a:bodyPr/>
        <a:lstStyle/>
        <a:p>
          <a:endParaRPr lang="id-ID"/>
        </a:p>
      </dgm:t>
    </dgm:pt>
    <dgm:pt modelId="{DB446A79-31D0-49FF-90AE-267AF17D6433}" type="pres">
      <dgm:prSet presAssocID="{2F54F1DB-6FFD-481A-B640-D864C836170F}" presName="vert1" presStyleCnt="0"/>
      <dgm:spPr/>
    </dgm:pt>
    <dgm:pt modelId="{F7D80CB8-B5ED-49E7-B65F-35FE2A5A2BF4}" type="pres">
      <dgm:prSet presAssocID="{FE8123CB-BAD7-4B41-A497-2D36948413D4}" presName="thickLine" presStyleLbl="alignNode1" presStyleIdx="3" presStyleCnt="4"/>
      <dgm:spPr/>
    </dgm:pt>
    <dgm:pt modelId="{8487751D-766E-4147-AA7C-07E85F7F86F8}" type="pres">
      <dgm:prSet presAssocID="{FE8123CB-BAD7-4B41-A497-2D36948413D4}" presName="horz1" presStyleCnt="0"/>
      <dgm:spPr/>
    </dgm:pt>
    <dgm:pt modelId="{747B51AB-5A52-4298-A84D-8DF39D32DC14}" type="pres">
      <dgm:prSet presAssocID="{FE8123CB-BAD7-4B41-A497-2D36948413D4}" presName="tx1" presStyleLbl="revTx" presStyleIdx="3" presStyleCnt="4"/>
      <dgm:spPr/>
      <dgm:t>
        <a:bodyPr/>
        <a:lstStyle/>
        <a:p>
          <a:endParaRPr lang="id-ID"/>
        </a:p>
      </dgm:t>
    </dgm:pt>
    <dgm:pt modelId="{1DBA673C-3D83-413A-85BB-BCBC2C8802E7}" type="pres">
      <dgm:prSet presAssocID="{FE8123CB-BAD7-4B41-A497-2D36948413D4}" presName="vert1" presStyleCnt="0"/>
      <dgm:spPr/>
    </dgm:pt>
  </dgm:ptLst>
  <dgm:cxnLst>
    <dgm:cxn modelId="{FED16DA7-71A1-44C6-A22C-69DA4B57A1E9}" srcId="{634AE627-97CD-4AE8-BBAB-811CB77524D5}" destId="{FE8123CB-BAD7-4B41-A497-2D36948413D4}" srcOrd="3" destOrd="0" parTransId="{0A19C4C0-12BC-4D11-A58E-0A74C54D0FC0}" sibTransId="{F2928E0C-617B-460D-AD05-C864988912BA}"/>
    <dgm:cxn modelId="{06B8A97B-6A28-48E0-B263-4A88E9B9B0AE}" srcId="{634AE627-97CD-4AE8-BBAB-811CB77524D5}" destId="{694D980E-45B7-4307-A917-642D184BF5FC}" srcOrd="0" destOrd="0" parTransId="{579D2BB4-15B1-47B2-AD13-023E0821E468}" sibTransId="{4806F810-F058-4354-881E-3F332BDB82B7}"/>
    <dgm:cxn modelId="{20DBB48A-F8BB-48F3-84A1-0D983C8B3DBA}" type="presOf" srcId="{634AE627-97CD-4AE8-BBAB-811CB77524D5}" destId="{B963C6DF-8CD1-4818-85D2-1FA1208B0353}" srcOrd="0" destOrd="0" presId="urn:microsoft.com/office/officeart/2008/layout/LinedList"/>
    <dgm:cxn modelId="{F2F45CD3-B42A-4E21-A43C-88E3D36FF0A2}" srcId="{634AE627-97CD-4AE8-BBAB-811CB77524D5}" destId="{9FB5DBAB-0B54-43D7-9DE2-4024470D94CA}" srcOrd="1" destOrd="0" parTransId="{28C5EE5E-18BD-46B7-8E95-4B162271E718}" sibTransId="{EFD9CE89-BF28-4853-A2CA-5CC33ED1E079}"/>
    <dgm:cxn modelId="{63182EC7-D582-4F11-84D0-6EB8FD193EA8}" srcId="{634AE627-97CD-4AE8-BBAB-811CB77524D5}" destId="{2F54F1DB-6FFD-481A-B640-D864C836170F}" srcOrd="2" destOrd="0" parTransId="{759A168C-A104-410C-8C12-0803EFE191B9}" sibTransId="{578341A7-4367-46F1-893A-8CB1CC97FEAD}"/>
    <dgm:cxn modelId="{5D7771FA-4C6C-47BE-8D83-FF719B48A242}" type="presOf" srcId="{9FB5DBAB-0B54-43D7-9DE2-4024470D94CA}" destId="{EDEBE452-A4EE-4CBD-AA35-C3420DFB9211}" srcOrd="0" destOrd="0" presId="urn:microsoft.com/office/officeart/2008/layout/LinedList"/>
    <dgm:cxn modelId="{CF9FB9D2-FFF5-4AC1-B323-5FDF7580ADD8}" type="presOf" srcId="{694D980E-45B7-4307-A917-642D184BF5FC}" destId="{B5C45E43-167E-4588-ACDF-1CAE088C0F2B}" srcOrd="0" destOrd="0" presId="urn:microsoft.com/office/officeart/2008/layout/LinedList"/>
    <dgm:cxn modelId="{7B927FAB-6A2E-4D0B-85BD-D0C2567E2CDA}" type="presOf" srcId="{FE8123CB-BAD7-4B41-A497-2D36948413D4}" destId="{747B51AB-5A52-4298-A84D-8DF39D32DC14}" srcOrd="0" destOrd="0" presId="urn:microsoft.com/office/officeart/2008/layout/LinedList"/>
    <dgm:cxn modelId="{FD5EBC58-36D4-4FDF-9969-66E3C1A097EB}" type="presOf" srcId="{2F54F1DB-6FFD-481A-B640-D864C836170F}" destId="{98912649-DB5D-405E-A600-8A3D8EBD5A7B}" srcOrd="0" destOrd="0" presId="urn:microsoft.com/office/officeart/2008/layout/LinedList"/>
    <dgm:cxn modelId="{6719B3EC-5FE1-479F-9B63-42605C412F81}" type="presParOf" srcId="{B963C6DF-8CD1-4818-85D2-1FA1208B0353}" destId="{813A2C20-540B-403B-BB9C-96E41DD3DF6C}" srcOrd="0" destOrd="0" presId="urn:microsoft.com/office/officeart/2008/layout/LinedList"/>
    <dgm:cxn modelId="{6692BE67-5503-4221-ABA9-04A303D227CF}" type="presParOf" srcId="{B963C6DF-8CD1-4818-85D2-1FA1208B0353}" destId="{EB37C478-FE5E-4BC4-AF6C-68B7DC5EBE56}" srcOrd="1" destOrd="0" presId="urn:microsoft.com/office/officeart/2008/layout/LinedList"/>
    <dgm:cxn modelId="{2BBEA16B-9E3C-4BCB-9CC0-1FC36A261FD7}" type="presParOf" srcId="{EB37C478-FE5E-4BC4-AF6C-68B7DC5EBE56}" destId="{B5C45E43-167E-4588-ACDF-1CAE088C0F2B}" srcOrd="0" destOrd="0" presId="urn:microsoft.com/office/officeart/2008/layout/LinedList"/>
    <dgm:cxn modelId="{BDC8D0F0-CB23-46C5-AD47-9F0C877C3920}" type="presParOf" srcId="{EB37C478-FE5E-4BC4-AF6C-68B7DC5EBE56}" destId="{71501D78-E03F-4A5E-8DC1-0152ADAFA3EE}" srcOrd="1" destOrd="0" presId="urn:microsoft.com/office/officeart/2008/layout/LinedList"/>
    <dgm:cxn modelId="{82FFE20C-4D4F-4872-B465-253F707DDA45}" type="presParOf" srcId="{B963C6DF-8CD1-4818-85D2-1FA1208B0353}" destId="{5B9169DE-6E39-4DE8-AA75-9095AE5BA0A1}" srcOrd="2" destOrd="0" presId="urn:microsoft.com/office/officeart/2008/layout/LinedList"/>
    <dgm:cxn modelId="{21E56E6D-D333-48F4-8625-34B466009F00}" type="presParOf" srcId="{B963C6DF-8CD1-4818-85D2-1FA1208B0353}" destId="{7AB5E811-E619-465F-B971-D945EBFA5503}" srcOrd="3" destOrd="0" presId="urn:microsoft.com/office/officeart/2008/layout/LinedList"/>
    <dgm:cxn modelId="{629726BF-3644-4FF7-889D-75247C3E9034}" type="presParOf" srcId="{7AB5E811-E619-465F-B971-D945EBFA5503}" destId="{EDEBE452-A4EE-4CBD-AA35-C3420DFB9211}" srcOrd="0" destOrd="0" presId="urn:microsoft.com/office/officeart/2008/layout/LinedList"/>
    <dgm:cxn modelId="{59260F47-573B-4854-A6EE-6BA38739B693}" type="presParOf" srcId="{7AB5E811-E619-465F-B971-D945EBFA5503}" destId="{D8689B94-C356-4CAC-BB43-86B8B88ECB05}" srcOrd="1" destOrd="0" presId="urn:microsoft.com/office/officeart/2008/layout/LinedList"/>
    <dgm:cxn modelId="{1C3DE28E-FB11-4A27-AE7B-0BE059E9D8D6}" type="presParOf" srcId="{B963C6DF-8CD1-4818-85D2-1FA1208B0353}" destId="{1380EA9E-5DDF-4C1B-BD54-D2FD4CD175F0}" srcOrd="4" destOrd="0" presId="urn:microsoft.com/office/officeart/2008/layout/LinedList"/>
    <dgm:cxn modelId="{A68499D1-E8CE-4DCB-A05D-7193A0A3913D}" type="presParOf" srcId="{B963C6DF-8CD1-4818-85D2-1FA1208B0353}" destId="{910BD286-3485-405C-B064-D0457B3AC970}" srcOrd="5" destOrd="0" presId="urn:microsoft.com/office/officeart/2008/layout/LinedList"/>
    <dgm:cxn modelId="{5C10A403-BB78-4854-AD9A-C42C546DC5F9}" type="presParOf" srcId="{910BD286-3485-405C-B064-D0457B3AC970}" destId="{98912649-DB5D-405E-A600-8A3D8EBD5A7B}" srcOrd="0" destOrd="0" presId="urn:microsoft.com/office/officeart/2008/layout/LinedList"/>
    <dgm:cxn modelId="{FC906387-84B1-4DA8-96A1-091B36DC440C}" type="presParOf" srcId="{910BD286-3485-405C-B064-D0457B3AC970}" destId="{DB446A79-31D0-49FF-90AE-267AF17D6433}" srcOrd="1" destOrd="0" presId="urn:microsoft.com/office/officeart/2008/layout/LinedList"/>
    <dgm:cxn modelId="{0AA29770-C340-4968-95B7-4629AC013E11}" type="presParOf" srcId="{B963C6DF-8CD1-4818-85D2-1FA1208B0353}" destId="{F7D80CB8-B5ED-49E7-B65F-35FE2A5A2BF4}" srcOrd="6" destOrd="0" presId="urn:microsoft.com/office/officeart/2008/layout/LinedList"/>
    <dgm:cxn modelId="{AB27779A-4323-428B-9BC5-74282E0659AF}" type="presParOf" srcId="{B963C6DF-8CD1-4818-85D2-1FA1208B0353}" destId="{8487751D-766E-4147-AA7C-07E85F7F86F8}" srcOrd="7" destOrd="0" presId="urn:microsoft.com/office/officeart/2008/layout/LinedList"/>
    <dgm:cxn modelId="{D0A406F4-3FAE-4945-A166-8C2832F8F9C7}" type="presParOf" srcId="{8487751D-766E-4147-AA7C-07E85F7F86F8}" destId="{747B51AB-5A52-4298-A84D-8DF39D32DC14}" srcOrd="0" destOrd="0" presId="urn:microsoft.com/office/officeart/2008/layout/LinedList"/>
    <dgm:cxn modelId="{50585D13-8B10-446F-B38E-94597DA32052}" type="presParOf" srcId="{8487751D-766E-4147-AA7C-07E85F7F86F8}" destId="{1DBA673C-3D83-413A-85BB-BCBC2C8802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5F4D320-2522-48A1-B6FE-4F19316D48E1}">
      <dgm:prSet/>
      <dgm:spPr>
        <a:solidFill>
          <a:srgbClr val="00B050"/>
        </a:solidFill>
      </dgm:spPr>
      <dgm:t>
        <a:bodyPr/>
        <a:lstStyle/>
        <a:p>
          <a:r>
            <a:rPr lang="id-ID" b="1" dirty="0" smtClean="0">
              <a:latin typeface="+mj-lt"/>
            </a:rPr>
            <a:t>Viewpoint</a:t>
          </a:r>
          <a:endParaRPr lang="id-ID" b="1" dirty="0">
            <a:latin typeface="+mj-lt"/>
          </a:endParaRPr>
        </a:p>
      </dgm:t>
    </dgm:pt>
    <dgm:pt modelId="{1F5762C9-7837-4CB1-80B1-D501EB3DC06B}" type="parTrans" cxnId="{A9C9781C-BA05-4B57-B149-B5A98ED6710B}">
      <dgm:prSet/>
      <dgm:spPr/>
      <dgm:t>
        <a:bodyPr/>
        <a:lstStyle/>
        <a:p>
          <a:endParaRPr lang="id-ID"/>
        </a:p>
      </dgm:t>
    </dgm:pt>
    <dgm:pt modelId="{95382A6D-9634-4696-8C07-1AF8897BEBF7}" type="sibTrans" cxnId="{A9C9781C-BA05-4B57-B149-B5A98ED6710B}">
      <dgm:prSet/>
      <dgm:spPr/>
      <dgm:t>
        <a:bodyPr/>
        <a:lstStyle/>
        <a:p>
          <a:endParaRPr lang="id-ID"/>
        </a:p>
      </dgm:t>
    </dgm:pt>
    <dgm:pt modelId="{3747AF35-43C2-4F9E-A9B1-316C6F0B8FDB}">
      <dgm:prSet custT="1"/>
      <dgm:spPr/>
      <dgm:t>
        <a:bodyPr/>
        <a:lstStyle/>
        <a:p>
          <a:r>
            <a:rPr lang="id-ID" sz="3600" b="1" dirty="0" smtClean="0">
              <a:latin typeface="+mj-lt"/>
            </a:rPr>
            <a:t>Legal Viewpoint</a:t>
          </a:r>
          <a:endParaRPr lang="id-ID" sz="3600" b="1" dirty="0">
            <a:latin typeface="+mj-lt"/>
          </a:endParaRPr>
        </a:p>
      </dgm:t>
    </dgm:pt>
    <dgm:pt modelId="{94A9A397-AB68-42E7-85D4-776031D32F15}" type="parTrans" cxnId="{26BDFF58-1B46-4C76-97BC-0369E257D743}">
      <dgm:prSet/>
      <dgm:spPr/>
      <dgm:t>
        <a:bodyPr/>
        <a:lstStyle/>
        <a:p>
          <a:endParaRPr lang="id-ID"/>
        </a:p>
      </dgm:t>
    </dgm:pt>
    <dgm:pt modelId="{BB24C06B-BF56-438C-84CF-EB0793C381A4}" type="sibTrans" cxnId="{26BDFF58-1B46-4C76-97BC-0369E257D743}">
      <dgm:prSet/>
      <dgm:spPr/>
      <dgm:t>
        <a:bodyPr/>
        <a:lstStyle/>
        <a:p>
          <a:endParaRPr lang="id-ID"/>
        </a:p>
      </dgm:t>
    </dgm:pt>
    <dgm:pt modelId="{58177E31-046A-4478-9933-753C7753F662}">
      <dgm:prSet custT="1"/>
      <dgm:spPr/>
      <dgm:t>
        <a:bodyPr/>
        <a:lstStyle/>
        <a:p>
          <a:r>
            <a:rPr lang="id-ID" sz="3600" b="1" dirty="0" smtClean="0">
              <a:latin typeface="+mj-lt"/>
            </a:rPr>
            <a:t>Economic Viewpoint</a:t>
          </a:r>
          <a:endParaRPr lang="id-ID" sz="3600" b="1" dirty="0">
            <a:latin typeface="+mj-lt"/>
          </a:endParaRPr>
        </a:p>
      </dgm:t>
    </dgm:pt>
    <dgm:pt modelId="{DD9DF732-F4E9-4E19-9122-68BF3CA64894}" type="parTrans" cxnId="{8177B0CE-9610-4808-875D-7B0A0A78C192}">
      <dgm:prSet/>
      <dgm:spPr/>
      <dgm:t>
        <a:bodyPr/>
        <a:lstStyle/>
        <a:p>
          <a:endParaRPr lang="id-ID"/>
        </a:p>
      </dgm:t>
    </dgm:pt>
    <dgm:pt modelId="{B79145BF-CCCC-4F81-917E-203E2E3D2081}" type="sibTrans" cxnId="{8177B0CE-9610-4808-875D-7B0A0A78C192}">
      <dgm:prSet/>
      <dgm:spPr/>
      <dgm:t>
        <a:bodyPr/>
        <a:lstStyle/>
        <a:p>
          <a:endParaRPr lang="id-ID"/>
        </a:p>
      </dgm:t>
    </dgm:pt>
    <dgm:pt modelId="{D3002125-62F6-4A36-BFA0-1E2F188885DB}">
      <dgm:prSet custT="1"/>
      <dgm:spPr/>
      <dgm:t>
        <a:bodyPr/>
        <a:lstStyle/>
        <a:p>
          <a:r>
            <a:rPr lang="id-ID" sz="3600" b="1" dirty="0" smtClean="0">
              <a:latin typeface="+mj-lt"/>
            </a:rPr>
            <a:t>Ethical Viewpoint</a:t>
          </a:r>
          <a:endParaRPr lang="id-ID" sz="3600" b="1" dirty="0">
            <a:latin typeface="+mj-lt"/>
          </a:endParaRPr>
        </a:p>
      </dgm:t>
    </dgm:pt>
    <dgm:pt modelId="{3801136B-1892-49D7-BDBF-500A5D900898}" type="parTrans" cxnId="{5323ED75-289A-48B4-B3F8-D9DF10D810A2}">
      <dgm:prSet/>
      <dgm:spPr/>
      <dgm:t>
        <a:bodyPr/>
        <a:lstStyle/>
        <a:p>
          <a:endParaRPr lang="id-ID"/>
        </a:p>
      </dgm:t>
    </dgm:pt>
    <dgm:pt modelId="{DB2CA474-529E-4FB6-ACF2-5B1DC8178523}" type="sibTrans" cxnId="{5323ED75-289A-48B4-B3F8-D9DF10D810A2}">
      <dgm:prSet/>
      <dgm:spPr/>
      <dgm:t>
        <a:bodyPr/>
        <a:lstStyle/>
        <a:p>
          <a:endParaRPr lang="id-ID"/>
        </a:p>
      </dgm:t>
    </dgm:pt>
    <dgm:pt modelId="{A2EF9494-C51C-486D-A3AB-6560E2E3B912}">
      <dgm:prSet custT="1"/>
      <dgm:spPr/>
      <dgm:t>
        <a:bodyPr/>
        <a:lstStyle/>
        <a:p>
          <a:r>
            <a:rPr lang="id-ID" sz="3600" b="1" dirty="0" smtClean="0">
              <a:latin typeface="+mj-lt"/>
            </a:rPr>
            <a:t>Etc</a:t>
          </a:r>
          <a:endParaRPr lang="id-ID" sz="3600" b="1" dirty="0">
            <a:latin typeface="+mj-lt"/>
          </a:endParaRPr>
        </a:p>
      </dgm:t>
    </dgm:pt>
    <dgm:pt modelId="{E1C626A6-0341-4E6B-9780-40605CF513BC}" type="parTrans" cxnId="{8A8F6B8E-8100-4DA8-AD50-EF218A747952}">
      <dgm:prSet/>
      <dgm:spPr/>
      <dgm:t>
        <a:bodyPr/>
        <a:lstStyle/>
        <a:p>
          <a:endParaRPr lang="id-ID"/>
        </a:p>
      </dgm:t>
    </dgm:pt>
    <dgm:pt modelId="{A3EC3951-6CB7-44F4-9B3C-1BFEB6B78C53}" type="sibTrans" cxnId="{8A8F6B8E-8100-4DA8-AD50-EF218A747952}">
      <dgm:prSet/>
      <dgm:spPr/>
      <dgm:t>
        <a:bodyPr/>
        <a:lstStyle/>
        <a:p>
          <a:endParaRPr lang="id-ID"/>
        </a:p>
      </dgm:t>
    </dgm:pt>
    <dgm:pt modelId="{13581C22-E9A9-4F17-A337-32280D125E02}" type="pres">
      <dgm:prSet presAssocID="{A935F4F7-045E-4105-B183-084A95C30009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2DF51750-D27E-4898-A1CB-50C92547054D}" type="pres">
      <dgm:prSet presAssocID="{D5F4D320-2522-48A1-B6FE-4F19316D48E1}" presName="root" presStyleCnt="0">
        <dgm:presLayoutVars>
          <dgm:chMax/>
          <dgm:chPref val="4"/>
        </dgm:presLayoutVars>
      </dgm:prSet>
      <dgm:spPr/>
    </dgm:pt>
    <dgm:pt modelId="{F8AB7FA7-D72D-4C40-9054-ED83BE1567DF}" type="pres">
      <dgm:prSet presAssocID="{D5F4D320-2522-48A1-B6FE-4F19316D48E1}" presName="rootComposite" presStyleCnt="0">
        <dgm:presLayoutVars/>
      </dgm:prSet>
      <dgm:spPr/>
    </dgm:pt>
    <dgm:pt modelId="{2B814F41-29B8-4077-96C6-049C14E9B31E}" type="pres">
      <dgm:prSet presAssocID="{D5F4D320-2522-48A1-B6FE-4F19316D48E1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id-ID"/>
        </a:p>
      </dgm:t>
    </dgm:pt>
    <dgm:pt modelId="{5E0A8BC2-F0D3-4F77-9619-9E6B5D6A4824}" type="pres">
      <dgm:prSet presAssocID="{D5F4D320-2522-48A1-B6FE-4F19316D48E1}" presName="childShape" presStyleCnt="0">
        <dgm:presLayoutVars>
          <dgm:chMax val="0"/>
          <dgm:chPref val="0"/>
        </dgm:presLayoutVars>
      </dgm:prSet>
      <dgm:spPr/>
    </dgm:pt>
    <dgm:pt modelId="{91C3CEC7-1EF7-45A0-A73C-69841E5013AD}" type="pres">
      <dgm:prSet presAssocID="{3747AF35-43C2-4F9E-A9B1-316C6F0B8FDB}" presName="childComposite" presStyleCnt="0">
        <dgm:presLayoutVars>
          <dgm:chMax val="0"/>
          <dgm:chPref val="0"/>
        </dgm:presLayoutVars>
      </dgm:prSet>
      <dgm:spPr/>
    </dgm:pt>
    <dgm:pt modelId="{5F8B82D6-C761-41FC-99B8-6FE9AEB2618A}" type="pres">
      <dgm:prSet presAssocID="{3747AF35-43C2-4F9E-A9B1-316C6F0B8FDB}" presName="Image" presStyleLbl="node1" presStyleIdx="0" presStyleCnt="4"/>
      <dgm:spPr/>
    </dgm:pt>
    <dgm:pt modelId="{A0977DAA-3925-42D8-9A87-C1B3E878DB52}" type="pres">
      <dgm:prSet presAssocID="{3747AF35-43C2-4F9E-A9B1-316C6F0B8FDB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8981191-24C5-4C28-A8FE-D1F91A9FD186}" type="pres">
      <dgm:prSet presAssocID="{58177E31-046A-4478-9933-753C7753F662}" presName="childComposite" presStyleCnt="0">
        <dgm:presLayoutVars>
          <dgm:chMax val="0"/>
          <dgm:chPref val="0"/>
        </dgm:presLayoutVars>
      </dgm:prSet>
      <dgm:spPr/>
    </dgm:pt>
    <dgm:pt modelId="{DE05B237-005C-4D6F-896C-88BB17C3CE98}" type="pres">
      <dgm:prSet presAssocID="{58177E31-046A-4478-9933-753C7753F662}" presName="Image" presStyleLbl="node1" presStyleIdx="1" presStyleCnt="4"/>
      <dgm:spPr/>
    </dgm:pt>
    <dgm:pt modelId="{2A00985E-3180-45CA-A3A8-8717B02B7C3E}" type="pres">
      <dgm:prSet presAssocID="{58177E31-046A-4478-9933-753C7753F662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3193F04-375B-438D-BD4D-925AC02AC8C5}" type="pres">
      <dgm:prSet presAssocID="{D3002125-62F6-4A36-BFA0-1E2F188885DB}" presName="childComposite" presStyleCnt="0">
        <dgm:presLayoutVars>
          <dgm:chMax val="0"/>
          <dgm:chPref val="0"/>
        </dgm:presLayoutVars>
      </dgm:prSet>
      <dgm:spPr/>
    </dgm:pt>
    <dgm:pt modelId="{508C28FA-3375-4B42-9B05-AEC14AF2A7B2}" type="pres">
      <dgm:prSet presAssocID="{D3002125-62F6-4A36-BFA0-1E2F188885DB}" presName="Image" presStyleLbl="node1" presStyleIdx="2" presStyleCnt="4"/>
      <dgm:spPr/>
    </dgm:pt>
    <dgm:pt modelId="{8523B0EA-3F30-4476-BCB3-D89EFA88F568}" type="pres">
      <dgm:prSet presAssocID="{D3002125-62F6-4A36-BFA0-1E2F188885DB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4D2E024-D3DC-42C2-AAF1-C60A6E087DEE}" type="pres">
      <dgm:prSet presAssocID="{A2EF9494-C51C-486D-A3AB-6560E2E3B912}" presName="childComposite" presStyleCnt="0">
        <dgm:presLayoutVars>
          <dgm:chMax val="0"/>
          <dgm:chPref val="0"/>
        </dgm:presLayoutVars>
      </dgm:prSet>
      <dgm:spPr/>
    </dgm:pt>
    <dgm:pt modelId="{C3CDA80F-33E9-4CEA-8EE4-3B1B5B8C5EC6}" type="pres">
      <dgm:prSet presAssocID="{A2EF9494-C51C-486D-A3AB-6560E2E3B912}" presName="Image" presStyleLbl="node1" presStyleIdx="3" presStyleCnt="4"/>
      <dgm:spPr/>
    </dgm:pt>
    <dgm:pt modelId="{38D9CDB2-AB51-43F3-A054-08129E37586A}" type="pres">
      <dgm:prSet presAssocID="{A2EF9494-C51C-486D-A3AB-6560E2E3B912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2986D36-643E-447C-9989-F09A84BAF50C}" type="presOf" srcId="{D3002125-62F6-4A36-BFA0-1E2F188885DB}" destId="{8523B0EA-3F30-4476-BCB3-D89EFA88F568}" srcOrd="0" destOrd="0" presId="urn:microsoft.com/office/officeart/2008/layout/PictureAccentList"/>
    <dgm:cxn modelId="{1F34DDB7-4162-476C-B1F9-CC7F1B75E96E}" type="presOf" srcId="{3747AF35-43C2-4F9E-A9B1-316C6F0B8FDB}" destId="{A0977DAA-3925-42D8-9A87-C1B3E878DB52}" srcOrd="0" destOrd="0" presId="urn:microsoft.com/office/officeart/2008/layout/PictureAccentList"/>
    <dgm:cxn modelId="{1F394E0F-1F42-4BBC-BF6C-897D2B96890F}" type="presOf" srcId="{D5F4D320-2522-48A1-B6FE-4F19316D48E1}" destId="{2B814F41-29B8-4077-96C6-049C14E9B31E}" srcOrd="0" destOrd="0" presId="urn:microsoft.com/office/officeart/2008/layout/PictureAccentList"/>
    <dgm:cxn modelId="{A9C9781C-BA05-4B57-B149-B5A98ED6710B}" srcId="{A935F4F7-045E-4105-B183-084A95C30009}" destId="{D5F4D320-2522-48A1-B6FE-4F19316D48E1}" srcOrd="0" destOrd="0" parTransId="{1F5762C9-7837-4CB1-80B1-D501EB3DC06B}" sibTransId="{95382A6D-9634-4696-8C07-1AF8897BEBF7}"/>
    <dgm:cxn modelId="{BA0BF466-9A53-432E-BBA4-F318D203A9A6}" type="presOf" srcId="{A935F4F7-045E-4105-B183-084A95C30009}" destId="{13581C22-E9A9-4F17-A337-32280D125E02}" srcOrd="0" destOrd="0" presId="urn:microsoft.com/office/officeart/2008/layout/PictureAccentList"/>
    <dgm:cxn modelId="{C6F9DF17-D542-4576-B1AA-E095A38F0A0F}" type="presOf" srcId="{58177E31-046A-4478-9933-753C7753F662}" destId="{2A00985E-3180-45CA-A3A8-8717B02B7C3E}" srcOrd="0" destOrd="0" presId="urn:microsoft.com/office/officeart/2008/layout/PictureAccentList"/>
    <dgm:cxn modelId="{5323ED75-289A-48B4-B3F8-D9DF10D810A2}" srcId="{D5F4D320-2522-48A1-B6FE-4F19316D48E1}" destId="{D3002125-62F6-4A36-BFA0-1E2F188885DB}" srcOrd="2" destOrd="0" parTransId="{3801136B-1892-49D7-BDBF-500A5D900898}" sibTransId="{DB2CA474-529E-4FB6-ACF2-5B1DC8178523}"/>
    <dgm:cxn modelId="{8177B0CE-9610-4808-875D-7B0A0A78C192}" srcId="{D5F4D320-2522-48A1-B6FE-4F19316D48E1}" destId="{58177E31-046A-4478-9933-753C7753F662}" srcOrd="1" destOrd="0" parTransId="{DD9DF732-F4E9-4E19-9122-68BF3CA64894}" sibTransId="{B79145BF-CCCC-4F81-917E-203E2E3D2081}"/>
    <dgm:cxn modelId="{26BDFF58-1B46-4C76-97BC-0369E257D743}" srcId="{D5F4D320-2522-48A1-B6FE-4F19316D48E1}" destId="{3747AF35-43C2-4F9E-A9B1-316C6F0B8FDB}" srcOrd="0" destOrd="0" parTransId="{94A9A397-AB68-42E7-85D4-776031D32F15}" sibTransId="{BB24C06B-BF56-438C-84CF-EB0793C381A4}"/>
    <dgm:cxn modelId="{096E2C92-4618-4E7B-AB8C-2880672A2E3E}" type="presOf" srcId="{A2EF9494-C51C-486D-A3AB-6560E2E3B912}" destId="{38D9CDB2-AB51-43F3-A054-08129E37586A}" srcOrd="0" destOrd="0" presId="urn:microsoft.com/office/officeart/2008/layout/PictureAccentList"/>
    <dgm:cxn modelId="{8A8F6B8E-8100-4DA8-AD50-EF218A747952}" srcId="{D5F4D320-2522-48A1-B6FE-4F19316D48E1}" destId="{A2EF9494-C51C-486D-A3AB-6560E2E3B912}" srcOrd="3" destOrd="0" parTransId="{E1C626A6-0341-4E6B-9780-40605CF513BC}" sibTransId="{A3EC3951-6CB7-44F4-9B3C-1BFEB6B78C53}"/>
    <dgm:cxn modelId="{21A9E0A7-27E1-4AD7-ACFF-9B9C87E0A4E2}" type="presParOf" srcId="{13581C22-E9A9-4F17-A337-32280D125E02}" destId="{2DF51750-D27E-4898-A1CB-50C92547054D}" srcOrd="0" destOrd="0" presId="urn:microsoft.com/office/officeart/2008/layout/PictureAccentList"/>
    <dgm:cxn modelId="{8C7B3560-6692-448E-A782-31B8462450B9}" type="presParOf" srcId="{2DF51750-D27E-4898-A1CB-50C92547054D}" destId="{F8AB7FA7-D72D-4C40-9054-ED83BE1567DF}" srcOrd="0" destOrd="0" presId="urn:microsoft.com/office/officeart/2008/layout/PictureAccentList"/>
    <dgm:cxn modelId="{23490F82-B9D5-4A61-865E-11A85D845F82}" type="presParOf" srcId="{F8AB7FA7-D72D-4C40-9054-ED83BE1567DF}" destId="{2B814F41-29B8-4077-96C6-049C14E9B31E}" srcOrd="0" destOrd="0" presId="urn:microsoft.com/office/officeart/2008/layout/PictureAccentList"/>
    <dgm:cxn modelId="{376CFA56-E12D-4D40-BD89-9910A61B8C40}" type="presParOf" srcId="{2DF51750-D27E-4898-A1CB-50C92547054D}" destId="{5E0A8BC2-F0D3-4F77-9619-9E6B5D6A4824}" srcOrd="1" destOrd="0" presId="urn:microsoft.com/office/officeart/2008/layout/PictureAccentList"/>
    <dgm:cxn modelId="{EC418E74-D3BD-4F94-8583-1B02D2855441}" type="presParOf" srcId="{5E0A8BC2-F0D3-4F77-9619-9E6B5D6A4824}" destId="{91C3CEC7-1EF7-45A0-A73C-69841E5013AD}" srcOrd="0" destOrd="0" presId="urn:microsoft.com/office/officeart/2008/layout/PictureAccentList"/>
    <dgm:cxn modelId="{76FE0A2E-A016-4B00-9FCF-9C471E6323FE}" type="presParOf" srcId="{91C3CEC7-1EF7-45A0-A73C-69841E5013AD}" destId="{5F8B82D6-C761-41FC-99B8-6FE9AEB2618A}" srcOrd="0" destOrd="0" presId="urn:microsoft.com/office/officeart/2008/layout/PictureAccentList"/>
    <dgm:cxn modelId="{21EB2131-7931-4CE5-A793-DA7DB6C1D5CE}" type="presParOf" srcId="{91C3CEC7-1EF7-45A0-A73C-69841E5013AD}" destId="{A0977DAA-3925-42D8-9A87-C1B3E878DB52}" srcOrd="1" destOrd="0" presId="urn:microsoft.com/office/officeart/2008/layout/PictureAccentList"/>
    <dgm:cxn modelId="{131D79DE-EE18-487F-860F-B0B87C565999}" type="presParOf" srcId="{5E0A8BC2-F0D3-4F77-9619-9E6B5D6A4824}" destId="{58981191-24C5-4C28-A8FE-D1F91A9FD186}" srcOrd="1" destOrd="0" presId="urn:microsoft.com/office/officeart/2008/layout/PictureAccentList"/>
    <dgm:cxn modelId="{B266DB82-DC76-4B04-B8D2-90120B7997E8}" type="presParOf" srcId="{58981191-24C5-4C28-A8FE-D1F91A9FD186}" destId="{DE05B237-005C-4D6F-896C-88BB17C3CE98}" srcOrd="0" destOrd="0" presId="urn:microsoft.com/office/officeart/2008/layout/PictureAccentList"/>
    <dgm:cxn modelId="{790452CD-0253-484A-BFF0-91FECDCA545E}" type="presParOf" srcId="{58981191-24C5-4C28-A8FE-D1F91A9FD186}" destId="{2A00985E-3180-45CA-A3A8-8717B02B7C3E}" srcOrd="1" destOrd="0" presId="urn:microsoft.com/office/officeart/2008/layout/PictureAccentList"/>
    <dgm:cxn modelId="{961BB272-4918-48A5-9529-3E68FD3FB5B4}" type="presParOf" srcId="{5E0A8BC2-F0D3-4F77-9619-9E6B5D6A4824}" destId="{43193F04-375B-438D-BD4D-925AC02AC8C5}" srcOrd="2" destOrd="0" presId="urn:microsoft.com/office/officeart/2008/layout/PictureAccentList"/>
    <dgm:cxn modelId="{AC798ECD-223B-4453-9E77-CBD37395A005}" type="presParOf" srcId="{43193F04-375B-438D-BD4D-925AC02AC8C5}" destId="{508C28FA-3375-4B42-9B05-AEC14AF2A7B2}" srcOrd="0" destOrd="0" presId="urn:microsoft.com/office/officeart/2008/layout/PictureAccentList"/>
    <dgm:cxn modelId="{6D8D0A67-59C3-4382-99A7-DCAD431F4595}" type="presParOf" srcId="{43193F04-375B-438D-BD4D-925AC02AC8C5}" destId="{8523B0EA-3F30-4476-BCB3-D89EFA88F568}" srcOrd="1" destOrd="0" presId="urn:microsoft.com/office/officeart/2008/layout/PictureAccentList"/>
    <dgm:cxn modelId="{8A1E4A4E-EEDD-4163-8573-D416D4F4F936}" type="presParOf" srcId="{5E0A8BC2-F0D3-4F77-9619-9E6B5D6A4824}" destId="{E4D2E024-D3DC-42C2-AAF1-C60A6E087DEE}" srcOrd="3" destOrd="0" presId="urn:microsoft.com/office/officeart/2008/layout/PictureAccentList"/>
    <dgm:cxn modelId="{EEC621C3-51ED-4E8B-B487-FF676B47682C}" type="presParOf" srcId="{E4D2E024-D3DC-42C2-AAF1-C60A6E087DEE}" destId="{C3CDA80F-33E9-4CEA-8EE4-3B1B5B8C5EC6}" srcOrd="0" destOrd="0" presId="urn:microsoft.com/office/officeart/2008/layout/PictureAccentList"/>
    <dgm:cxn modelId="{6B037A38-FB0D-45EC-932B-BED239FAA577}" type="presParOf" srcId="{E4D2E024-D3DC-42C2-AAF1-C60A6E087DEE}" destId="{38D9CDB2-AB51-43F3-A054-08129E37586A}" srcOrd="1" destOrd="0" presId="urn:microsoft.com/office/officeart/2008/layout/PictureAccent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01906561-4E61-4B41-B369-D21EE2A36CA1}">
      <dgm:prSet/>
      <dgm:spPr>
        <a:solidFill>
          <a:srgbClr val="002060"/>
        </a:solidFill>
      </dgm:spPr>
      <dgm:t>
        <a:bodyPr/>
        <a:lstStyle/>
        <a:p>
          <a:r>
            <a:rPr lang="id-ID" b="1" dirty="0" smtClean="0">
              <a:latin typeface="+mj-lt"/>
            </a:rPr>
            <a:t>Representasi grafik aktifitas bisnis (proses) high-level , relasi dan aliran informasi antar aktifitas bisnis</a:t>
          </a:r>
          <a:endParaRPr lang="id-ID" b="1" dirty="0">
            <a:latin typeface="+mj-lt"/>
          </a:endParaRPr>
        </a:p>
      </dgm:t>
    </dgm:pt>
    <dgm:pt modelId="{4FF08237-A119-48AA-A84A-6275E3C00523}" type="parTrans" cxnId="{518D741C-9B63-477F-8361-1D870A811F53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114505D6-425C-48AC-9BEC-8E81F09C850F}" type="sibTrans" cxnId="{518D741C-9B63-477F-8361-1D870A811F53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05EB5C80-F151-4E8D-A2FF-1ADBC1FD4F76}">
      <dgm:prSet/>
      <dgm:spPr>
        <a:solidFill>
          <a:srgbClr val="002060"/>
        </a:solidFill>
      </dgm:spPr>
      <dgm:t>
        <a:bodyPr/>
        <a:lstStyle/>
        <a:p>
          <a:r>
            <a:rPr lang="id-ID" b="1" dirty="0" smtClean="0">
              <a:latin typeface="+mj-lt"/>
            </a:rPr>
            <a:t>Tidak ada format atau konten tertentu yang diperlukan</a:t>
          </a:r>
          <a:endParaRPr lang="id-ID" b="1" dirty="0">
            <a:latin typeface="+mj-lt"/>
          </a:endParaRPr>
        </a:p>
      </dgm:t>
    </dgm:pt>
    <dgm:pt modelId="{67F968C1-C3B1-4748-A0F4-6586ED7B2DF0}" type="parTrans" cxnId="{85B515D4-DA2A-4E6F-887B-430DCEFBFE47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D3B195A6-0AB6-4FB9-8721-501D5A59C5AD}" type="sibTrans" cxnId="{85B515D4-DA2A-4E6F-887B-430DCEFBFE47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ECB5AA58-4FB9-441F-86ED-112A3B760E26}">
      <dgm:prSet/>
      <dgm:spPr>
        <a:solidFill>
          <a:srgbClr val="002060"/>
        </a:solidFill>
      </dgm:spPr>
      <dgm:t>
        <a:bodyPr/>
        <a:lstStyle/>
        <a:p>
          <a:r>
            <a:rPr lang="id-ID" b="1" dirty="0" smtClean="0">
              <a:latin typeface="+mj-lt"/>
            </a:rPr>
            <a:t>Penjelasan dapat mempergunakan teks</a:t>
          </a:r>
          <a:endParaRPr lang="id-ID" b="1" dirty="0">
            <a:latin typeface="+mj-lt"/>
          </a:endParaRPr>
        </a:p>
      </dgm:t>
    </dgm:pt>
    <dgm:pt modelId="{B9D1CFD0-C12F-4BC5-A3D4-C4E6E1766272}" type="parTrans" cxnId="{22956529-8AB0-46F5-ABA8-CAB800FE682E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B150A37C-1D94-40F5-9421-1884E0D75808}" type="sibTrans" cxnId="{22956529-8AB0-46F5-ABA8-CAB800FE682E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800112AF-F5F6-412B-9795-EED450081E8B}" type="pres">
      <dgm:prSet presAssocID="{A935F4F7-045E-4105-B183-084A95C300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BCC2604-7F14-47AA-8097-B4D8AF0DDCF3}" type="pres">
      <dgm:prSet presAssocID="{A935F4F7-045E-4105-B183-084A95C30009}" presName="Name1" presStyleCnt="0"/>
      <dgm:spPr/>
    </dgm:pt>
    <dgm:pt modelId="{AAECC1A7-8B09-4764-A22C-AEBDB0372A26}" type="pres">
      <dgm:prSet presAssocID="{A935F4F7-045E-4105-B183-084A95C30009}" presName="cycle" presStyleCnt="0"/>
      <dgm:spPr/>
    </dgm:pt>
    <dgm:pt modelId="{A8CB3002-C028-44C0-B46F-BF3C1EB9FEC4}" type="pres">
      <dgm:prSet presAssocID="{A935F4F7-045E-4105-B183-084A95C30009}" presName="srcNode" presStyleLbl="node1" presStyleIdx="0" presStyleCnt="3"/>
      <dgm:spPr/>
    </dgm:pt>
    <dgm:pt modelId="{806BF5B5-9A91-46EA-B61E-2A27F26D4E38}" type="pres">
      <dgm:prSet presAssocID="{A935F4F7-045E-4105-B183-084A95C30009}" presName="conn" presStyleLbl="parChTrans1D2" presStyleIdx="0" presStyleCnt="1"/>
      <dgm:spPr/>
      <dgm:t>
        <a:bodyPr/>
        <a:lstStyle/>
        <a:p>
          <a:endParaRPr lang="id-ID"/>
        </a:p>
      </dgm:t>
    </dgm:pt>
    <dgm:pt modelId="{FEBECC96-464B-44AC-904F-CAF56C1FF755}" type="pres">
      <dgm:prSet presAssocID="{A935F4F7-045E-4105-B183-084A95C30009}" presName="extraNode" presStyleLbl="node1" presStyleIdx="0" presStyleCnt="3"/>
      <dgm:spPr/>
    </dgm:pt>
    <dgm:pt modelId="{E789D2C4-8582-4D36-8377-57D052EBCF46}" type="pres">
      <dgm:prSet presAssocID="{A935F4F7-045E-4105-B183-084A95C30009}" presName="dstNode" presStyleLbl="node1" presStyleIdx="0" presStyleCnt="3"/>
      <dgm:spPr/>
    </dgm:pt>
    <dgm:pt modelId="{1A02D5E0-202F-4D5C-B58E-60E19E45C581}" type="pres">
      <dgm:prSet presAssocID="{01906561-4E61-4B41-B369-D21EE2A36CA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1DDC338-F0C7-4D3D-A543-0FBEB161D530}" type="pres">
      <dgm:prSet presAssocID="{01906561-4E61-4B41-B369-D21EE2A36CA1}" presName="accent_1" presStyleCnt="0"/>
      <dgm:spPr/>
    </dgm:pt>
    <dgm:pt modelId="{DD8BF33A-12CF-4D0B-BFAB-2CC14F2B39C0}" type="pres">
      <dgm:prSet presAssocID="{01906561-4E61-4B41-B369-D21EE2A36CA1}" presName="accentRepeatNode" presStyleLbl="solidFgAcc1" presStyleIdx="0" presStyleCnt="3"/>
      <dgm:spPr/>
    </dgm:pt>
    <dgm:pt modelId="{6000D481-4C03-4103-922F-286A288B1F94}" type="pres">
      <dgm:prSet presAssocID="{05EB5C80-F151-4E8D-A2FF-1ADBC1FD4F7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F1DE643-AFAE-4155-844A-05886A1A8004}" type="pres">
      <dgm:prSet presAssocID="{05EB5C80-F151-4E8D-A2FF-1ADBC1FD4F76}" presName="accent_2" presStyleCnt="0"/>
      <dgm:spPr/>
    </dgm:pt>
    <dgm:pt modelId="{F610E176-FEE5-4219-BBE0-0600636D3664}" type="pres">
      <dgm:prSet presAssocID="{05EB5C80-F151-4E8D-A2FF-1ADBC1FD4F76}" presName="accentRepeatNode" presStyleLbl="solidFgAcc1" presStyleIdx="1" presStyleCnt="3"/>
      <dgm:spPr/>
    </dgm:pt>
    <dgm:pt modelId="{C8A6B8A4-06F3-432C-9E07-68334FFB6E41}" type="pres">
      <dgm:prSet presAssocID="{ECB5AA58-4FB9-441F-86ED-112A3B760E2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1C9A38E-E9B0-40B4-A33C-12746648E9A7}" type="pres">
      <dgm:prSet presAssocID="{ECB5AA58-4FB9-441F-86ED-112A3B760E26}" presName="accent_3" presStyleCnt="0"/>
      <dgm:spPr/>
    </dgm:pt>
    <dgm:pt modelId="{EDE71F44-77AC-4DFB-8CF0-E0845A9BB3CE}" type="pres">
      <dgm:prSet presAssocID="{ECB5AA58-4FB9-441F-86ED-112A3B760E26}" presName="accentRepeatNode" presStyleLbl="solidFgAcc1" presStyleIdx="2" presStyleCnt="3"/>
      <dgm:spPr/>
    </dgm:pt>
  </dgm:ptLst>
  <dgm:cxnLst>
    <dgm:cxn modelId="{85B515D4-DA2A-4E6F-887B-430DCEFBFE47}" srcId="{A935F4F7-045E-4105-B183-084A95C30009}" destId="{05EB5C80-F151-4E8D-A2FF-1ADBC1FD4F76}" srcOrd="1" destOrd="0" parTransId="{67F968C1-C3B1-4748-A0F4-6586ED7B2DF0}" sibTransId="{D3B195A6-0AB6-4FB9-8721-501D5A59C5AD}"/>
    <dgm:cxn modelId="{670A5E76-C4DB-4DBF-BA52-B9BC892B9B08}" type="presOf" srcId="{05EB5C80-F151-4E8D-A2FF-1ADBC1FD4F76}" destId="{6000D481-4C03-4103-922F-286A288B1F94}" srcOrd="0" destOrd="0" presId="urn:microsoft.com/office/officeart/2008/layout/VerticalCurvedList"/>
    <dgm:cxn modelId="{518D741C-9B63-477F-8361-1D870A811F53}" srcId="{A935F4F7-045E-4105-B183-084A95C30009}" destId="{01906561-4E61-4B41-B369-D21EE2A36CA1}" srcOrd="0" destOrd="0" parTransId="{4FF08237-A119-48AA-A84A-6275E3C00523}" sibTransId="{114505D6-425C-48AC-9BEC-8E81F09C850F}"/>
    <dgm:cxn modelId="{4745B5EF-5BDB-4F42-83B2-73309DB3F7B2}" type="presOf" srcId="{A935F4F7-045E-4105-B183-084A95C30009}" destId="{800112AF-F5F6-412B-9795-EED450081E8B}" srcOrd="0" destOrd="0" presId="urn:microsoft.com/office/officeart/2008/layout/VerticalCurvedList"/>
    <dgm:cxn modelId="{A3455691-53D9-4490-B868-F0639D3BEAC2}" type="presOf" srcId="{114505D6-425C-48AC-9BEC-8E81F09C850F}" destId="{806BF5B5-9A91-46EA-B61E-2A27F26D4E38}" srcOrd="0" destOrd="0" presId="urn:microsoft.com/office/officeart/2008/layout/VerticalCurvedList"/>
    <dgm:cxn modelId="{D68DC1DE-7675-4A32-AD71-CEDC3AE63BE5}" type="presOf" srcId="{ECB5AA58-4FB9-441F-86ED-112A3B760E26}" destId="{C8A6B8A4-06F3-432C-9E07-68334FFB6E41}" srcOrd="0" destOrd="0" presId="urn:microsoft.com/office/officeart/2008/layout/VerticalCurvedList"/>
    <dgm:cxn modelId="{6AC77A14-42A1-401D-A70A-A813A8A2CEBD}" type="presOf" srcId="{01906561-4E61-4B41-B369-D21EE2A36CA1}" destId="{1A02D5E0-202F-4D5C-B58E-60E19E45C581}" srcOrd="0" destOrd="0" presId="urn:microsoft.com/office/officeart/2008/layout/VerticalCurvedList"/>
    <dgm:cxn modelId="{22956529-8AB0-46F5-ABA8-CAB800FE682E}" srcId="{A935F4F7-045E-4105-B183-084A95C30009}" destId="{ECB5AA58-4FB9-441F-86ED-112A3B760E26}" srcOrd="2" destOrd="0" parTransId="{B9D1CFD0-C12F-4BC5-A3D4-C4E6E1766272}" sibTransId="{B150A37C-1D94-40F5-9421-1884E0D75808}"/>
    <dgm:cxn modelId="{0AB986E9-B907-42A4-AC8B-2B4CDE5E129E}" type="presParOf" srcId="{800112AF-F5F6-412B-9795-EED450081E8B}" destId="{FBCC2604-7F14-47AA-8097-B4D8AF0DDCF3}" srcOrd="0" destOrd="0" presId="urn:microsoft.com/office/officeart/2008/layout/VerticalCurvedList"/>
    <dgm:cxn modelId="{82045893-BF15-4FC6-953C-6C50AB7C7842}" type="presParOf" srcId="{FBCC2604-7F14-47AA-8097-B4D8AF0DDCF3}" destId="{AAECC1A7-8B09-4764-A22C-AEBDB0372A26}" srcOrd="0" destOrd="0" presId="urn:microsoft.com/office/officeart/2008/layout/VerticalCurvedList"/>
    <dgm:cxn modelId="{EB7B07BF-CFEB-444F-9CB8-363420B9570C}" type="presParOf" srcId="{AAECC1A7-8B09-4764-A22C-AEBDB0372A26}" destId="{A8CB3002-C028-44C0-B46F-BF3C1EB9FEC4}" srcOrd="0" destOrd="0" presId="urn:microsoft.com/office/officeart/2008/layout/VerticalCurvedList"/>
    <dgm:cxn modelId="{29590F03-7ACB-404B-9874-23FB5EE453A8}" type="presParOf" srcId="{AAECC1A7-8B09-4764-A22C-AEBDB0372A26}" destId="{806BF5B5-9A91-46EA-B61E-2A27F26D4E38}" srcOrd="1" destOrd="0" presId="urn:microsoft.com/office/officeart/2008/layout/VerticalCurvedList"/>
    <dgm:cxn modelId="{8C2733DD-43A4-40FA-BD7A-7C4359A8A6CA}" type="presParOf" srcId="{AAECC1A7-8B09-4764-A22C-AEBDB0372A26}" destId="{FEBECC96-464B-44AC-904F-CAF56C1FF755}" srcOrd="2" destOrd="0" presId="urn:microsoft.com/office/officeart/2008/layout/VerticalCurvedList"/>
    <dgm:cxn modelId="{A46F9CA1-4259-4BC9-9DE6-960EB5DCAD52}" type="presParOf" srcId="{AAECC1A7-8B09-4764-A22C-AEBDB0372A26}" destId="{E789D2C4-8582-4D36-8377-57D052EBCF46}" srcOrd="3" destOrd="0" presId="urn:microsoft.com/office/officeart/2008/layout/VerticalCurvedList"/>
    <dgm:cxn modelId="{95896EDF-84B3-416E-A5F1-0FE50F3C3E63}" type="presParOf" srcId="{FBCC2604-7F14-47AA-8097-B4D8AF0DDCF3}" destId="{1A02D5E0-202F-4D5C-B58E-60E19E45C581}" srcOrd="1" destOrd="0" presId="urn:microsoft.com/office/officeart/2008/layout/VerticalCurvedList"/>
    <dgm:cxn modelId="{41D8F0AE-DE8E-4CF8-88C9-DBE04D4B8743}" type="presParOf" srcId="{FBCC2604-7F14-47AA-8097-B4D8AF0DDCF3}" destId="{61DDC338-F0C7-4D3D-A543-0FBEB161D530}" srcOrd="2" destOrd="0" presId="urn:microsoft.com/office/officeart/2008/layout/VerticalCurvedList"/>
    <dgm:cxn modelId="{DD09CD56-06A4-41F2-BC49-80E8BC101FE6}" type="presParOf" srcId="{61DDC338-F0C7-4D3D-A543-0FBEB161D530}" destId="{DD8BF33A-12CF-4D0B-BFAB-2CC14F2B39C0}" srcOrd="0" destOrd="0" presId="urn:microsoft.com/office/officeart/2008/layout/VerticalCurvedList"/>
    <dgm:cxn modelId="{D28F5225-53E5-4EFC-B3F4-871F5A6C572B}" type="presParOf" srcId="{FBCC2604-7F14-47AA-8097-B4D8AF0DDCF3}" destId="{6000D481-4C03-4103-922F-286A288B1F94}" srcOrd="3" destOrd="0" presId="urn:microsoft.com/office/officeart/2008/layout/VerticalCurvedList"/>
    <dgm:cxn modelId="{B3047A5F-F273-46FF-BD36-9E864922F42E}" type="presParOf" srcId="{FBCC2604-7F14-47AA-8097-B4D8AF0DDCF3}" destId="{8F1DE643-AFAE-4155-844A-05886A1A8004}" srcOrd="4" destOrd="0" presId="urn:microsoft.com/office/officeart/2008/layout/VerticalCurvedList"/>
    <dgm:cxn modelId="{8E02A00B-4599-4DD8-AECD-13470EDAE638}" type="presParOf" srcId="{8F1DE643-AFAE-4155-844A-05886A1A8004}" destId="{F610E176-FEE5-4219-BBE0-0600636D3664}" srcOrd="0" destOrd="0" presId="urn:microsoft.com/office/officeart/2008/layout/VerticalCurvedList"/>
    <dgm:cxn modelId="{9BA32B20-DD5B-487C-868D-20EA478A2003}" type="presParOf" srcId="{FBCC2604-7F14-47AA-8097-B4D8AF0DDCF3}" destId="{C8A6B8A4-06F3-432C-9E07-68334FFB6E41}" srcOrd="5" destOrd="0" presId="urn:microsoft.com/office/officeart/2008/layout/VerticalCurvedList"/>
    <dgm:cxn modelId="{E1D195BE-9EEF-4F7A-AB7A-DD1161A00C05}" type="presParOf" srcId="{FBCC2604-7F14-47AA-8097-B4D8AF0DDCF3}" destId="{B1C9A38E-E9B0-40B4-A33C-12746648E9A7}" srcOrd="6" destOrd="0" presId="urn:microsoft.com/office/officeart/2008/layout/VerticalCurvedList"/>
    <dgm:cxn modelId="{72E746A1-A560-4516-A1A4-F242000326CF}" type="presParOf" srcId="{B1C9A38E-E9B0-40B4-A33C-12746648E9A7}" destId="{EDE71F44-77AC-4DFB-8CF0-E0845A9BB3CE}" srcOrd="0" destOrd="0" presId="urn:microsoft.com/office/officeart/2008/layout/VerticalCurved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01906561-4E61-4B41-B369-D21EE2A36CA1}">
      <dgm:prSet/>
      <dgm:spPr>
        <a:solidFill>
          <a:srgbClr val="002060"/>
        </a:solidFill>
      </dgm:spPr>
      <dgm:t>
        <a:bodyPr/>
        <a:lstStyle/>
        <a:p>
          <a:r>
            <a:rPr lang="id-ID" b="1" dirty="0" smtClean="0">
              <a:latin typeface="+mj-lt"/>
            </a:rPr>
            <a:t>Representasi grafik high-level dari sistem informasi dan aktifitas bisnis (proses) terkait , relasi dan aliran informasi antar aktifitas bisnis</a:t>
          </a:r>
          <a:endParaRPr lang="id-ID" b="1" dirty="0">
            <a:latin typeface="+mj-lt"/>
          </a:endParaRPr>
        </a:p>
      </dgm:t>
    </dgm:pt>
    <dgm:pt modelId="{4FF08237-A119-48AA-A84A-6275E3C00523}" type="parTrans" cxnId="{518D741C-9B63-477F-8361-1D870A811F53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114505D6-425C-48AC-9BEC-8E81F09C850F}" type="sibTrans" cxnId="{518D741C-9B63-477F-8361-1D870A811F53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05EB5C80-F151-4E8D-A2FF-1ADBC1FD4F76}">
      <dgm:prSet/>
      <dgm:spPr>
        <a:solidFill>
          <a:srgbClr val="002060"/>
        </a:solidFill>
      </dgm:spPr>
      <dgm:t>
        <a:bodyPr/>
        <a:lstStyle/>
        <a:p>
          <a:r>
            <a:rPr lang="id-ID" b="1" dirty="0" smtClean="0">
              <a:latin typeface="+mj-lt"/>
            </a:rPr>
            <a:t>Tidak ada format atau konten tertentu yang diperlukan</a:t>
          </a:r>
          <a:endParaRPr lang="id-ID" b="1" dirty="0">
            <a:latin typeface="+mj-lt"/>
          </a:endParaRPr>
        </a:p>
      </dgm:t>
    </dgm:pt>
    <dgm:pt modelId="{67F968C1-C3B1-4748-A0F4-6586ED7B2DF0}" type="parTrans" cxnId="{85B515D4-DA2A-4E6F-887B-430DCEFBFE47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D3B195A6-0AB6-4FB9-8721-501D5A59C5AD}" type="sibTrans" cxnId="{85B515D4-DA2A-4E6F-887B-430DCEFBFE47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ECB5AA58-4FB9-441F-86ED-112A3B760E26}">
      <dgm:prSet/>
      <dgm:spPr>
        <a:solidFill>
          <a:srgbClr val="002060"/>
        </a:solidFill>
      </dgm:spPr>
      <dgm:t>
        <a:bodyPr/>
        <a:lstStyle/>
        <a:p>
          <a:r>
            <a:rPr lang="id-ID" b="1" dirty="0" smtClean="0">
              <a:latin typeface="+mj-lt"/>
            </a:rPr>
            <a:t>Penjelasan dapat mempergunakan teks</a:t>
          </a:r>
          <a:endParaRPr lang="id-ID" b="1" dirty="0">
            <a:latin typeface="+mj-lt"/>
          </a:endParaRPr>
        </a:p>
      </dgm:t>
    </dgm:pt>
    <dgm:pt modelId="{B9D1CFD0-C12F-4BC5-A3D4-C4E6E1766272}" type="parTrans" cxnId="{22956529-8AB0-46F5-ABA8-CAB800FE682E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B150A37C-1D94-40F5-9421-1884E0D75808}" type="sibTrans" cxnId="{22956529-8AB0-46F5-ABA8-CAB800FE682E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800112AF-F5F6-412B-9795-EED450081E8B}" type="pres">
      <dgm:prSet presAssocID="{A935F4F7-045E-4105-B183-084A95C300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BCC2604-7F14-47AA-8097-B4D8AF0DDCF3}" type="pres">
      <dgm:prSet presAssocID="{A935F4F7-045E-4105-B183-084A95C30009}" presName="Name1" presStyleCnt="0"/>
      <dgm:spPr/>
    </dgm:pt>
    <dgm:pt modelId="{AAECC1A7-8B09-4764-A22C-AEBDB0372A26}" type="pres">
      <dgm:prSet presAssocID="{A935F4F7-045E-4105-B183-084A95C30009}" presName="cycle" presStyleCnt="0"/>
      <dgm:spPr/>
    </dgm:pt>
    <dgm:pt modelId="{A8CB3002-C028-44C0-B46F-BF3C1EB9FEC4}" type="pres">
      <dgm:prSet presAssocID="{A935F4F7-045E-4105-B183-084A95C30009}" presName="srcNode" presStyleLbl="node1" presStyleIdx="0" presStyleCnt="3"/>
      <dgm:spPr/>
    </dgm:pt>
    <dgm:pt modelId="{806BF5B5-9A91-46EA-B61E-2A27F26D4E38}" type="pres">
      <dgm:prSet presAssocID="{A935F4F7-045E-4105-B183-084A95C30009}" presName="conn" presStyleLbl="parChTrans1D2" presStyleIdx="0" presStyleCnt="1"/>
      <dgm:spPr/>
      <dgm:t>
        <a:bodyPr/>
        <a:lstStyle/>
        <a:p>
          <a:endParaRPr lang="id-ID"/>
        </a:p>
      </dgm:t>
    </dgm:pt>
    <dgm:pt modelId="{FEBECC96-464B-44AC-904F-CAF56C1FF755}" type="pres">
      <dgm:prSet presAssocID="{A935F4F7-045E-4105-B183-084A95C30009}" presName="extraNode" presStyleLbl="node1" presStyleIdx="0" presStyleCnt="3"/>
      <dgm:spPr/>
    </dgm:pt>
    <dgm:pt modelId="{E789D2C4-8582-4D36-8377-57D052EBCF46}" type="pres">
      <dgm:prSet presAssocID="{A935F4F7-045E-4105-B183-084A95C30009}" presName="dstNode" presStyleLbl="node1" presStyleIdx="0" presStyleCnt="3"/>
      <dgm:spPr/>
    </dgm:pt>
    <dgm:pt modelId="{1A02D5E0-202F-4D5C-B58E-60E19E45C581}" type="pres">
      <dgm:prSet presAssocID="{01906561-4E61-4B41-B369-D21EE2A36CA1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1DDC338-F0C7-4D3D-A543-0FBEB161D530}" type="pres">
      <dgm:prSet presAssocID="{01906561-4E61-4B41-B369-D21EE2A36CA1}" presName="accent_1" presStyleCnt="0"/>
      <dgm:spPr/>
    </dgm:pt>
    <dgm:pt modelId="{DD8BF33A-12CF-4D0B-BFAB-2CC14F2B39C0}" type="pres">
      <dgm:prSet presAssocID="{01906561-4E61-4B41-B369-D21EE2A36CA1}" presName="accentRepeatNode" presStyleLbl="solidFgAcc1" presStyleIdx="0" presStyleCnt="3"/>
      <dgm:spPr/>
    </dgm:pt>
    <dgm:pt modelId="{6000D481-4C03-4103-922F-286A288B1F94}" type="pres">
      <dgm:prSet presAssocID="{05EB5C80-F151-4E8D-A2FF-1ADBC1FD4F7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F1DE643-AFAE-4155-844A-05886A1A8004}" type="pres">
      <dgm:prSet presAssocID="{05EB5C80-F151-4E8D-A2FF-1ADBC1FD4F76}" presName="accent_2" presStyleCnt="0"/>
      <dgm:spPr/>
    </dgm:pt>
    <dgm:pt modelId="{F610E176-FEE5-4219-BBE0-0600636D3664}" type="pres">
      <dgm:prSet presAssocID="{05EB5C80-F151-4E8D-A2FF-1ADBC1FD4F76}" presName="accentRepeatNode" presStyleLbl="solidFgAcc1" presStyleIdx="1" presStyleCnt="3"/>
      <dgm:spPr/>
    </dgm:pt>
    <dgm:pt modelId="{C8A6B8A4-06F3-432C-9E07-68334FFB6E41}" type="pres">
      <dgm:prSet presAssocID="{ECB5AA58-4FB9-441F-86ED-112A3B760E2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1C9A38E-E9B0-40B4-A33C-12746648E9A7}" type="pres">
      <dgm:prSet presAssocID="{ECB5AA58-4FB9-441F-86ED-112A3B760E26}" presName="accent_3" presStyleCnt="0"/>
      <dgm:spPr/>
    </dgm:pt>
    <dgm:pt modelId="{EDE71F44-77AC-4DFB-8CF0-E0845A9BB3CE}" type="pres">
      <dgm:prSet presAssocID="{ECB5AA58-4FB9-441F-86ED-112A3B760E26}" presName="accentRepeatNode" presStyleLbl="solidFgAcc1" presStyleIdx="2" presStyleCnt="3"/>
      <dgm:spPr/>
    </dgm:pt>
  </dgm:ptLst>
  <dgm:cxnLst>
    <dgm:cxn modelId="{85B515D4-DA2A-4E6F-887B-430DCEFBFE47}" srcId="{A935F4F7-045E-4105-B183-084A95C30009}" destId="{05EB5C80-F151-4E8D-A2FF-1ADBC1FD4F76}" srcOrd="1" destOrd="0" parTransId="{67F968C1-C3B1-4748-A0F4-6586ED7B2DF0}" sibTransId="{D3B195A6-0AB6-4FB9-8721-501D5A59C5AD}"/>
    <dgm:cxn modelId="{B52E9465-C565-4B3B-A9A5-66B2D43B0909}" type="presOf" srcId="{05EB5C80-F151-4E8D-A2FF-1ADBC1FD4F76}" destId="{6000D481-4C03-4103-922F-286A288B1F94}" srcOrd="0" destOrd="0" presId="urn:microsoft.com/office/officeart/2008/layout/VerticalCurvedList"/>
    <dgm:cxn modelId="{518D741C-9B63-477F-8361-1D870A811F53}" srcId="{A935F4F7-045E-4105-B183-084A95C30009}" destId="{01906561-4E61-4B41-B369-D21EE2A36CA1}" srcOrd="0" destOrd="0" parTransId="{4FF08237-A119-48AA-A84A-6275E3C00523}" sibTransId="{114505D6-425C-48AC-9BEC-8E81F09C850F}"/>
    <dgm:cxn modelId="{CE921558-7C64-4EAE-A74B-EF052E78CC69}" type="presOf" srcId="{ECB5AA58-4FB9-441F-86ED-112A3B760E26}" destId="{C8A6B8A4-06F3-432C-9E07-68334FFB6E41}" srcOrd="0" destOrd="0" presId="urn:microsoft.com/office/officeart/2008/layout/VerticalCurvedList"/>
    <dgm:cxn modelId="{4DAA691F-AC79-4226-8824-4B92ECAAFA24}" type="presOf" srcId="{114505D6-425C-48AC-9BEC-8E81F09C850F}" destId="{806BF5B5-9A91-46EA-B61E-2A27F26D4E38}" srcOrd="0" destOrd="0" presId="urn:microsoft.com/office/officeart/2008/layout/VerticalCurvedList"/>
    <dgm:cxn modelId="{201E3CBC-80A6-4748-890A-578FA4F4CD2B}" type="presOf" srcId="{A935F4F7-045E-4105-B183-084A95C30009}" destId="{800112AF-F5F6-412B-9795-EED450081E8B}" srcOrd="0" destOrd="0" presId="urn:microsoft.com/office/officeart/2008/layout/VerticalCurvedList"/>
    <dgm:cxn modelId="{22956529-8AB0-46F5-ABA8-CAB800FE682E}" srcId="{A935F4F7-045E-4105-B183-084A95C30009}" destId="{ECB5AA58-4FB9-441F-86ED-112A3B760E26}" srcOrd="2" destOrd="0" parTransId="{B9D1CFD0-C12F-4BC5-A3D4-C4E6E1766272}" sibTransId="{B150A37C-1D94-40F5-9421-1884E0D75808}"/>
    <dgm:cxn modelId="{EE5785B7-C559-4424-ABFC-8A0DDCCA3800}" type="presOf" srcId="{01906561-4E61-4B41-B369-D21EE2A36CA1}" destId="{1A02D5E0-202F-4D5C-B58E-60E19E45C581}" srcOrd="0" destOrd="0" presId="urn:microsoft.com/office/officeart/2008/layout/VerticalCurvedList"/>
    <dgm:cxn modelId="{0A766E16-09A2-47AA-831A-978C5C20A0DC}" type="presParOf" srcId="{800112AF-F5F6-412B-9795-EED450081E8B}" destId="{FBCC2604-7F14-47AA-8097-B4D8AF0DDCF3}" srcOrd="0" destOrd="0" presId="urn:microsoft.com/office/officeart/2008/layout/VerticalCurvedList"/>
    <dgm:cxn modelId="{AA81AE59-B4EE-4C29-BE09-263A7A7072D2}" type="presParOf" srcId="{FBCC2604-7F14-47AA-8097-B4D8AF0DDCF3}" destId="{AAECC1A7-8B09-4764-A22C-AEBDB0372A26}" srcOrd="0" destOrd="0" presId="urn:microsoft.com/office/officeart/2008/layout/VerticalCurvedList"/>
    <dgm:cxn modelId="{4DA754D3-1444-4B53-8B6B-C3B143BDCF2C}" type="presParOf" srcId="{AAECC1A7-8B09-4764-A22C-AEBDB0372A26}" destId="{A8CB3002-C028-44C0-B46F-BF3C1EB9FEC4}" srcOrd="0" destOrd="0" presId="urn:microsoft.com/office/officeart/2008/layout/VerticalCurvedList"/>
    <dgm:cxn modelId="{43DC46FE-B767-4097-986E-3442C607AA22}" type="presParOf" srcId="{AAECC1A7-8B09-4764-A22C-AEBDB0372A26}" destId="{806BF5B5-9A91-46EA-B61E-2A27F26D4E38}" srcOrd="1" destOrd="0" presId="urn:microsoft.com/office/officeart/2008/layout/VerticalCurvedList"/>
    <dgm:cxn modelId="{47FF4FA6-948F-4A7A-A209-9ED5E9F462B6}" type="presParOf" srcId="{AAECC1A7-8B09-4764-A22C-AEBDB0372A26}" destId="{FEBECC96-464B-44AC-904F-CAF56C1FF755}" srcOrd="2" destOrd="0" presId="urn:microsoft.com/office/officeart/2008/layout/VerticalCurvedList"/>
    <dgm:cxn modelId="{1FE44E73-C397-4B42-BDA5-F9B8C61CF1AB}" type="presParOf" srcId="{AAECC1A7-8B09-4764-A22C-AEBDB0372A26}" destId="{E789D2C4-8582-4D36-8377-57D052EBCF46}" srcOrd="3" destOrd="0" presId="urn:microsoft.com/office/officeart/2008/layout/VerticalCurvedList"/>
    <dgm:cxn modelId="{317FFCC9-9E5C-45E3-84F4-211A56C8C6E3}" type="presParOf" srcId="{FBCC2604-7F14-47AA-8097-B4D8AF0DDCF3}" destId="{1A02D5E0-202F-4D5C-B58E-60E19E45C581}" srcOrd="1" destOrd="0" presId="urn:microsoft.com/office/officeart/2008/layout/VerticalCurvedList"/>
    <dgm:cxn modelId="{913CCE03-F9B7-405A-9017-B7697570498E}" type="presParOf" srcId="{FBCC2604-7F14-47AA-8097-B4D8AF0DDCF3}" destId="{61DDC338-F0C7-4D3D-A543-0FBEB161D530}" srcOrd="2" destOrd="0" presId="urn:microsoft.com/office/officeart/2008/layout/VerticalCurvedList"/>
    <dgm:cxn modelId="{3E41C0ED-1D7F-4403-A9D7-8533E5514DDF}" type="presParOf" srcId="{61DDC338-F0C7-4D3D-A543-0FBEB161D530}" destId="{DD8BF33A-12CF-4D0B-BFAB-2CC14F2B39C0}" srcOrd="0" destOrd="0" presId="urn:microsoft.com/office/officeart/2008/layout/VerticalCurvedList"/>
    <dgm:cxn modelId="{E277F304-B7CA-4E49-97B9-B7479D152341}" type="presParOf" srcId="{FBCC2604-7F14-47AA-8097-B4D8AF0DDCF3}" destId="{6000D481-4C03-4103-922F-286A288B1F94}" srcOrd="3" destOrd="0" presId="urn:microsoft.com/office/officeart/2008/layout/VerticalCurvedList"/>
    <dgm:cxn modelId="{5E9D2D29-D7F6-4473-8EAB-F92AA6016090}" type="presParOf" srcId="{FBCC2604-7F14-47AA-8097-B4D8AF0DDCF3}" destId="{8F1DE643-AFAE-4155-844A-05886A1A8004}" srcOrd="4" destOrd="0" presId="urn:microsoft.com/office/officeart/2008/layout/VerticalCurvedList"/>
    <dgm:cxn modelId="{F79B77E4-C208-442B-A5DC-F7B7D34E8E1E}" type="presParOf" srcId="{8F1DE643-AFAE-4155-844A-05886A1A8004}" destId="{F610E176-FEE5-4219-BBE0-0600636D3664}" srcOrd="0" destOrd="0" presId="urn:microsoft.com/office/officeart/2008/layout/VerticalCurvedList"/>
    <dgm:cxn modelId="{D64800B1-C92A-4B81-8864-8AC61DDB9009}" type="presParOf" srcId="{FBCC2604-7F14-47AA-8097-B4D8AF0DDCF3}" destId="{C8A6B8A4-06F3-432C-9E07-68334FFB6E41}" srcOrd="5" destOrd="0" presId="urn:microsoft.com/office/officeart/2008/layout/VerticalCurvedList"/>
    <dgm:cxn modelId="{F3EAC8AF-8040-44FA-A0C5-19A95633368F}" type="presParOf" srcId="{FBCC2604-7F14-47AA-8097-B4D8AF0DDCF3}" destId="{B1C9A38E-E9B0-40B4-A33C-12746648E9A7}" srcOrd="6" destOrd="0" presId="urn:microsoft.com/office/officeart/2008/layout/VerticalCurvedList"/>
    <dgm:cxn modelId="{8CE51CE6-147C-4B77-A13F-A3C3C48A9D3E}" type="presParOf" srcId="{B1C9A38E-E9B0-40B4-A33C-12746648E9A7}" destId="{EDE71F44-77AC-4DFB-8CF0-E0845A9BB3CE}" srcOrd="0" destOrd="0" presId="urn:microsoft.com/office/officeart/2008/layout/VerticalCurved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01906561-4E61-4B41-B369-D21EE2A36CA1}">
      <dgm:prSet/>
      <dgm:spPr>
        <a:solidFill>
          <a:srgbClr val="002060"/>
        </a:solidFill>
      </dgm:spPr>
      <dgm:t>
        <a:bodyPr/>
        <a:lstStyle/>
        <a:p>
          <a:r>
            <a:rPr lang="id-ID" b="1" dirty="0" smtClean="0">
              <a:latin typeface="+mj-lt"/>
            </a:rPr>
            <a:t>Pada level enterprise kebanyakan organisasi tertarik untuk mengetahui hubungan antara sistem informasi dan pemetaan proses, informasi, kepemilikan, dll. </a:t>
          </a:r>
          <a:endParaRPr lang="id-ID" b="1" dirty="0">
            <a:latin typeface="+mj-lt"/>
          </a:endParaRPr>
        </a:p>
      </dgm:t>
    </dgm:pt>
    <dgm:pt modelId="{4FF08237-A119-48AA-A84A-6275E3C00523}" type="parTrans" cxnId="{518D741C-9B63-477F-8361-1D870A811F53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114505D6-425C-48AC-9BEC-8E81F09C850F}" type="sibTrans" cxnId="{518D741C-9B63-477F-8361-1D870A811F53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CF26B3DE-8097-4077-9DAE-173423A66E79}">
      <dgm:prSet/>
      <dgm:spPr>
        <a:solidFill>
          <a:srgbClr val="002060"/>
        </a:solidFill>
      </dgm:spPr>
      <dgm:t>
        <a:bodyPr/>
        <a:lstStyle/>
        <a:p>
          <a:r>
            <a:rPr lang="id-ID" b="1" dirty="0" smtClean="0">
              <a:latin typeface="+mj-lt"/>
            </a:rPr>
            <a:t>Information System Landscape – Functional Overview View</a:t>
          </a:r>
          <a:endParaRPr lang="id-ID" b="1" dirty="0">
            <a:latin typeface="+mj-lt"/>
          </a:endParaRPr>
        </a:p>
      </dgm:t>
    </dgm:pt>
    <dgm:pt modelId="{D06E09F0-6D4F-45E1-8BB0-0CD4DA7162D8}" type="parTrans" cxnId="{250A91FA-A0FA-4D85-96C9-4561C195B7A3}">
      <dgm:prSet/>
      <dgm:spPr/>
      <dgm:t>
        <a:bodyPr/>
        <a:lstStyle/>
        <a:p>
          <a:endParaRPr lang="id-ID"/>
        </a:p>
      </dgm:t>
    </dgm:pt>
    <dgm:pt modelId="{CB5EE3BD-F51D-412A-B90C-87E0FE42D101}" type="sibTrans" cxnId="{250A91FA-A0FA-4D85-96C9-4561C195B7A3}">
      <dgm:prSet/>
      <dgm:spPr/>
      <dgm:t>
        <a:bodyPr/>
        <a:lstStyle/>
        <a:p>
          <a:endParaRPr lang="id-ID"/>
        </a:p>
      </dgm:t>
    </dgm:pt>
    <dgm:pt modelId="{315A0E8F-E407-4C16-8956-1AE4FBDC3139}">
      <dgm:prSet/>
      <dgm:spPr>
        <a:solidFill>
          <a:srgbClr val="002060"/>
        </a:solidFill>
      </dgm:spPr>
      <dgm:t>
        <a:bodyPr/>
        <a:lstStyle/>
        <a:p>
          <a:r>
            <a:rPr lang="id-ID" b="1" dirty="0" smtClean="0">
              <a:latin typeface="+mj-lt"/>
            </a:rPr>
            <a:t>Enterprise Application Landscape – Functional Owner View</a:t>
          </a:r>
          <a:endParaRPr lang="id-ID" b="1" dirty="0">
            <a:latin typeface="+mj-lt"/>
          </a:endParaRPr>
        </a:p>
      </dgm:t>
    </dgm:pt>
    <dgm:pt modelId="{AF06AC26-DFD2-4054-9FB9-642CEF021733}" type="parTrans" cxnId="{50B9917A-9F8F-4E82-AE34-BA8BF14BEBB2}">
      <dgm:prSet/>
      <dgm:spPr/>
      <dgm:t>
        <a:bodyPr/>
        <a:lstStyle/>
        <a:p>
          <a:endParaRPr lang="id-ID"/>
        </a:p>
      </dgm:t>
    </dgm:pt>
    <dgm:pt modelId="{21647DB3-7B4B-4A82-84A3-0019234E53B3}" type="sibTrans" cxnId="{50B9917A-9F8F-4E82-AE34-BA8BF14BEBB2}">
      <dgm:prSet/>
      <dgm:spPr/>
      <dgm:t>
        <a:bodyPr/>
        <a:lstStyle/>
        <a:p>
          <a:endParaRPr lang="id-ID"/>
        </a:p>
      </dgm:t>
    </dgm:pt>
    <dgm:pt modelId="{624118AF-6CBB-4C90-94E3-5CF7FD0CAFD4}">
      <dgm:prSet/>
      <dgm:spPr>
        <a:solidFill>
          <a:srgbClr val="002060"/>
        </a:solidFill>
      </dgm:spPr>
      <dgm:t>
        <a:bodyPr/>
        <a:lstStyle/>
        <a:p>
          <a:r>
            <a:rPr lang="id-ID" b="1" dirty="0" smtClean="0">
              <a:latin typeface="+mj-lt"/>
            </a:rPr>
            <a:t>Information Systems Landscape – Primary Processes View</a:t>
          </a:r>
          <a:endParaRPr lang="id-ID" b="1" dirty="0">
            <a:latin typeface="+mj-lt"/>
          </a:endParaRPr>
        </a:p>
      </dgm:t>
    </dgm:pt>
    <dgm:pt modelId="{B560F1FC-1D86-473E-ABD0-DF5F679219A6}" type="parTrans" cxnId="{856B07CE-85C9-4EBD-B3F6-406A0AC58E6E}">
      <dgm:prSet/>
      <dgm:spPr/>
      <dgm:t>
        <a:bodyPr/>
        <a:lstStyle/>
        <a:p>
          <a:endParaRPr lang="id-ID"/>
        </a:p>
      </dgm:t>
    </dgm:pt>
    <dgm:pt modelId="{C8EE5303-91EF-46B2-9F1E-0C8899815D14}" type="sibTrans" cxnId="{856B07CE-85C9-4EBD-B3F6-406A0AC58E6E}">
      <dgm:prSet/>
      <dgm:spPr/>
      <dgm:t>
        <a:bodyPr/>
        <a:lstStyle/>
        <a:p>
          <a:endParaRPr lang="id-ID"/>
        </a:p>
      </dgm:t>
    </dgm:pt>
    <dgm:pt modelId="{800112AF-F5F6-412B-9795-EED450081E8B}" type="pres">
      <dgm:prSet presAssocID="{A935F4F7-045E-4105-B183-084A95C300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BCC2604-7F14-47AA-8097-B4D8AF0DDCF3}" type="pres">
      <dgm:prSet presAssocID="{A935F4F7-045E-4105-B183-084A95C30009}" presName="Name1" presStyleCnt="0"/>
      <dgm:spPr/>
    </dgm:pt>
    <dgm:pt modelId="{AAECC1A7-8B09-4764-A22C-AEBDB0372A26}" type="pres">
      <dgm:prSet presAssocID="{A935F4F7-045E-4105-B183-084A95C30009}" presName="cycle" presStyleCnt="0"/>
      <dgm:spPr/>
    </dgm:pt>
    <dgm:pt modelId="{A8CB3002-C028-44C0-B46F-BF3C1EB9FEC4}" type="pres">
      <dgm:prSet presAssocID="{A935F4F7-045E-4105-B183-084A95C30009}" presName="srcNode" presStyleLbl="node1" presStyleIdx="0" presStyleCnt="4"/>
      <dgm:spPr/>
    </dgm:pt>
    <dgm:pt modelId="{806BF5B5-9A91-46EA-B61E-2A27F26D4E38}" type="pres">
      <dgm:prSet presAssocID="{A935F4F7-045E-4105-B183-084A95C30009}" presName="conn" presStyleLbl="parChTrans1D2" presStyleIdx="0" presStyleCnt="1"/>
      <dgm:spPr/>
      <dgm:t>
        <a:bodyPr/>
        <a:lstStyle/>
        <a:p>
          <a:endParaRPr lang="id-ID"/>
        </a:p>
      </dgm:t>
    </dgm:pt>
    <dgm:pt modelId="{FEBECC96-464B-44AC-904F-CAF56C1FF755}" type="pres">
      <dgm:prSet presAssocID="{A935F4F7-045E-4105-B183-084A95C30009}" presName="extraNode" presStyleLbl="node1" presStyleIdx="0" presStyleCnt="4"/>
      <dgm:spPr/>
    </dgm:pt>
    <dgm:pt modelId="{E789D2C4-8582-4D36-8377-57D052EBCF46}" type="pres">
      <dgm:prSet presAssocID="{A935F4F7-045E-4105-B183-084A95C30009}" presName="dstNode" presStyleLbl="node1" presStyleIdx="0" presStyleCnt="4"/>
      <dgm:spPr/>
    </dgm:pt>
    <dgm:pt modelId="{1A02D5E0-202F-4D5C-B58E-60E19E45C581}" type="pres">
      <dgm:prSet presAssocID="{01906561-4E61-4B41-B369-D21EE2A36CA1}" presName="text_1" presStyleLbl="node1" presStyleIdx="0" presStyleCnt="4" custScaleY="12751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1DDC338-F0C7-4D3D-A543-0FBEB161D530}" type="pres">
      <dgm:prSet presAssocID="{01906561-4E61-4B41-B369-D21EE2A36CA1}" presName="accent_1" presStyleCnt="0"/>
      <dgm:spPr/>
    </dgm:pt>
    <dgm:pt modelId="{DD8BF33A-12CF-4D0B-BFAB-2CC14F2B39C0}" type="pres">
      <dgm:prSet presAssocID="{01906561-4E61-4B41-B369-D21EE2A36CA1}" presName="accentRepeatNode" presStyleLbl="solidFgAcc1" presStyleIdx="0" presStyleCnt="4"/>
      <dgm:spPr/>
    </dgm:pt>
    <dgm:pt modelId="{591B4B28-F594-4BA7-83AD-B63694D89008}" type="pres">
      <dgm:prSet presAssocID="{CF26B3DE-8097-4077-9DAE-173423A66E79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ED0BCB6-639E-48CB-B6ED-089E76ABB7DF}" type="pres">
      <dgm:prSet presAssocID="{CF26B3DE-8097-4077-9DAE-173423A66E79}" presName="accent_2" presStyleCnt="0"/>
      <dgm:spPr/>
    </dgm:pt>
    <dgm:pt modelId="{5F650B19-A40E-456D-851D-6D9AA253CC5F}" type="pres">
      <dgm:prSet presAssocID="{CF26B3DE-8097-4077-9DAE-173423A66E79}" presName="accentRepeatNode" presStyleLbl="solidFgAcc1" presStyleIdx="1" presStyleCnt="4"/>
      <dgm:spPr/>
    </dgm:pt>
    <dgm:pt modelId="{CD29E6A4-BA50-4FCF-9AB0-2FA03A4DA261}" type="pres">
      <dgm:prSet presAssocID="{315A0E8F-E407-4C16-8956-1AE4FBDC3139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8243409-8A81-41D9-AF35-CF408BE9D19C}" type="pres">
      <dgm:prSet presAssocID="{315A0E8F-E407-4C16-8956-1AE4FBDC3139}" presName="accent_3" presStyleCnt="0"/>
      <dgm:spPr/>
    </dgm:pt>
    <dgm:pt modelId="{DDB8E874-5EDF-4D59-8E80-8CA5FD9616DF}" type="pres">
      <dgm:prSet presAssocID="{315A0E8F-E407-4C16-8956-1AE4FBDC3139}" presName="accentRepeatNode" presStyleLbl="solidFgAcc1" presStyleIdx="2" presStyleCnt="4"/>
      <dgm:spPr/>
    </dgm:pt>
    <dgm:pt modelId="{38191489-58B1-4AAC-B5CD-0EDFC4AC3030}" type="pres">
      <dgm:prSet presAssocID="{624118AF-6CBB-4C90-94E3-5CF7FD0CAFD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DD3FA5E-7E4F-453D-80C4-A57788E294DE}" type="pres">
      <dgm:prSet presAssocID="{624118AF-6CBB-4C90-94E3-5CF7FD0CAFD4}" presName="accent_4" presStyleCnt="0"/>
      <dgm:spPr/>
    </dgm:pt>
    <dgm:pt modelId="{E6728FD0-923D-4E39-BFD1-607C4C5CD8CB}" type="pres">
      <dgm:prSet presAssocID="{624118AF-6CBB-4C90-94E3-5CF7FD0CAFD4}" presName="accentRepeatNode" presStyleLbl="solidFgAcc1" presStyleIdx="3" presStyleCnt="4"/>
      <dgm:spPr/>
    </dgm:pt>
  </dgm:ptLst>
  <dgm:cxnLst>
    <dgm:cxn modelId="{50B9917A-9F8F-4E82-AE34-BA8BF14BEBB2}" srcId="{A935F4F7-045E-4105-B183-084A95C30009}" destId="{315A0E8F-E407-4C16-8956-1AE4FBDC3139}" srcOrd="2" destOrd="0" parTransId="{AF06AC26-DFD2-4054-9FB9-642CEF021733}" sibTransId="{21647DB3-7B4B-4A82-84A3-0019234E53B3}"/>
    <dgm:cxn modelId="{518D741C-9B63-477F-8361-1D870A811F53}" srcId="{A935F4F7-045E-4105-B183-084A95C30009}" destId="{01906561-4E61-4B41-B369-D21EE2A36CA1}" srcOrd="0" destOrd="0" parTransId="{4FF08237-A119-48AA-A84A-6275E3C00523}" sibTransId="{114505D6-425C-48AC-9BEC-8E81F09C850F}"/>
    <dgm:cxn modelId="{250A91FA-A0FA-4D85-96C9-4561C195B7A3}" srcId="{A935F4F7-045E-4105-B183-084A95C30009}" destId="{CF26B3DE-8097-4077-9DAE-173423A66E79}" srcOrd="1" destOrd="0" parTransId="{D06E09F0-6D4F-45E1-8BB0-0CD4DA7162D8}" sibTransId="{CB5EE3BD-F51D-412A-B90C-87E0FE42D101}"/>
    <dgm:cxn modelId="{50CF3160-3D6C-4FE6-80A9-C9DBC2C04464}" type="presOf" srcId="{114505D6-425C-48AC-9BEC-8E81F09C850F}" destId="{806BF5B5-9A91-46EA-B61E-2A27F26D4E38}" srcOrd="0" destOrd="0" presId="urn:microsoft.com/office/officeart/2008/layout/VerticalCurvedList"/>
    <dgm:cxn modelId="{DA8367E4-8851-4D6A-869B-F3CF51DEDCC1}" type="presOf" srcId="{624118AF-6CBB-4C90-94E3-5CF7FD0CAFD4}" destId="{38191489-58B1-4AAC-B5CD-0EDFC4AC3030}" srcOrd="0" destOrd="0" presId="urn:microsoft.com/office/officeart/2008/layout/VerticalCurvedList"/>
    <dgm:cxn modelId="{D5F14C2D-4B40-4834-BDA8-9213F1A7CEB8}" type="presOf" srcId="{A935F4F7-045E-4105-B183-084A95C30009}" destId="{800112AF-F5F6-412B-9795-EED450081E8B}" srcOrd="0" destOrd="0" presId="urn:microsoft.com/office/officeart/2008/layout/VerticalCurvedList"/>
    <dgm:cxn modelId="{A1F33A57-0291-4D9D-BE4F-FEB4FB24C4E2}" type="presOf" srcId="{CF26B3DE-8097-4077-9DAE-173423A66E79}" destId="{591B4B28-F594-4BA7-83AD-B63694D89008}" srcOrd="0" destOrd="0" presId="urn:microsoft.com/office/officeart/2008/layout/VerticalCurvedList"/>
    <dgm:cxn modelId="{07C59893-A584-4129-B853-254D355B8135}" type="presOf" srcId="{01906561-4E61-4B41-B369-D21EE2A36CA1}" destId="{1A02D5E0-202F-4D5C-B58E-60E19E45C581}" srcOrd="0" destOrd="0" presId="urn:microsoft.com/office/officeart/2008/layout/VerticalCurvedList"/>
    <dgm:cxn modelId="{CD6A68AA-3A9C-4774-9ABB-532E2AF19FB3}" type="presOf" srcId="{315A0E8F-E407-4C16-8956-1AE4FBDC3139}" destId="{CD29E6A4-BA50-4FCF-9AB0-2FA03A4DA261}" srcOrd="0" destOrd="0" presId="urn:microsoft.com/office/officeart/2008/layout/VerticalCurvedList"/>
    <dgm:cxn modelId="{856B07CE-85C9-4EBD-B3F6-406A0AC58E6E}" srcId="{A935F4F7-045E-4105-B183-084A95C30009}" destId="{624118AF-6CBB-4C90-94E3-5CF7FD0CAFD4}" srcOrd="3" destOrd="0" parTransId="{B560F1FC-1D86-473E-ABD0-DF5F679219A6}" sibTransId="{C8EE5303-91EF-46B2-9F1E-0C8899815D14}"/>
    <dgm:cxn modelId="{6A515571-4DC5-46B6-9F9F-E1FF06781266}" type="presParOf" srcId="{800112AF-F5F6-412B-9795-EED450081E8B}" destId="{FBCC2604-7F14-47AA-8097-B4D8AF0DDCF3}" srcOrd="0" destOrd="0" presId="urn:microsoft.com/office/officeart/2008/layout/VerticalCurvedList"/>
    <dgm:cxn modelId="{4699491D-C655-434E-82E3-439BF3CE2905}" type="presParOf" srcId="{FBCC2604-7F14-47AA-8097-B4D8AF0DDCF3}" destId="{AAECC1A7-8B09-4764-A22C-AEBDB0372A26}" srcOrd="0" destOrd="0" presId="urn:microsoft.com/office/officeart/2008/layout/VerticalCurvedList"/>
    <dgm:cxn modelId="{A96BAA90-0A65-4859-A771-4896F4FCBB4F}" type="presParOf" srcId="{AAECC1A7-8B09-4764-A22C-AEBDB0372A26}" destId="{A8CB3002-C028-44C0-B46F-BF3C1EB9FEC4}" srcOrd="0" destOrd="0" presId="urn:microsoft.com/office/officeart/2008/layout/VerticalCurvedList"/>
    <dgm:cxn modelId="{4DA6D341-551A-418A-9651-FF6E05C93E82}" type="presParOf" srcId="{AAECC1A7-8B09-4764-A22C-AEBDB0372A26}" destId="{806BF5B5-9A91-46EA-B61E-2A27F26D4E38}" srcOrd="1" destOrd="0" presId="urn:microsoft.com/office/officeart/2008/layout/VerticalCurvedList"/>
    <dgm:cxn modelId="{0F60391F-1C55-47B4-9908-5877CBE9096E}" type="presParOf" srcId="{AAECC1A7-8B09-4764-A22C-AEBDB0372A26}" destId="{FEBECC96-464B-44AC-904F-CAF56C1FF755}" srcOrd="2" destOrd="0" presId="urn:microsoft.com/office/officeart/2008/layout/VerticalCurvedList"/>
    <dgm:cxn modelId="{B1996C9E-FB4E-40A8-8346-B8F3548771DE}" type="presParOf" srcId="{AAECC1A7-8B09-4764-A22C-AEBDB0372A26}" destId="{E789D2C4-8582-4D36-8377-57D052EBCF46}" srcOrd="3" destOrd="0" presId="urn:microsoft.com/office/officeart/2008/layout/VerticalCurvedList"/>
    <dgm:cxn modelId="{EE3EA4FB-0D49-42F8-98C8-AF0D0453A39E}" type="presParOf" srcId="{FBCC2604-7F14-47AA-8097-B4D8AF0DDCF3}" destId="{1A02D5E0-202F-4D5C-B58E-60E19E45C581}" srcOrd="1" destOrd="0" presId="urn:microsoft.com/office/officeart/2008/layout/VerticalCurvedList"/>
    <dgm:cxn modelId="{47CA513C-468C-4D34-9BCF-BF28F526EAD8}" type="presParOf" srcId="{FBCC2604-7F14-47AA-8097-B4D8AF0DDCF3}" destId="{61DDC338-F0C7-4D3D-A543-0FBEB161D530}" srcOrd="2" destOrd="0" presId="urn:microsoft.com/office/officeart/2008/layout/VerticalCurvedList"/>
    <dgm:cxn modelId="{0E1783FC-19AB-4653-99DA-142985E865E8}" type="presParOf" srcId="{61DDC338-F0C7-4D3D-A543-0FBEB161D530}" destId="{DD8BF33A-12CF-4D0B-BFAB-2CC14F2B39C0}" srcOrd="0" destOrd="0" presId="urn:microsoft.com/office/officeart/2008/layout/VerticalCurvedList"/>
    <dgm:cxn modelId="{D938D12C-7709-4990-8814-AE6297CEC639}" type="presParOf" srcId="{FBCC2604-7F14-47AA-8097-B4D8AF0DDCF3}" destId="{591B4B28-F594-4BA7-83AD-B63694D89008}" srcOrd="3" destOrd="0" presId="urn:microsoft.com/office/officeart/2008/layout/VerticalCurvedList"/>
    <dgm:cxn modelId="{E465261D-EF7E-4252-B275-8DAA17330739}" type="presParOf" srcId="{FBCC2604-7F14-47AA-8097-B4D8AF0DDCF3}" destId="{3ED0BCB6-639E-48CB-B6ED-089E76ABB7DF}" srcOrd="4" destOrd="0" presId="urn:microsoft.com/office/officeart/2008/layout/VerticalCurvedList"/>
    <dgm:cxn modelId="{20DD7567-6C0E-4C53-8A75-B0A87FAE0077}" type="presParOf" srcId="{3ED0BCB6-639E-48CB-B6ED-089E76ABB7DF}" destId="{5F650B19-A40E-456D-851D-6D9AA253CC5F}" srcOrd="0" destOrd="0" presId="urn:microsoft.com/office/officeart/2008/layout/VerticalCurvedList"/>
    <dgm:cxn modelId="{D2757A8A-EE30-49E2-8729-69C0941F9757}" type="presParOf" srcId="{FBCC2604-7F14-47AA-8097-B4D8AF0DDCF3}" destId="{CD29E6A4-BA50-4FCF-9AB0-2FA03A4DA261}" srcOrd="5" destOrd="0" presId="urn:microsoft.com/office/officeart/2008/layout/VerticalCurvedList"/>
    <dgm:cxn modelId="{FE4B71DE-49A0-403B-A69E-F459E2F8E735}" type="presParOf" srcId="{FBCC2604-7F14-47AA-8097-B4D8AF0DDCF3}" destId="{08243409-8A81-41D9-AF35-CF408BE9D19C}" srcOrd="6" destOrd="0" presId="urn:microsoft.com/office/officeart/2008/layout/VerticalCurvedList"/>
    <dgm:cxn modelId="{F7F5692A-ABB8-4A28-B00A-4F231B1EB68A}" type="presParOf" srcId="{08243409-8A81-41D9-AF35-CF408BE9D19C}" destId="{DDB8E874-5EDF-4D59-8E80-8CA5FD9616DF}" srcOrd="0" destOrd="0" presId="urn:microsoft.com/office/officeart/2008/layout/VerticalCurvedList"/>
    <dgm:cxn modelId="{8C52D595-C986-41D5-9A77-39413F4E1A43}" type="presParOf" srcId="{FBCC2604-7F14-47AA-8097-B4D8AF0DDCF3}" destId="{38191489-58B1-4AAC-B5CD-0EDFC4AC3030}" srcOrd="7" destOrd="0" presId="urn:microsoft.com/office/officeart/2008/layout/VerticalCurvedList"/>
    <dgm:cxn modelId="{1C193B92-71FB-47F0-85AC-DA0DD795F9D3}" type="presParOf" srcId="{FBCC2604-7F14-47AA-8097-B4D8AF0DDCF3}" destId="{2DD3FA5E-7E4F-453D-80C4-A57788E294DE}" srcOrd="8" destOrd="0" presId="urn:microsoft.com/office/officeart/2008/layout/VerticalCurvedList"/>
    <dgm:cxn modelId="{67A5C703-51BE-4C51-9E82-E225E41A5D9E}" type="presParOf" srcId="{2DD3FA5E-7E4F-453D-80C4-A57788E294DE}" destId="{E6728FD0-923D-4E39-BFD1-607C4C5CD8CB}" srcOrd="0" destOrd="0" presId="urn:microsoft.com/office/officeart/2008/layout/VerticalCurved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DC5C025-BE10-41B0-870F-AE30D01A69E6}">
      <dgm:prSet/>
      <dgm:spPr>
        <a:solidFill>
          <a:srgbClr val="002060"/>
        </a:solidFill>
      </dgm:spPr>
      <dgm:t>
        <a:bodyPr/>
        <a:lstStyle/>
        <a:p>
          <a:r>
            <a:rPr lang="id-ID" b="1" dirty="0" smtClean="0"/>
            <a:t>Information Systems Landscape _ Governance View</a:t>
          </a:r>
          <a:endParaRPr lang="id-ID" b="1" dirty="0"/>
        </a:p>
      </dgm:t>
    </dgm:pt>
    <dgm:pt modelId="{DEA71A40-F840-4D73-96DD-C082B858DAA8}" type="parTrans" cxnId="{623ECADA-BB40-4F33-AF5B-9E9DBEEAA890}">
      <dgm:prSet/>
      <dgm:spPr/>
      <dgm:t>
        <a:bodyPr/>
        <a:lstStyle/>
        <a:p>
          <a:endParaRPr lang="id-ID" b="1"/>
        </a:p>
      </dgm:t>
    </dgm:pt>
    <dgm:pt modelId="{07711750-191D-4D16-8152-302A019AC6C8}" type="sibTrans" cxnId="{623ECADA-BB40-4F33-AF5B-9E9DBEEAA890}">
      <dgm:prSet/>
      <dgm:spPr/>
      <dgm:t>
        <a:bodyPr/>
        <a:lstStyle/>
        <a:p>
          <a:endParaRPr lang="id-ID" b="1"/>
        </a:p>
      </dgm:t>
    </dgm:pt>
    <dgm:pt modelId="{B57BBC6F-6800-4F92-BF9D-15CFB0B6E3EB}">
      <dgm:prSet/>
      <dgm:spPr>
        <a:solidFill>
          <a:srgbClr val="002060"/>
        </a:solidFill>
      </dgm:spPr>
      <dgm:t>
        <a:bodyPr/>
        <a:lstStyle/>
        <a:p>
          <a:r>
            <a:rPr lang="id-ID" b="1" dirty="0" smtClean="0"/>
            <a:t>Information Systems Landscape – Life Cycle View</a:t>
          </a:r>
          <a:endParaRPr lang="id-ID" b="1" dirty="0"/>
        </a:p>
      </dgm:t>
    </dgm:pt>
    <dgm:pt modelId="{54F40B8A-F11E-413C-9EC2-9454E53CA434}" type="parTrans" cxnId="{6FB7A534-688D-452D-9692-C7B0C0E9291F}">
      <dgm:prSet/>
      <dgm:spPr/>
      <dgm:t>
        <a:bodyPr/>
        <a:lstStyle/>
        <a:p>
          <a:endParaRPr lang="id-ID" b="1"/>
        </a:p>
      </dgm:t>
    </dgm:pt>
    <dgm:pt modelId="{AA4BD17C-15A2-43A3-B348-A5096074B948}" type="sibTrans" cxnId="{6FB7A534-688D-452D-9692-C7B0C0E9291F}">
      <dgm:prSet/>
      <dgm:spPr/>
      <dgm:t>
        <a:bodyPr/>
        <a:lstStyle/>
        <a:p>
          <a:endParaRPr lang="id-ID" b="1"/>
        </a:p>
      </dgm:t>
    </dgm:pt>
    <dgm:pt modelId="{7E96664B-E7D9-4E21-A56D-C92AE8CBBDF5}">
      <dgm:prSet/>
      <dgm:spPr>
        <a:solidFill>
          <a:srgbClr val="002060"/>
        </a:solidFill>
      </dgm:spPr>
      <dgm:t>
        <a:bodyPr/>
        <a:lstStyle/>
        <a:p>
          <a:r>
            <a:rPr lang="id-ID" b="1" dirty="0" smtClean="0"/>
            <a:t>Information Systems Landscape – DataWareHouse BI View </a:t>
          </a:r>
          <a:endParaRPr lang="id-ID" b="1" dirty="0"/>
        </a:p>
      </dgm:t>
    </dgm:pt>
    <dgm:pt modelId="{55F4923B-5385-4480-8750-29D2471FEB10}" type="parTrans" cxnId="{4445BC82-7A2E-4AA0-8B8D-682244399A77}">
      <dgm:prSet/>
      <dgm:spPr/>
      <dgm:t>
        <a:bodyPr/>
        <a:lstStyle/>
        <a:p>
          <a:endParaRPr lang="id-ID" b="1"/>
        </a:p>
      </dgm:t>
    </dgm:pt>
    <dgm:pt modelId="{9EDF85E3-ED4D-4FB2-BA0C-1FC26FEF05DD}" type="sibTrans" cxnId="{4445BC82-7A2E-4AA0-8B8D-682244399A77}">
      <dgm:prSet/>
      <dgm:spPr/>
      <dgm:t>
        <a:bodyPr/>
        <a:lstStyle/>
        <a:p>
          <a:endParaRPr lang="id-ID" b="1"/>
        </a:p>
      </dgm:t>
    </dgm:pt>
    <dgm:pt modelId="{800112AF-F5F6-412B-9795-EED450081E8B}" type="pres">
      <dgm:prSet presAssocID="{A935F4F7-045E-4105-B183-084A95C300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BCC2604-7F14-47AA-8097-B4D8AF0DDCF3}" type="pres">
      <dgm:prSet presAssocID="{A935F4F7-045E-4105-B183-084A95C30009}" presName="Name1" presStyleCnt="0"/>
      <dgm:spPr/>
    </dgm:pt>
    <dgm:pt modelId="{AAECC1A7-8B09-4764-A22C-AEBDB0372A26}" type="pres">
      <dgm:prSet presAssocID="{A935F4F7-045E-4105-B183-084A95C30009}" presName="cycle" presStyleCnt="0"/>
      <dgm:spPr/>
    </dgm:pt>
    <dgm:pt modelId="{A8CB3002-C028-44C0-B46F-BF3C1EB9FEC4}" type="pres">
      <dgm:prSet presAssocID="{A935F4F7-045E-4105-B183-084A95C30009}" presName="srcNode" presStyleLbl="node1" presStyleIdx="0" presStyleCnt="3"/>
      <dgm:spPr/>
    </dgm:pt>
    <dgm:pt modelId="{806BF5B5-9A91-46EA-B61E-2A27F26D4E38}" type="pres">
      <dgm:prSet presAssocID="{A935F4F7-045E-4105-B183-084A95C30009}" presName="conn" presStyleLbl="parChTrans1D2" presStyleIdx="0" presStyleCnt="1"/>
      <dgm:spPr/>
      <dgm:t>
        <a:bodyPr/>
        <a:lstStyle/>
        <a:p>
          <a:endParaRPr lang="id-ID"/>
        </a:p>
      </dgm:t>
    </dgm:pt>
    <dgm:pt modelId="{FEBECC96-464B-44AC-904F-CAF56C1FF755}" type="pres">
      <dgm:prSet presAssocID="{A935F4F7-045E-4105-B183-084A95C30009}" presName="extraNode" presStyleLbl="node1" presStyleIdx="0" presStyleCnt="3"/>
      <dgm:spPr/>
    </dgm:pt>
    <dgm:pt modelId="{E789D2C4-8582-4D36-8377-57D052EBCF46}" type="pres">
      <dgm:prSet presAssocID="{A935F4F7-045E-4105-B183-084A95C30009}" presName="dstNode" presStyleLbl="node1" presStyleIdx="0" presStyleCnt="3"/>
      <dgm:spPr/>
    </dgm:pt>
    <dgm:pt modelId="{72CEE06F-D5DE-4E0D-B56A-DC921F24909E}" type="pres">
      <dgm:prSet presAssocID="{9DC5C025-BE10-41B0-870F-AE30D01A69E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7ACD79E-7534-431C-A593-B017D8050A49}" type="pres">
      <dgm:prSet presAssocID="{9DC5C025-BE10-41B0-870F-AE30D01A69E6}" presName="accent_1" presStyleCnt="0"/>
      <dgm:spPr/>
    </dgm:pt>
    <dgm:pt modelId="{EC454B1D-F9FB-4DEB-B4B8-83C9B7F607C4}" type="pres">
      <dgm:prSet presAssocID="{9DC5C025-BE10-41B0-870F-AE30D01A69E6}" presName="accentRepeatNode" presStyleLbl="solidFgAcc1" presStyleIdx="0" presStyleCnt="3"/>
      <dgm:spPr/>
    </dgm:pt>
    <dgm:pt modelId="{43E47D2F-EC65-4F43-9E3D-C3D6A02A4D8C}" type="pres">
      <dgm:prSet presAssocID="{B57BBC6F-6800-4F92-BF9D-15CFB0B6E3E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FCA090F-FD51-4863-AA2D-312655213D1A}" type="pres">
      <dgm:prSet presAssocID="{B57BBC6F-6800-4F92-BF9D-15CFB0B6E3EB}" presName="accent_2" presStyleCnt="0"/>
      <dgm:spPr/>
    </dgm:pt>
    <dgm:pt modelId="{E882A0AC-2DC5-416C-83B5-97D07B19A5F0}" type="pres">
      <dgm:prSet presAssocID="{B57BBC6F-6800-4F92-BF9D-15CFB0B6E3EB}" presName="accentRepeatNode" presStyleLbl="solidFgAcc1" presStyleIdx="1" presStyleCnt="3"/>
      <dgm:spPr/>
    </dgm:pt>
    <dgm:pt modelId="{B2754CDC-D034-47D4-A273-7569896A8E4C}" type="pres">
      <dgm:prSet presAssocID="{7E96664B-E7D9-4E21-A56D-C92AE8CBBDF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82A4A67-F33F-47E4-905E-9F640D1F006F}" type="pres">
      <dgm:prSet presAssocID="{7E96664B-E7D9-4E21-A56D-C92AE8CBBDF5}" presName="accent_3" presStyleCnt="0"/>
      <dgm:spPr/>
    </dgm:pt>
    <dgm:pt modelId="{F77126DA-E6BC-416F-8F1B-208EA430C7A3}" type="pres">
      <dgm:prSet presAssocID="{7E96664B-E7D9-4E21-A56D-C92AE8CBBDF5}" presName="accentRepeatNode" presStyleLbl="solidFgAcc1" presStyleIdx="2" presStyleCnt="3"/>
      <dgm:spPr/>
    </dgm:pt>
  </dgm:ptLst>
  <dgm:cxnLst>
    <dgm:cxn modelId="{4445BC82-7A2E-4AA0-8B8D-682244399A77}" srcId="{A935F4F7-045E-4105-B183-084A95C30009}" destId="{7E96664B-E7D9-4E21-A56D-C92AE8CBBDF5}" srcOrd="2" destOrd="0" parTransId="{55F4923B-5385-4480-8750-29D2471FEB10}" sibTransId="{9EDF85E3-ED4D-4FB2-BA0C-1FC26FEF05DD}"/>
    <dgm:cxn modelId="{623ECADA-BB40-4F33-AF5B-9E9DBEEAA890}" srcId="{A935F4F7-045E-4105-B183-084A95C30009}" destId="{9DC5C025-BE10-41B0-870F-AE30D01A69E6}" srcOrd="0" destOrd="0" parTransId="{DEA71A40-F840-4D73-96DD-C082B858DAA8}" sibTransId="{07711750-191D-4D16-8152-302A019AC6C8}"/>
    <dgm:cxn modelId="{77B745CD-3E4C-45FA-9BF1-602321CF861E}" type="presOf" srcId="{7E96664B-E7D9-4E21-A56D-C92AE8CBBDF5}" destId="{B2754CDC-D034-47D4-A273-7569896A8E4C}" srcOrd="0" destOrd="0" presId="urn:microsoft.com/office/officeart/2008/layout/VerticalCurvedList"/>
    <dgm:cxn modelId="{03BEB724-7AE3-4ECB-8316-9EB5CB78AC83}" type="presOf" srcId="{07711750-191D-4D16-8152-302A019AC6C8}" destId="{806BF5B5-9A91-46EA-B61E-2A27F26D4E38}" srcOrd="0" destOrd="0" presId="urn:microsoft.com/office/officeart/2008/layout/VerticalCurvedList"/>
    <dgm:cxn modelId="{5A8DD2FE-5392-466A-98E8-701DFAB06C11}" type="presOf" srcId="{B57BBC6F-6800-4F92-BF9D-15CFB0B6E3EB}" destId="{43E47D2F-EC65-4F43-9E3D-C3D6A02A4D8C}" srcOrd="0" destOrd="0" presId="urn:microsoft.com/office/officeart/2008/layout/VerticalCurvedList"/>
    <dgm:cxn modelId="{F689B483-F24D-47B0-A2F2-A54DF63C6F2B}" type="presOf" srcId="{A935F4F7-045E-4105-B183-084A95C30009}" destId="{800112AF-F5F6-412B-9795-EED450081E8B}" srcOrd="0" destOrd="0" presId="urn:microsoft.com/office/officeart/2008/layout/VerticalCurvedList"/>
    <dgm:cxn modelId="{4E14118A-2AD8-42E6-B8CD-FB48E1BF4F2D}" type="presOf" srcId="{9DC5C025-BE10-41B0-870F-AE30D01A69E6}" destId="{72CEE06F-D5DE-4E0D-B56A-DC921F24909E}" srcOrd="0" destOrd="0" presId="urn:microsoft.com/office/officeart/2008/layout/VerticalCurvedList"/>
    <dgm:cxn modelId="{6FB7A534-688D-452D-9692-C7B0C0E9291F}" srcId="{A935F4F7-045E-4105-B183-084A95C30009}" destId="{B57BBC6F-6800-4F92-BF9D-15CFB0B6E3EB}" srcOrd="1" destOrd="0" parTransId="{54F40B8A-F11E-413C-9EC2-9454E53CA434}" sibTransId="{AA4BD17C-15A2-43A3-B348-A5096074B948}"/>
    <dgm:cxn modelId="{37C93018-5901-45E0-9671-5E585914E6D3}" type="presParOf" srcId="{800112AF-F5F6-412B-9795-EED450081E8B}" destId="{FBCC2604-7F14-47AA-8097-B4D8AF0DDCF3}" srcOrd="0" destOrd="0" presId="urn:microsoft.com/office/officeart/2008/layout/VerticalCurvedList"/>
    <dgm:cxn modelId="{5922280C-3CCF-4A8A-B416-BA49A5108B71}" type="presParOf" srcId="{FBCC2604-7F14-47AA-8097-B4D8AF0DDCF3}" destId="{AAECC1A7-8B09-4764-A22C-AEBDB0372A26}" srcOrd="0" destOrd="0" presId="urn:microsoft.com/office/officeart/2008/layout/VerticalCurvedList"/>
    <dgm:cxn modelId="{CF55AB5F-712B-4926-9A24-5F3B01A9B15D}" type="presParOf" srcId="{AAECC1A7-8B09-4764-A22C-AEBDB0372A26}" destId="{A8CB3002-C028-44C0-B46F-BF3C1EB9FEC4}" srcOrd="0" destOrd="0" presId="urn:microsoft.com/office/officeart/2008/layout/VerticalCurvedList"/>
    <dgm:cxn modelId="{42E5F48A-C1D0-45E7-B8E2-EF2B7DD80FC2}" type="presParOf" srcId="{AAECC1A7-8B09-4764-A22C-AEBDB0372A26}" destId="{806BF5B5-9A91-46EA-B61E-2A27F26D4E38}" srcOrd="1" destOrd="0" presId="urn:microsoft.com/office/officeart/2008/layout/VerticalCurvedList"/>
    <dgm:cxn modelId="{9AEBA9CB-5FD4-4DBC-8DA8-1BEEFF84AF2E}" type="presParOf" srcId="{AAECC1A7-8B09-4764-A22C-AEBDB0372A26}" destId="{FEBECC96-464B-44AC-904F-CAF56C1FF755}" srcOrd="2" destOrd="0" presId="urn:microsoft.com/office/officeart/2008/layout/VerticalCurvedList"/>
    <dgm:cxn modelId="{96DA1371-8617-4989-A8EB-22960D5A7C7B}" type="presParOf" srcId="{AAECC1A7-8B09-4764-A22C-AEBDB0372A26}" destId="{E789D2C4-8582-4D36-8377-57D052EBCF46}" srcOrd="3" destOrd="0" presId="urn:microsoft.com/office/officeart/2008/layout/VerticalCurvedList"/>
    <dgm:cxn modelId="{94DFE274-0471-48C1-A8B1-1999E12A9432}" type="presParOf" srcId="{FBCC2604-7F14-47AA-8097-B4D8AF0DDCF3}" destId="{72CEE06F-D5DE-4E0D-B56A-DC921F24909E}" srcOrd="1" destOrd="0" presId="urn:microsoft.com/office/officeart/2008/layout/VerticalCurvedList"/>
    <dgm:cxn modelId="{AFDD92ED-3C29-4E4E-BC36-958BBF01C9DB}" type="presParOf" srcId="{FBCC2604-7F14-47AA-8097-B4D8AF0DDCF3}" destId="{57ACD79E-7534-431C-A593-B017D8050A49}" srcOrd="2" destOrd="0" presId="urn:microsoft.com/office/officeart/2008/layout/VerticalCurvedList"/>
    <dgm:cxn modelId="{7F1084C4-385B-45E6-B13D-FFA35D9ED96C}" type="presParOf" srcId="{57ACD79E-7534-431C-A593-B017D8050A49}" destId="{EC454B1D-F9FB-4DEB-B4B8-83C9B7F607C4}" srcOrd="0" destOrd="0" presId="urn:microsoft.com/office/officeart/2008/layout/VerticalCurvedList"/>
    <dgm:cxn modelId="{1396ACBE-BC35-4CA4-97E3-7779FBE23F29}" type="presParOf" srcId="{FBCC2604-7F14-47AA-8097-B4D8AF0DDCF3}" destId="{43E47D2F-EC65-4F43-9E3D-C3D6A02A4D8C}" srcOrd="3" destOrd="0" presId="urn:microsoft.com/office/officeart/2008/layout/VerticalCurvedList"/>
    <dgm:cxn modelId="{A8B5E362-FA36-434A-9EAE-31E7C062D9B2}" type="presParOf" srcId="{FBCC2604-7F14-47AA-8097-B4D8AF0DDCF3}" destId="{2FCA090F-FD51-4863-AA2D-312655213D1A}" srcOrd="4" destOrd="0" presId="urn:microsoft.com/office/officeart/2008/layout/VerticalCurvedList"/>
    <dgm:cxn modelId="{080F82DA-C21C-414C-ABBF-CAAE2CF27D7A}" type="presParOf" srcId="{2FCA090F-FD51-4863-AA2D-312655213D1A}" destId="{E882A0AC-2DC5-416C-83B5-97D07B19A5F0}" srcOrd="0" destOrd="0" presId="urn:microsoft.com/office/officeart/2008/layout/VerticalCurvedList"/>
    <dgm:cxn modelId="{5A084FD6-51FF-49D4-BBB5-BB3AEF13E4C3}" type="presParOf" srcId="{FBCC2604-7F14-47AA-8097-B4D8AF0DDCF3}" destId="{B2754CDC-D034-47D4-A273-7569896A8E4C}" srcOrd="5" destOrd="0" presId="urn:microsoft.com/office/officeart/2008/layout/VerticalCurvedList"/>
    <dgm:cxn modelId="{7E2AFE7B-C50D-4611-8490-C37D9F78D2A3}" type="presParOf" srcId="{FBCC2604-7F14-47AA-8097-B4D8AF0DDCF3}" destId="{182A4A67-F33F-47E4-905E-9F640D1F006F}" srcOrd="6" destOrd="0" presId="urn:microsoft.com/office/officeart/2008/layout/VerticalCurvedList"/>
    <dgm:cxn modelId="{6F39ECF6-C97D-4382-8FE1-A5105D68FB04}" type="presParOf" srcId="{182A4A67-F33F-47E4-905E-9F640D1F006F}" destId="{F77126DA-E6BC-416F-8F1B-208EA430C7A3}" srcOrd="0" destOrd="0" presId="urn:microsoft.com/office/officeart/2008/layout/VerticalCurved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DC5C025-BE10-41B0-870F-AE30D01A69E6}">
      <dgm:prSet/>
      <dgm:spPr>
        <a:solidFill>
          <a:srgbClr val="002060"/>
        </a:solidFill>
      </dgm:spPr>
      <dgm:t>
        <a:bodyPr/>
        <a:lstStyle/>
        <a:p>
          <a:r>
            <a:rPr lang="id-ID" b="1" dirty="0" smtClean="0"/>
            <a:t>Grafik tingkat tinggi information Systems landscape dengan pemetaan infrastruktur technical termasuk interaksi internal dan eksternal</a:t>
          </a:r>
          <a:endParaRPr lang="id-ID" b="1" dirty="0"/>
        </a:p>
      </dgm:t>
    </dgm:pt>
    <dgm:pt modelId="{DEA71A40-F840-4D73-96DD-C082B858DAA8}" type="parTrans" cxnId="{623ECADA-BB40-4F33-AF5B-9E9DBEEAA890}">
      <dgm:prSet/>
      <dgm:spPr/>
      <dgm:t>
        <a:bodyPr/>
        <a:lstStyle/>
        <a:p>
          <a:endParaRPr lang="id-ID" b="1"/>
        </a:p>
      </dgm:t>
    </dgm:pt>
    <dgm:pt modelId="{07711750-191D-4D16-8152-302A019AC6C8}" type="sibTrans" cxnId="{623ECADA-BB40-4F33-AF5B-9E9DBEEAA890}">
      <dgm:prSet/>
      <dgm:spPr/>
      <dgm:t>
        <a:bodyPr/>
        <a:lstStyle/>
        <a:p>
          <a:endParaRPr lang="id-ID" b="1"/>
        </a:p>
      </dgm:t>
    </dgm:pt>
    <dgm:pt modelId="{800112AF-F5F6-412B-9795-EED450081E8B}" type="pres">
      <dgm:prSet presAssocID="{A935F4F7-045E-4105-B183-084A95C300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BCC2604-7F14-47AA-8097-B4D8AF0DDCF3}" type="pres">
      <dgm:prSet presAssocID="{A935F4F7-045E-4105-B183-084A95C30009}" presName="Name1" presStyleCnt="0"/>
      <dgm:spPr/>
    </dgm:pt>
    <dgm:pt modelId="{AAECC1A7-8B09-4764-A22C-AEBDB0372A26}" type="pres">
      <dgm:prSet presAssocID="{A935F4F7-045E-4105-B183-084A95C30009}" presName="cycle" presStyleCnt="0"/>
      <dgm:spPr/>
    </dgm:pt>
    <dgm:pt modelId="{A8CB3002-C028-44C0-B46F-BF3C1EB9FEC4}" type="pres">
      <dgm:prSet presAssocID="{A935F4F7-045E-4105-B183-084A95C30009}" presName="srcNode" presStyleLbl="node1" presStyleIdx="0" presStyleCnt="1"/>
      <dgm:spPr/>
    </dgm:pt>
    <dgm:pt modelId="{806BF5B5-9A91-46EA-B61E-2A27F26D4E38}" type="pres">
      <dgm:prSet presAssocID="{A935F4F7-045E-4105-B183-084A95C30009}" presName="conn" presStyleLbl="parChTrans1D2" presStyleIdx="0" presStyleCnt="1"/>
      <dgm:spPr/>
      <dgm:t>
        <a:bodyPr/>
        <a:lstStyle/>
        <a:p>
          <a:endParaRPr lang="id-ID"/>
        </a:p>
      </dgm:t>
    </dgm:pt>
    <dgm:pt modelId="{FEBECC96-464B-44AC-904F-CAF56C1FF755}" type="pres">
      <dgm:prSet presAssocID="{A935F4F7-045E-4105-B183-084A95C30009}" presName="extraNode" presStyleLbl="node1" presStyleIdx="0" presStyleCnt="1"/>
      <dgm:spPr/>
    </dgm:pt>
    <dgm:pt modelId="{E789D2C4-8582-4D36-8377-57D052EBCF46}" type="pres">
      <dgm:prSet presAssocID="{A935F4F7-045E-4105-B183-084A95C30009}" presName="dstNode" presStyleLbl="node1" presStyleIdx="0" presStyleCnt="1"/>
      <dgm:spPr/>
    </dgm:pt>
    <dgm:pt modelId="{72CEE06F-D5DE-4E0D-B56A-DC921F24909E}" type="pres">
      <dgm:prSet presAssocID="{9DC5C025-BE10-41B0-870F-AE30D01A69E6}" presName="text_1" presStyleLbl="node1" presStyleIdx="0" presStyleCnt="1" custScaleY="12751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7ACD79E-7534-431C-A593-B017D8050A49}" type="pres">
      <dgm:prSet presAssocID="{9DC5C025-BE10-41B0-870F-AE30D01A69E6}" presName="accent_1" presStyleCnt="0"/>
      <dgm:spPr/>
    </dgm:pt>
    <dgm:pt modelId="{EC454B1D-F9FB-4DEB-B4B8-83C9B7F607C4}" type="pres">
      <dgm:prSet presAssocID="{9DC5C025-BE10-41B0-870F-AE30D01A69E6}" presName="accentRepeatNode" presStyleLbl="solidFgAcc1" presStyleIdx="0" presStyleCnt="1"/>
      <dgm:spPr/>
    </dgm:pt>
  </dgm:ptLst>
  <dgm:cxnLst>
    <dgm:cxn modelId="{80606F0F-7252-4948-BDC2-B45A235C4998}" type="presOf" srcId="{07711750-191D-4D16-8152-302A019AC6C8}" destId="{806BF5B5-9A91-46EA-B61E-2A27F26D4E38}" srcOrd="0" destOrd="0" presId="urn:microsoft.com/office/officeart/2008/layout/VerticalCurvedList"/>
    <dgm:cxn modelId="{F628E622-6883-44DB-A70D-74A0FB3EE01F}" type="presOf" srcId="{9DC5C025-BE10-41B0-870F-AE30D01A69E6}" destId="{72CEE06F-D5DE-4E0D-B56A-DC921F24909E}" srcOrd="0" destOrd="0" presId="urn:microsoft.com/office/officeart/2008/layout/VerticalCurvedList"/>
    <dgm:cxn modelId="{9631A8AD-A58E-45DE-8443-BF54DBF1839A}" type="presOf" srcId="{A935F4F7-045E-4105-B183-084A95C30009}" destId="{800112AF-F5F6-412B-9795-EED450081E8B}" srcOrd="0" destOrd="0" presId="urn:microsoft.com/office/officeart/2008/layout/VerticalCurvedList"/>
    <dgm:cxn modelId="{623ECADA-BB40-4F33-AF5B-9E9DBEEAA890}" srcId="{A935F4F7-045E-4105-B183-084A95C30009}" destId="{9DC5C025-BE10-41B0-870F-AE30D01A69E6}" srcOrd="0" destOrd="0" parTransId="{DEA71A40-F840-4D73-96DD-C082B858DAA8}" sibTransId="{07711750-191D-4D16-8152-302A019AC6C8}"/>
    <dgm:cxn modelId="{90E87464-4F81-4B98-995F-227EDFCA0761}" type="presParOf" srcId="{800112AF-F5F6-412B-9795-EED450081E8B}" destId="{FBCC2604-7F14-47AA-8097-B4D8AF0DDCF3}" srcOrd="0" destOrd="0" presId="urn:microsoft.com/office/officeart/2008/layout/VerticalCurvedList"/>
    <dgm:cxn modelId="{D3254956-95F4-4D10-96D1-48E16941CC44}" type="presParOf" srcId="{FBCC2604-7F14-47AA-8097-B4D8AF0DDCF3}" destId="{AAECC1A7-8B09-4764-A22C-AEBDB0372A26}" srcOrd="0" destOrd="0" presId="urn:microsoft.com/office/officeart/2008/layout/VerticalCurvedList"/>
    <dgm:cxn modelId="{8C415C6B-7DD0-4E02-A26A-5921F7292D51}" type="presParOf" srcId="{AAECC1A7-8B09-4764-A22C-AEBDB0372A26}" destId="{A8CB3002-C028-44C0-B46F-BF3C1EB9FEC4}" srcOrd="0" destOrd="0" presId="urn:microsoft.com/office/officeart/2008/layout/VerticalCurvedList"/>
    <dgm:cxn modelId="{1E0E7D61-2FC5-4B9D-89D3-B5983A95A510}" type="presParOf" srcId="{AAECC1A7-8B09-4764-A22C-AEBDB0372A26}" destId="{806BF5B5-9A91-46EA-B61E-2A27F26D4E38}" srcOrd="1" destOrd="0" presId="urn:microsoft.com/office/officeart/2008/layout/VerticalCurvedList"/>
    <dgm:cxn modelId="{5CBE0895-4D9E-44A4-A915-B34A65250348}" type="presParOf" srcId="{AAECC1A7-8B09-4764-A22C-AEBDB0372A26}" destId="{FEBECC96-464B-44AC-904F-CAF56C1FF755}" srcOrd="2" destOrd="0" presId="urn:microsoft.com/office/officeart/2008/layout/VerticalCurvedList"/>
    <dgm:cxn modelId="{334FD3BE-3DE1-4FE0-808B-2FBC516F7A84}" type="presParOf" srcId="{AAECC1A7-8B09-4764-A22C-AEBDB0372A26}" destId="{E789D2C4-8582-4D36-8377-57D052EBCF46}" srcOrd="3" destOrd="0" presId="urn:microsoft.com/office/officeart/2008/layout/VerticalCurvedList"/>
    <dgm:cxn modelId="{6A6A91FF-CF46-43BE-A09B-9FFFCC24128E}" type="presParOf" srcId="{FBCC2604-7F14-47AA-8097-B4D8AF0DDCF3}" destId="{72CEE06F-D5DE-4E0D-B56A-DC921F24909E}" srcOrd="1" destOrd="0" presId="urn:microsoft.com/office/officeart/2008/layout/VerticalCurvedList"/>
    <dgm:cxn modelId="{EEEF9D9F-1663-416A-B225-02F988D3E3C5}" type="presParOf" srcId="{FBCC2604-7F14-47AA-8097-B4D8AF0DDCF3}" destId="{57ACD79E-7534-431C-A593-B017D8050A49}" srcOrd="2" destOrd="0" presId="urn:microsoft.com/office/officeart/2008/layout/VerticalCurvedList"/>
    <dgm:cxn modelId="{B96D67FE-E3CB-40B6-B47C-7A3A69FC9130}" type="presParOf" srcId="{57ACD79E-7534-431C-A593-B017D8050A49}" destId="{EC454B1D-F9FB-4DEB-B4B8-83C9B7F607C4}" srcOrd="0" destOrd="0" presId="urn:microsoft.com/office/officeart/2008/layout/VerticalCurved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C4C15E0-AF37-471F-B396-766C7BB54566}">
      <dgm:prSet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id-ID" sz="2000" b="1" dirty="0" smtClean="0">
              <a:latin typeface="+mj-lt"/>
            </a:rPr>
            <a:t>High-level Business Concept Diagram seringkali disebut Concept of Operations (CONOPS)</a:t>
          </a:r>
          <a:endParaRPr lang="id-ID" sz="2000" b="1" dirty="0">
            <a:latin typeface="+mj-lt"/>
          </a:endParaRPr>
        </a:p>
      </dgm:t>
    </dgm:pt>
    <dgm:pt modelId="{DD93EE48-3E1B-4163-974D-125A79ED3A92}" type="parTrans" cxnId="{EA41F38C-179A-4CB5-8C4C-3AF7A0A63CF2}">
      <dgm:prSet/>
      <dgm:spPr/>
      <dgm:t>
        <a:bodyPr/>
        <a:lstStyle/>
        <a:p>
          <a:endParaRPr lang="id-ID" sz="1800" b="1">
            <a:latin typeface="+mj-lt"/>
          </a:endParaRPr>
        </a:p>
      </dgm:t>
    </dgm:pt>
    <dgm:pt modelId="{222045A9-F75B-46D7-AC94-2BA14D46B7FA}" type="sibTrans" cxnId="{EA41F38C-179A-4CB5-8C4C-3AF7A0A63CF2}">
      <dgm:prSet/>
      <dgm:spPr/>
      <dgm:t>
        <a:bodyPr/>
        <a:lstStyle/>
        <a:p>
          <a:endParaRPr lang="id-ID" sz="1800" b="1">
            <a:latin typeface="+mj-lt"/>
          </a:endParaRPr>
        </a:p>
      </dgm:t>
    </dgm:pt>
    <dgm:pt modelId="{BFF0A751-7F36-438C-B08A-D03E48530AE3}">
      <dgm:prSet custT="1"/>
      <dgm:spPr/>
      <dgm:t>
        <a:bodyPr/>
        <a:lstStyle/>
        <a:p>
          <a:r>
            <a:rPr lang="id-ID" sz="2000" b="1" dirty="0" smtClean="0">
              <a:latin typeface="+mj-lt"/>
            </a:rPr>
            <a:t>Kebanyakan arsitektur enterprise mempergunakan grafik </a:t>
          </a:r>
          <a:endParaRPr lang="id-ID" sz="2000" b="1" dirty="0">
            <a:latin typeface="+mj-lt"/>
          </a:endParaRPr>
        </a:p>
      </dgm:t>
    </dgm:pt>
    <dgm:pt modelId="{F89288BC-EA2C-464B-9C0C-5213CF7F8324}" type="parTrans" cxnId="{BA31F233-787C-4608-9827-84DD7CC9452D}">
      <dgm:prSet/>
      <dgm:spPr/>
      <dgm:t>
        <a:bodyPr/>
        <a:lstStyle/>
        <a:p>
          <a:endParaRPr lang="id-ID" sz="1800" b="1">
            <a:latin typeface="+mj-lt"/>
          </a:endParaRPr>
        </a:p>
      </dgm:t>
    </dgm:pt>
    <dgm:pt modelId="{55571F07-FE8F-4605-85BF-7542EAD61D97}" type="sibTrans" cxnId="{BA31F233-787C-4608-9827-84DD7CC9452D}">
      <dgm:prSet/>
      <dgm:spPr/>
      <dgm:t>
        <a:bodyPr/>
        <a:lstStyle/>
        <a:p>
          <a:endParaRPr lang="id-ID" sz="1800" b="1">
            <a:latin typeface="+mj-lt"/>
          </a:endParaRPr>
        </a:p>
      </dgm:t>
    </dgm:pt>
    <dgm:pt modelId="{75EB8766-C857-4989-BB69-088C849DFF0B}">
      <dgm:prSet custT="1"/>
      <dgm:spPr>
        <a:solidFill>
          <a:srgbClr val="7030A0"/>
        </a:solidFill>
      </dgm:spPr>
      <dgm:t>
        <a:bodyPr/>
        <a:lstStyle/>
        <a:p>
          <a:r>
            <a:rPr lang="id-ID" sz="2000" b="1" dirty="0" smtClean="0">
              <a:latin typeface="+mj-lt"/>
            </a:rPr>
            <a:t>CONPOS Graphics memperlihatkan transisi aktifitas dan ilustrasi aliran informasi</a:t>
          </a:r>
          <a:endParaRPr lang="id-ID" sz="2000" b="1" dirty="0">
            <a:latin typeface="+mj-lt"/>
          </a:endParaRPr>
        </a:p>
      </dgm:t>
    </dgm:pt>
    <dgm:pt modelId="{3B1CDDE7-ABE0-4B2D-B99E-439B2681192A}" type="parTrans" cxnId="{77CB026B-E3D6-4576-8BE9-221DAC99365D}">
      <dgm:prSet/>
      <dgm:spPr/>
      <dgm:t>
        <a:bodyPr/>
        <a:lstStyle/>
        <a:p>
          <a:endParaRPr lang="id-ID" sz="1800" b="1">
            <a:latin typeface="+mj-lt"/>
          </a:endParaRPr>
        </a:p>
      </dgm:t>
    </dgm:pt>
    <dgm:pt modelId="{B5C580C0-4B2C-4523-BBC5-98A5C4ADC977}" type="sibTrans" cxnId="{77CB026B-E3D6-4576-8BE9-221DAC99365D}">
      <dgm:prSet/>
      <dgm:spPr/>
      <dgm:t>
        <a:bodyPr/>
        <a:lstStyle/>
        <a:p>
          <a:endParaRPr lang="id-ID" sz="1800" b="1">
            <a:latin typeface="+mj-lt"/>
          </a:endParaRPr>
        </a:p>
      </dgm:t>
    </dgm:pt>
    <dgm:pt modelId="{0A327327-7B17-4561-9F92-D3C13B90BED2}">
      <dgm:prSet custT="1"/>
      <dgm:spPr>
        <a:solidFill>
          <a:srgbClr val="00B050"/>
        </a:solidFill>
      </dgm:spPr>
      <dgm:t>
        <a:bodyPr/>
        <a:lstStyle/>
        <a:p>
          <a:r>
            <a:rPr lang="id-ID" sz="2000" b="1" dirty="0" smtClean="0">
              <a:latin typeface="+mj-lt"/>
            </a:rPr>
            <a:t>Grafik memperlihatkan distribusi geografis dari elemen arsitektur enterprise</a:t>
          </a:r>
          <a:endParaRPr lang="id-ID" sz="2000" b="1" dirty="0">
            <a:latin typeface="+mj-lt"/>
          </a:endParaRPr>
        </a:p>
      </dgm:t>
    </dgm:pt>
    <dgm:pt modelId="{62A96F98-B187-4D68-ADBF-27D75252438B}" type="parTrans" cxnId="{9BA4B764-433A-4C65-B2EE-4A0203AFB362}">
      <dgm:prSet/>
      <dgm:spPr/>
      <dgm:t>
        <a:bodyPr/>
        <a:lstStyle/>
        <a:p>
          <a:endParaRPr lang="id-ID" sz="1800" b="1">
            <a:latin typeface="+mj-lt"/>
          </a:endParaRPr>
        </a:p>
      </dgm:t>
    </dgm:pt>
    <dgm:pt modelId="{FB18A0BD-CD4A-48BC-8F92-850F6AF658C8}" type="sibTrans" cxnId="{9BA4B764-433A-4C65-B2EE-4A0203AFB362}">
      <dgm:prSet/>
      <dgm:spPr/>
      <dgm:t>
        <a:bodyPr/>
        <a:lstStyle/>
        <a:p>
          <a:endParaRPr lang="id-ID" sz="1800" b="1">
            <a:latin typeface="+mj-lt"/>
          </a:endParaRPr>
        </a:p>
      </dgm:t>
    </dgm:pt>
    <dgm:pt modelId="{800112AF-F5F6-412B-9795-EED450081E8B}" type="pres">
      <dgm:prSet presAssocID="{A935F4F7-045E-4105-B183-084A95C300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BCC2604-7F14-47AA-8097-B4D8AF0DDCF3}" type="pres">
      <dgm:prSet presAssocID="{A935F4F7-045E-4105-B183-084A95C30009}" presName="Name1" presStyleCnt="0"/>
      <dgm:spPr/>
    </dgm:pt>
    <dgm:pt modelId="{AAECC1A7-8B09-4764-A22C-AEBDB0372A26}" type="pres">
      <dgm:prSet presAssocID="{A935F4F7-045E-4105-B183-084A95C30009}" presName="cycle" presStyleCnt="0"/>
      <dgm:spPr/>
    </dgm:pt>
    <dgm:pt modelId="{A8CB3002-C028-44C0-B46F-BF3C1EB9FEC4}" type="pres">
      <dgm:prSet presAssocID="{A935F4F7-045E-4105-B183-084A95C30009}" presName="srcNode" presStyleLbl="node1" presStyleIdx="0" presStyleCnt="4"/>
      <dgm:spPr/>
    </dgm:pt>
    <dgm:pt modelId="{806BF5B5-9A91-46EA-B61E-2A27F26D4E38}" type="pres">
      <dgm:prSet presAssocID="{A935F4F7-045E-4105-B183-084A95C30009}" presName="conn" presStyleLbl="parChTrans1D2" presStyleIdx="0" presStyleCnt="1"/>
      <dgm:spPr/>
      <dgm:t>
        <a:bodyPr/>
        <a:lstStyle/>
        <a:p>
          <a:endParaRPr lang="id-ID"/>
        </a:p>
      </dgm:t>
    </dgm:pt>
    <dgm:pt modelId="{FEBECC96-464B-44AC-904F-CAF56C1FF755}" type="pres">
      <dgm:prSet presAssocID="{A935F4F7-045E-4105-B183-084A95C30009}" presName="extraNode" presStyleLbl="node1" presStyleIdx="0" presStyleCnt="4"/>
      <dgm:spPr/>
    </dgm:pt>
    <dgm:pt modelId="{E789D2C4-8582-4D36-8377-57D052EBCF46}" type="pres">
      <dgm:prSet presAssocID="{A935F4F7-045E-4105-B183-084A95C30009}" presName="dstNode" presStyleLbl="node1" presStyleIdx="0" presStyleCnt="4"/>
      <dgm:spPr/>
    </dgm:pt>
    <dgm:pt modelId="{C5FEED77-58C6-43AB-AE44-DDB437E9E39A}" type="pres">
      <dgm:prSet presAssocID="{5C4C15E0-AF37-471F-B396-766C7BB5456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37C217E-5860-45A2-BD74-CFC4524D0F89}" type="pres">
      <dgm:prSet presAssocID="{5C4C15E0-AF37-471F-B396-766C7BB54566}" presName="accent_1" presStyleCnt="0"/>
      <dgm:spPr/>
    </dgm:pt>
    <dgm:pt modelId="{1D838D82-D138-44AA-A519-EE02CABA7CAC}" type="pres">
      <dgm:prSet presAssocID="{5C4C15E0-AF37-471F-B396-766C7BB54566}" presName="accentRepeatNode" presStyleLbl="solidFgAcc1" presStyleIdx="0" presStyleCnt="4"/>
      <dgm:spPr/>
    </dgm:pt>
    <dgm:pt modelId="{3D0B2A21-F105-43F4-ADC3-5ACE8CB73CC1}" type="pres">
      <dgm:prSet presAssocID="{BFF0A751-7F36-438C-B08A-D03E48530AE3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CB73AB-C0B9-490C-8410-35B86A026969}" type="pres">
      <dgm:prSet presAssocID="{BFF0A751-7F36-438C-B08A-D03E48530AE3}" presName="accent_2" presStyleCnt="0"/>
      <dgm:spPr/>
    </dgm:pt>
    <dgm:pt modelId="{3E326D2F-8792-41C0-8195-76D35AA6224C}" type="pres">
      <dgm:prSet presAssocID="{BFF0A751-7F36-438C-B08A-D03E48530AE3}" presName="accentRepeatNode" presStyleLbl="solidFgAcc1" presStyleIdx="1" presStyleCnt="4"/>
      <dgm:spPr/>
    </dgm:pt>
    <dgm:pt modelId="{025936A9-1585-4F68-82A8-A7C253A9F996}" type="pres">
      <dgm:prSet presAssocID="{75EB8766-C857-4989-BB69-088C849DFF0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78205D-3F3A-4527-B492-219F38E703F0}" type="pres">
      <dgm:prSet presAssocID="{75EB8766-C857-4989-BB69-088C849DFF0B}" presName="accent_3" presStyleCnt="0"/>
      <dgm:spPr/>
    </dgm:pt>
    <dgm:pt modelId="{817BFF9E-8198-469B-8B42-89B7D5D575DB}" type="pres">
      <dgm:prSet presAssocID="{75EB8766-C857-4989-BB69-088C849DFF0B}" presName="accentRepeatNode" presStyleLbl="solidFgAcc1" presStyleIdx="2" presStyleCnt="4"/>
      <dgm:spPr/>
    </dgm:pt>
    <dgm:pt modelId="{7AEA9A5D-70BC-43B7-A769-BFBB24606B04}" type="pres">
      <dgm:prSet presAssocID="{0A327327-7B17-4561-9F92-D3C13B90BED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46DD66D-B05B-45EC-B8AF-C5530E686ED7}" type="pres">
      <dgm:prSet presAssocID="{0A327327-7B17-4561-9F92-D3C13B90BED2}" presName="accent_4" presStyleCnt="0"/>
      <dgm:spPr/>
    </dgm:pt>
    <dgm:pt modelId="{68E0791D-FB6C-4D1A-9659-E288AEE35986}" type="pres">
      <dgm:prSet presAssocID="{0A327327-7B17-4561-9F92-D3C13B90BED2}" presName="accentRepeatNode" presStyleLbl="solidFgAcc1" presStyleIdx="3" presStyleCnt="4"/>
      <dgm:spPr/>
    </dgm:pt>
  </dgm:ptLst>
  <dgm:cxnLst>
    <dgm:cxn modelId="{EA41F38C-179A-4CB5-8C4C-3AF7A0A63CF2}" srcId="{A935F4F7-045E-4105-B183-084A95C30009}" destId="{5C4C15E0-AF37-471F-B396-766C7BB54566}" srcOrd="0" destOrd="0" parTransId="{DD93EE48-3E1B-4163-974D-125A79ED3A92}" sibTransId="{222045A9-F75B-46D7-AC94-2BA14D46B7FA}"/>
    <dgm:cxn modelId="{77CB026B-E3D6-4576-8BE9-221DAC99365D}" srcId="{A935F4F7-045E-4105-B183-084A95C30009}" destId="{75EB8766-C857-4989-BB69-088C849DFF0B}" srcOrd="2" destOrd="0" parTransId="{3B1CDDE7-ABE0-4B2D-B99E-439B2681192A}" sibTransId="{B5C580C0-4B2C-4523-BBC5-98A5C4ADC977}"/>
    <dgm:cxn modelId="{79D717D5-A1C6-47BC-9313-8774F9FE6EF9}" type="presOf" srcId="{A935F4F7-045E-4105-B183-084A95C30009}" destId="{800112AF-F5F6-412B-9795-EED450081E8B}" srcOrd="0" destOrd="0" presId="urn:microsoft.com/office/officeart/2008/layout/VerticalCurvedList"/>
    <dgm:cxn modelId="{BA31F233-787C-4608-9827-84DD7CC9452D}" srcId="{A935F4F7-045E-4105-B183-084A95C30009}" destId="{BFF0A751-7F36-438C-B08A-D03E48530AE3}" srcOrd="1" destOrd="0" parTransId="{F89288BC-EA2C-464B-9C0C-5213CF7F8324}" sibTransId="{55571F07-FE8F-4605-85BF-7542EAD61D97}"/>
    <dgm:cxn modelId="{5CB12060-B0A3-4355-8708-9C074CB36487}" type="presOf" srcId="{75EB8766-C857-4989-BB69-088C849DFF0B}" destId="{025936A9-1585-4F68-82A8-A7C253A9F996}" srcOrd="0" destOrd="0" presId="urn:microsoft.com/office/officeart/2008/layout/VerticalCurvedList"/>
    <dgm:cxn modelId="{9BA4B764-433A-4C65-B2EE-4A0203AFB362}" srcId="{A935F4F7-045E-4105-B183-084A95C30009}" destId="{0A327327-7B17-4561-9F92-D3C13B90BED2}" srcOrd="3" destOrd="0" parTransId="{62A96F98-B187-4D68-ADBF-27D75252438B}" sibTransId="{FB18A0BD-CD4A-48BC-8F92-850F6AF658C8}"/>
    <dgm:cxn modelId="{7817C730-00B0-40C6-AF5E-3CD19CF9DE2B}" type="presOf" srcId="{222045A9-F75B-46D7-AC94-2BA14D46B7FA}" destId="{806BF5B5-9A91-46EA-B61E-2A27F26D4E38}" srcOrd="0" destOrd="0" presId="urn:microsoft.com/office/officeart/2008/layout/VerticalCurvedList"/>
    <dgm:cxn modelId="{EB5EF5A1-E178-4AA0-9070-EB38191458C1}" type="presOf" srcId="{5C4C15E0-AF37-471F-B396-766C7BB54566}" destId="{C5FEED77-58C6-43AB-AE44-DDB437E9E39A}" srcOrd="0" destOrd="0" presId="urn:microsoft.com/office/officeart/2008/layout/VerticalCurvedList"/>
    <dgm:cxn modelId="{9BCAAEBC-F241-4271-89EB-220DE4A3C74D}" type="presOf" srcId="{0A327327-7B17-4561-9F92-D3C13B90BED2}" destId="{7AEA9A5D-70BC-43B7-A769-BFBB24606B04}" srcOrd="0" destOrd="0" presId="urn:microsoft.com/office/officeart/2008/layout/VerticalCurvedList"/>
    <dgm:cxn modelId="{4D7EEC1A-EB28-42F4-9944-8259622C5B57}" type="presOf" srcId="{BFF0A751-7F36-438C-B08A-D03E48530AE3}" destId="{3D0B2A21-F105-43F4-ADC3-5ACE8CB73CC1}" srcOrd="0" destOrd="0" presId="urn:microsoft.com/office/officeart/2008/layout/VerticalCurvedList"/>
    <dgm:cxn modelId="{8BD4F1C1-2C5C-474A-BD55-6460C68C753F}" type="presParOf" srcId="{800112AF-F5F6-412B-9795-EED450081E8B}" destId="{FBCC2604-7F14-47AA-8097-B4D8AF0DDCF3}" srcOrd="0" destOrd="0" presId="urn:microsoft.com/office/officeart/2008/layout/VerticalCurvedList"/>
    <dgm:cxn modelId="{BA077419-A366-4096-9E54-416AFE1658A6}" type="presParOf" srcId="{FBCC2604-7F14-47AA-8097-B4D8AF0DDCF3}" destId="{AAECC1A7-8B09-4764-A22C-AEBDB0372A26}" srcOrd="0" destOrd="0" presId="urn:microsoft.com/office/officeart/2008/layout/VerticalCurvedList"/>
    <dgm:cxn modelId="{1E96A622-F608-4DEE-87C4-4A49CE85996F}" type="presParOf" srcId="{AAECC1A7-8B09-4764-A22C-AEBDB0372A26}" destId="{A8CB3002-C028-44C0-B46F-BF3C1EB9FEC4}" srcOrd="0" destOrd="0" presId="urn:microsoft.com/office/officeart/2008/layout/VerticalCurvedList"/>
    <dgm:cxn modelId="{14AD11C4-31E9-4121-A075-FEF7AD817ADA}" type="presParOf" srcId="{AAECC1A7-8B09-4764-A22C-AEBDB0372A26}" destId="{806BF5B5-9A91-46EA-B61E-2A27F26D4E38}" srcOrd="1" destOrd="0" presId="urn:microsoft.com/office/officeart/2008/layout/VerticalCurvedList"/>
    <dgm:cxn modelId="{33482158-A76B-460B-A9FF-CB785023F280}" type="presParOf" srcId="{AAECC1A7-8B09-4764-A22C-AEBDB0372A26}" destId="{FEBECC96-464B-44AC-904F-CAF56C1FF755}" srcOrd="2" destOrd="0" presId="urn:microsoft.com/office/officeart/2008/layout/VerticalCurvedList"/>
    <dgm:cxn modelId="{36BF3F03-8201-4D8B-A2BB-58F47165F208}" type="presParOf" srcId="{AAECC1A7-8B09-4764-A22C-AEBDB0372A26}" destId="{E789D2C4-8582-4D36-8377-57D052EBCF46}" srcOrd="3" destOrd="0" presId="urn:microsoft.com/office/officeart/2008/layout/VerticalCurvedList"/>
    <dgm:cxn modelId="{5ABC5FAF-8773-4623-82BF-04C63FC95FB7}" type="presParOf" srcId="{FBCC2604-7F14-47AA-8097-B4D8AF0DDCF3}" destId="{C5FEED77-58C6-43AB-AE44-DDB437E9E39A}" srcOrd="1" destOrd="0" presId="urn:microsoft.com/office/officeart/2008/layout/VerticalCurvedList"/>
    <dgm:cxn modelId="{9C885974-1877-44DA-93EF-2282C93D7EA5}" type="presParOf" srcId="{FBCC2604-7F14-47AA-8097-B4D8AF0DDCF3}" destId="{E37C217E-5860-45A2-BD74-CFC4524D0F89}" srcOrd="2" destOrd="0" presId="urn:microsoft.com/office/officeart/2008/layout/VerticalCurvedList"/>
    <dgm:cxn modelId="{EFA29569-DC91-4E50-AAAE-1A9E5F9CBFC4}" type="presParOf" srcId="{E37C217E-5860-45A2-BD74-CFC4524D0F89}" destId="{1D838D82-D138-44AA-A519-EE02CABA7CAC}" srcOrd="0" destOrd="0" presId="urn:microsoft.com/office/officeart/2008/layout/VerticalCurvedList"/>
    <dgm:cxn modelId="{F1AD1DD8-7FBF-4E29-A984-E1A8C5465D03}" type="presParOf" srcId="{FBCC2604-7F14-47AA-8097-B4D8AF0DDCF3}" destId="{3D0B2A21-F105-43F4-ADC3-5ACE8CB73CC1}" srcOrd="3" destOrd="0" presId="urn:microsoft.com/office/officeart/2008/layout/VerticalCurvedList"/>
    <dgm:cxn modelId="{D448F6FA-C6C3-4CC1-8E39-D67E252E2E63}" type="presParOf" srcId="{FBCC2604-7F14-47AA-8097-B4D8AF0DDCF3}" destId="{22CB73AB-C0B9-490C-8410-35B86A026969}" srcOrd="4" destOrd="0" presId="urn:microsoft.com/office/officeart/2008/layout/VerticalCurvedList"/>
    <dgm:cxn modelId="{F0A676B1-A9B6-4928-8390-9D9A706E6978}" type="presParOf" srcId="{22CB73AB-C0B9-490C-8410-35B86A026969}" destId="{3E326D2F-8792-41C0-8195-76D35AA6224C}" srcOrd="0" destOrd="0" presId="urn:microsoft.com/office/officeart/2008/layout/VerticalCurvedList"/>
    <dgm:cxn modelId="{F14504D8-4A83-420C-91B9-AF6B81291F1E}" type="presParOf" srcId="{FBCC2604-7F14-47AA-8097-B4D8AF0DDCF3}" destId="{025936A9-1585-4F68-82A8-A7C253A9F996}" srcOrd="5" destOrd="0" presId="urn:microsoft.com/office/officeart/2008/layout/VerticalCurvedList"/>
    <dgm:cxn modelId="{FE2574F9-88B3-449C-9636-DCEEA4F3D5B6}" type="presParOf" srcId="{FBCC2604-7F14-47AA-8097-B4D8AF0DDCF3}" destId="{2278205D-3F3A-4527-B492-219F38E703F0}" srcOrd="6" destOrd="0" presId="urn:microsoft.com/office/officeart/2008/layout/VerticalCurvedList"/>
    <dgm:cxn modelId="{3E553E6F-FD3D-4511-AF21-E6ACE54D38BF}" type="presParOf" srcId="{2278205D-3F3A-4527-B492-219F38E703F0}" destId="{817BFF9E-8198-469B-8B42-89B7D5D575DB}" srcOrd="0" destOrd="0" presId="urn:microsoft.com/office/officeart/2008/layout/VerticalCurvedList"/>
    <dgm:cxn modelId="{8DFE40A7-8280-4695-A7AC-FA730CCD7635}" type="presParOf" srcId="{FBCC2604-7F14-47AA-8097-B4D8AF0DDCF3}" destId="{7AEA9A5D-70BC-43B7-A769-BFBB24606B04}" srcOrd="7" destOrd="0" presId="urn:microsoft.com/office/officeart/2008/layout/VerticalCurvedList"/>
    <dgm:cxn modelId="{2B89FF63-4E33-4161-B23A-58BD757AA8DA}" type="presParOf" srcId="{FBCC2604-7F14-47AA-8097-B4D8AF0DDCF3}" destId="{446DD66D-B05B-45EC-B8AF-C5530E686ED7}" srcOrd="8" destOrd="0" presId="urn:microsoft.com/office/officeart/2008/layout/VerticalCurvedList"/>
    <dgm:cxn modelId="{3189B76E-6966-46EF-B8AD-B6B037F260FB}" type="presParOf" srcId="{446DD66D-B05B-45EC-B8AF-C5530E686ED7}" destId="{68E0791D-FB6C-4D1A-9659-E288AEE35986}" srcOrd="0" destOrd="0" presId="urn:microsoft.com/office/officeart/2008/layout/VerticalCurved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AF7DB0BA-A470-4925-9D22-4B5409DD0F7E}">
      <dgm:prSet custT="1"/>
      <dgm:spPr>
        <a:solidFill>
          <a:srgbClr val="002060"/>
        </a:solidFill>
      </dgm:spPr>
      <dgm:t>
        <a:bodyPr/>
        <a:lstStyle/>
        <a:p>
          <a:r>
            <a:rPr lang="id-ID" sz="2000" b="1" dirty="0" smtClean="0">
              <a:latin typeface="+mj-lt"/>
            </a:rPr>
            <a:t>BA-2 membantu mendefinisikan area fungsional utama dan hubungan fungsional</a:t>
          </a:r>
          <a:endParaRPr lang="id-ID" sz="2000" b="1" dirty="0">
            <a:latin typeface="+mj-lt"/>
          </a:endParaRPr>
        </a:p>
      </dgm:t>
    </dgm:pt>
    <dgm:pt modelId="{4E6BC4A8-9878-48B9-AEDC-C12DA55CB67D}" type="parTrans" cxnId="{12FC73A7-4C7D-48B6-8390-6F89606F0588}">
      <dgm:prSet/>
      <dgm:spPr/>
      <dgm:t>
        <a:bodyPr/>
        <a:lstStyle/>
        <a:p>
          <a:endParaRPr lang="id-ID" sz="2000" b="1">
            <a:latin typeface="+mj-lt"/>
          </a:endParaRPr>
        </a:p>
      </dgm:t>
    </dgm:pt>
    <dgm:pt modelId="{73AC3D6A-C8C3-4C2D-9FE0-D95E1DB15B5A}" type="sibTrans" cxnId="{12FC73A7-4C7D-48B6-8390-6F89606F0588}">
      <dgm:prSet/>
      <dgm:spPr/>
      <dgm:t>
        <a:bodyPr/>
        <a:lstStyle/>
        <a:p>
          <a:endParaRPr lang="id-ID" sz="2000" b="1">
            <a:latin typeface="+mj-lt"/>
          </a:endParaRPr>
        </a:p>
      </dgm:t>
    </dgm:pt>
    <dgm:pt modelId="{2C1939A1-B121-4CCB-A52D-D555208E49F6}">
      <dgm:prSet custT="1"/>
      <dgm:spPr>
        <a:solidFill>
          <a:srgbClr val="002060"/>
        </a:solidFill>
      </dgm:spPr>
      <dgm:t>
        <a:bodyPr/>
        <a:lstStyle/>
        <a:p>
          <a:r>
            <a:rPr lang="id-ID" sz="2000" b="1" dirty="0" smtClean="0">
              <a:latin typeface="+mj-lt"/>
            </a:rPr>
            <a:t>Functional area = sumber informasi misal sebuah peran (manajer), logical/ functional group (pusat distribusi) atau sebuah organisasi</a:t>
          </a:r>
          <a:endParaRPr lang="id-ID" sz="2000" b="1" dirty="0">
            <a:latin typeface="+mj-lt"/>
          </a:endParaRPr>
        </a:p>
      </dgm:t>
    </dgm:pt>
    <dgm:pt modelId="{799D57D8-3965-4878-8E36-B906D3AAD00B}" type="parTrans" cxnId="{DD2A3379-0EDB-478A-98A6-2901627AC919}">
      <dgm:prSet/>
      <dgm:spPr/>
      <dgm:t>
        <a:bodyPr/>
        <a:lstStyle/>
        <a:p>
          <a:endParaRPr lang="id-ID" sz="2000" b="1">
            <a:latin typeface="+mj-lt"/>
          </a:endParaRPr>
        </a:p>
      </dgm:t>
    </dgm:pt>
    <dgm:pt modelId="{7641165D-00C2-4F56-A25B-B49D0989F786}" type="sibTrans" cxnId="{DD2A3379-0EDB-478A-98A6-2901627AC919}">
      <dgm:prSet/>
      <dgm:spPr/>
      <dgm:t>
        <a:bodyPr/>
        <a:lstStyle/>
        <a:p>
          <a:endParaRPr lang="id-ID" sz="2000" b="1">
            <a:latin typeface="+mj-lt"/>
          </a:endParaRPr>
        </a:p>
      </dgm:t>
    </dgm:pt>
    <dgm:pt modelId="{AE215828-7D75-44DA-8B2B-DF698A529A2D}">
      <dgm:prSet custT="1"/>
      <dgm:spPr>
        <a:solidFill>
          <a:srgbClr val="002060"/>
        </a:solidFill>
      </dgm:spPr>
      <dgm:t>
        <a:bodyPr/>
        <a:lstStyle/>
        <a:p>
          <a:r>
            <a:rPr lang="id-ID" sz="2000" b="1" dirty="0" smtClean="0">
              <a:latin typeface="+mj-lt"/>
            </a:rPr>
            <a:t>Line = koneksi informasi utama antara area fungsional yang menggambarkan satu atau beberapa pertukaran informasi</a:t>
          </a:r>
          <a:endParaRPr lang="id-ID" sz="2000" b="1" dirty="0">
            <a:latin typeface="+mj-lt"/>
          </a:endParaRPr>
        </a:p>
      </dgm:t>
    </dgm:pt>
    <dgm:pt modelId="{5A3FCD6B-FF28-4A48-AD14-7255BD80C689}" type="parTrans" cxnId="{DE287B3B-2BB8-4F5B-BE3D-7383DEDECAE8}">
      <dgm:prSet/>
      <dgm:spPr/>
      <dgm:t>
        <a:bodyPr/>
        <a:lstStyle/>
        <a:p>
          <a:endParaRPr lang="id-ID" sz="2000" b="1">
            <a:latin typeface="+mj-lt"/>
          </a:endParaRPr>
        </a:p>
      </dgm:t>
    </dgm:pt>
    <dgm:pt modelId="{D99E230E-6A93-423E-9707-F60236DB9CEA}" type="sibTrans" cxnId="{DE287B3B-2BB8-4F5B-BE3D-7383DEDECAE8}">
      <dgm:prSet/>
      <dgm:spPr/>
      <dgm:t>
        <a:bodyPr/>
        <a:lstStyle/>
        <a:p>
          <a:endParaRPr lang="id-ID" sz="2000" b="1">
            <a:latin typeface="+mj-lt"/>
          </a:endParaRPr>
        </a:p>
      </dgm:t>
    </dgm:pt>
    <dgm:pt modelId="{800112AF-F5F6-412B-9795-EED450081E8B}" type="pres">
      <dgm:prSet presAssocID="{A935F4F7-045E-4105-B183-084A95C300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BCC2604-7F14-47AA-8097-B4D8AF0DDCF3}" type="pres">
      <dgm:prSet presAssocID="{A935F4F7-045E-4105-B183-084A95C30009}" presName="Name1" presStyleCnt="0"/>
      <dgm:spPr/>
    </dgm:pt>
    <dgm:pt modelId="{AAECC1A7-8B09-4764-A22C-AEBDB0372A26}" type="pres">
      <dgm:prSet presAssocID="{A935F4F7-045E-4105-B183-084A95C30009}" presName="cycle" presStyleCnt="0"/>
      <dgm:spPr/>
    </dgm:pt>
    <dgm:pt modelId="{A8CB3002-C028-44C0-B46F-BF3C1EB9FEC4}" type="pres">
      <dgm:prSet presAssocID="{A935F4F7-045E-4105-B183-084A95C30009}" presName="srcNode" presStyleLbl="node1" presStyleIdx="0" presStyleCnt="3"/>
      <dgm:spPr/>
    </dgm:pt>
    <dgm:pt modelId="{806BF5B5-9A91-46EA-B61E-2A27F26D4E38}" type="pres">
      <dgm:prSet presAssocID="{A935F4F7-045E-4105-B183-084A95C30009}" presName="conn" presStyleLbl="parChTrans1D2" presStyleIdx="0" presStyleCnt="1"/>
      <dgm:spPr/>
      <dgm:t>
        <a:bodyPr/>
        <a:lstStyle/>
        <a:p>
          <a:endParaRPr lang="id-ID"/>
        </a:p>
      </dgm:t>
    </dgm:pt>
    <dgm:pt modelId="{FEBECC96-464B-44AC-904F-CAF56C1FF755}" type="pres">
      <dgm:prSet presAssocID="{A935F4F7-045E-4105-B183-084A95C30009}" presName="extraNode" presStyleLbl="node1" presStyleIdx="0" presStyleCnt="3"/>
      <dgm:spPr/>
    </dgm:pt>
    <dgm:pt modelId="{E789D2C4-8582-4D36-8377-57D052EBCF46}" type="pres">
      <dgm:prSet presAssocID="{A935F4F7-045E-4105-B183-084A95C30009}" presName="dstNode" presStyleLbl="node1" presStyleIdx="0" presStyleCnt="3"/>
      <dgm:spPr/>
    </dgm:pt>
    <dgm:pt modelId="{5CFF7374-999E-4130-ADF7-9FF24DF16375}" type="pres">
      <dgm:prSet presAssocID="{AF7DB0BA-A470-4925-9D22-4B5409DD0F7E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56BFFA9-805F-43E0-9C77-81D14246EF9D}" type="pres">
      <dgm:prSet presAssocID="{AF7DB0BA-A470-4925-9D22-4B5409DD0F7E}" presName="accent_1" presStyleCnt="0"/>
      <dgm:spPr/>
    </dgm:pt>
    <dgm:pt modelId="{D1635042-F9BA-435D-8A8D-094162608081}" type="pres">
      <dgm:prSet presAssocID="{AF7DB0BA-A470-4925-9D22-4B5409DD0F7E}" presName="accentRepeatNode" presStyleLbl="solidFgAcc1" presStyleIdx="0" presStyleCnt="3"/>
      <dgm:spPr/>
    </dgm:pt>
    <dgm:pt modelId="{971AEECE-FEE6-499E-8697-C31B711DDCD3}" type="pres">
      <dgm:prSet presAssocID="{2C1939A1-B121-4CCB-A52D-D555208E49F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DAC202D-EE1A-4A8B-944F-52AE9E4647DB}" type="pres">
      <dgm:prSet presAssocID="{2C1939A1-B121-4CCB-A52D-D555208E49F6}" presName="accent_2" presStyleCnt="0"/>
      <dgm:spPr/>
    </dgm:pt>
    <dgm:pt modelId="{320386CF-A144-4A72-8C93-072E369B3479}" type="pres">
      <dgm:prSet presAssocID="{2C1939A1-B121-4CCB-A52D-D555208E49F6}" presName="accentRepeatNode" presStyleLbl="solidFgAcc1" presStyleIdx="1" presStyleCnt="3"/>
      <dgm:spPr/>
    </dgm:pt>
    <dgm:pt modelId="{F2898610-A549-4518-8293-21ED5CC9A5F0}" type="pres">
      <dgm:prSet presAssocID="{AE215828-7D75-44DA-8B2B-DF698A529A2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F4B1A44-F5AC-474C-9968-B0C933B9344C}" type="pres">
      <dgm:prSet presAssocID="{AE215828-7D75-44DA-8B2B-DF698A529A2D}" presName="accent_3" presStyleCnt="0"/>
      <dgm:spPr/>
    </dgm:pt>
    <dgm:pt modelId="{99FA8F71-9CA3-45C6-986F-A5297083CE0C}" type="pres">
      <dgm:prSet presAssocID="{AE215828-7D75-44DA-8B2B-DF698A529A2D}" presName="accentRepeatNode" presStyleLbl="solidFgAcc1" presStyleIdx="2" presStyleCnt="3"/>
      <dgm:spPr/>
    </dgm:pt>
  </dgm:ptLst>
  <dgm:cxnLst>
    <dgm:cxn modelId="{59113EA6-C6E4-4225-96A3-129702B9FE20}" type="presOf" srcId="{2C1939A1-B121-4CCB-A52D-D555208E49F6}" destId="{971AEECE-FEE6-499E-8697-C31B711DDCD3}" srcOrd="0" destOrd="0" presId="urn:microsoft.com/office/officeart/2008/layout/VerticalCurvedList"/>
    <dgm:cxn modelId="{DE287B3B-2BB8-4F5B-BE3D-7383DEDECAE8}" srcId="{A935F4F7-045E-4105-B183-084A95C30009}" destId="{AE215828-7D75-44DA-8B2B-DF698A529A2D}" srcOrd="2" destOrd="0" parTransId="{5A3FCD6B-FF28-4A48-AD14-7255BD80C689}" sibTransId="{D99E230E-6A93-423E-9707-F60236DB9CEA}"/>
    <dgm:cxn modelId="{DD2A3379-0EDB-478A-98A6-2901627AC919}" srcId="{A935F4F7-045E-4105-B183-084A95C30009}" destId="{2C1939A1-B121-4CCB-A52D-D555208E49F6}" srcOrd="1" destOrd="0" parTransId="{799D57D8-3965-4878-8E36-B906D3AAD00B}" sibTransId="{7641165D-00C2-4F56-A25B-B49D0989F786}"/>
    <dgm:cxn modelId="{9E70CFDB-1EB4-4AFF-A4A0-CD719A9DB665}" type="presOf" srcId="{AF7DB0BA-A470-4925-9D22-4B5409DD0F7E}" destId="{5CFF7374-999E-4130-ADF7-9FF24DF16375}" srcOrd="0" destOrd="0" presId="urn:microsoft.com/office/officeart/2008/layout/VerticalCurvedList"/>
    <dgm:cxn modelId="{12FC73A7-4C7D-48B6-8390-6F89606F0588}" srcId="{A935F4F7-045E-4105-B183-084A95C30009}" destId="{AF7DB0BA-A470-4925-9D22-4B5409DD0F7E}" srcOrd="0" destOrd="0" parTransId="{4E6BC4A8-9878-48B9-AEDC-C12DA55CB67D}" sibTransId="{73AC3D6A-C8C3-4C2D-9FE0-D95E1DB15B5A}"/>
    <dgm:cxn modelId="{E83436F2-ADEA-43CC-A666-45A747F45B9C}" type="presOf" srcId="{A935F4F7-045E-4105-B183-084A95C30009}" destId="{800112AF-F5F6-412B-9795-EED450081E8B}" srcOrd="0" destOrd="0" presId="urn:microsoft.com/office/officeart/2008/layout/VerticalCurvedList"/>
    <dgm:cxn modelId="{714497F1-9E8E-4053-A8EF-FD9672FBC471}" type="presOf" srcId="{73AC3D6A-C8C3-4C2D-9FE0-D95E1DB15B5A}" destId="{806BF5B5-9A91-46EA-B61E-2A27F26D4E38}" srcOrd="0" destOrd="0" presId="urn:microsoft.com/office/officeart/2008/layout/VerticalCurvedList"/>
    <dgm:cxn modelId="{373FD839-80FE-45C0-A5CF-15FB7B30216C}" type="presOf" srcId="{AE215828-7D75-44DA-8B2B-DF698A529A2D}" destId="{F2898610-A549-4518-8293-21ED5CC9A5F0}" srcOrd="0" destOrd="0" presId="urn:microsoft.com/office/officeart/2008/layout/VerticalCurvedList"/>
    <dgm:cxn modelId="{0C3D749C-B660-45B5-939A-4F6B1B9011FE}" type="presParOf" srcId="{800112AF-F5F6-412B-9795-EED450081E8B}" destId="{FBCC2604-7F14-47AA-8097-B4D8AF0DDCF3}" srcOrd="0" destOrd="0" presId="urn:microsoft.com/office/officeart/2008/layout/VerticalCurvedList"/>
    <dgm:cxn modelId="{57002822-838F-4178-8BC3-5AB19A9EF98C}" type="presParOf" srcId="{FBCC2604-7F14-47AA-8097-B4D8AF0DDCF3}" destId="{AAECC1A7-8B09-4764-A22C-AEBDB0372A26}" srcOrd="0" destOrd="0" presId="urn:microsoft.com/office/officeart/2008/layout/VerticalCurvedList"/>
    <dgm:cxn modelId="{8E71C48C-2F67-46A4-896C-643710BC160C}" type="presParOf" srcId="{AAECC1A7-8B09-4764-A22C-AEBDB0372A26}" destId="{A8CB3002-C028-44C0-B46F-BF3C1EB9FEC4}" srcOrd="0" destOrd="0" presId="urn:microsoft.com/office/officeart/2008/layout/VerticalCurvedList"/>
    <dgm:cxn modelId="{EBDE2770-3DA9-4CFA-8CEA-FB77FF3E4E97}" type="presParOf" srcId="{AAECC1A7-8B09-4764-A22C-AEBDB0372A26}" destId="{806BF5B5-9A91-46EA-B61E-2A27F26D4E38}" srcOrd="1" destOrd="0" presId="urn:microsoft.com/office/officeart/2008/layout/VerticalCurvedList"/>
    <dgm:cxn modelId="{4912D581-0D01-4840-BFCF-A55DF81F8832}" type="presParOf" srcId="{AAECC1A7-8B09-4764-A22C-AEBDB0372A26}" destId="{FEBECC96-464B-44AC-904F-CAF56C1FF755}" srcOrd="2" destOrd="0" presId="urn:microsoft.com/office/officeart/2008/layout/VerticalCurvedList"/>
    <dgm:cxn modelId="{0B787E30-2FD9-405B-B926-4EE9DE0FCF49}" type="presParOf" srcId="{AAECC1A7-8B09-4764-A22C-AEBDB0372A26}" destId="{E789D2C4-8582-4D36-8377-57D052EBCF46}" srcOrd="3" destOrd="0" presId="urn:microsoft.com/office/officeart/2008/layout/VerticalCurvedList"/>
    <dgm:cxn modelId="{BC269D1D-BE6B-4F42-9377-1C5F63584049}" type="presParOf" srcId="{FBCC2604-7F14-47AA-8097-B4D8AF0DDCF3}" destId="{5CFF7374-999E-4130-ADF7-9FF24DF16375}" srcOrd="1" destOrd="0" presId="urn:microsoft.com/office/officeart/2008/layout/VerticalCurvedList"/>
    <dgm:cxn modelId="{2328A875-50EB-4EC9-9D07-578938D6DC50}" type="presParOf" srcId="{FBCC2604-7F14-47AA-8097-B4D8AF0DDCF3}" destId="{656BFFA9-805F-43E0-9C77-81D14246EF9D}" srcOrd="2" destOrd="0" presId="urn:microsoft.com/office/officeart/2008/layout/VerticalCurvedList"/>
    <dgm:cxn modelId="{02D453AE-E408-4CAD-B22B-A7604FEDBA73}" type="presParOf" srcId="{656BFFA9-805F-43E0-9C77-81D14246EF9D}" destId="{D1635042-F9BA-435D-8A8D-094162608081}" srcOrd="0" destOrd="0" presId="urn:microsoft.com/office/officeart/2008/layout/VerticalCurvedList"/>
    <dgm:cxn modelId="{01134726-44DC-4391-80D5-E17E5D65C254}" type="presParOf" srcId="{FBCC2604-7F14-47AA-8097-B4D8AF0DDCF3}" destId="{971AEECE-FEE6-499E-8697-C31B711DDCD3}" srcOrd="3" destOrd="0" presId="urn:microsoft.com/office/officeart/2008/layout/VerticalCurvedList"/>
    <dgm:cxn modelId="{0B178F7F-6B25-4368-82B2-C5C206A24F80}" type="presParOf" srcId="{FBCC2604-7F14-47AA-8097-B4D8AF0DDCF3}" destId="{4DAC202D-EE1A-4A8B-944F-52AE9E4647DB}" srcOrd="4" destOrd="0" presId="urn:microsoft.com/office/officeart/2008/layout/VerticalCurvedList"/>
    <dgm:cxn modelId="{1BBE552B-BCAF-4DF3-98FB-B86610C1FF46}" type="presParOf" srcId="{4DAC202D-EE1A-4A8B-944F-52AE9E4647DB}" destId="{320386CF-A144-4A72-8C93-072E369B3479}" srcOrd="0" destOrd="0" presId="urn:microsoft.com/office/officeart/2008/layout/VerticalCurvedList"/>
    <dgm:cxn modelId="{3EF0D83D-FECC-4E78-8AB2-BD037D059FE4}" type="presParOf" srcId="{FBCC2604-7F14-47AA-8097-B4D8AF0DDCF3}" destId="{F2898610-A549-4518-8293-21ED5CC9A5F0}" srcOrd="5" destOrd="0" presId="urn:microsoft.com/office/officeart/2008/layout/VerticalCurvedList"/>
    <dgm:cxn modelId="{1AD40B3A-9A20-4ED8-A88C-CBEB8C668B22}" type="presParOf" srcId="{FBCC2604-7F14-47AA-8097-B4D8AF0DDCF3}" destId="{9F4B1A44-F5AC-474C-9968-B0C933B9344C}" srcOrd="6" destOrd="0" presId="urn:microsoft.com/office/officeart/2008/layout/VerticalCurvedList"/>
    <dgm:cxn modelId="{986FCE39-745E-443B-875C-3DCC7352B797}" type="presParOf" srcId="{9F4B1A44-F5AC-474C-9968-B0C933B9344C}" destId="{99FA8F71-9CA3-45C6-986F-A5297083CE0C}" srcOrd="0" destOrd="0" presId="urn:microsoft.com/office/officeart/2008/layout/VerticalCurved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B1FCDB42-F1F5-4615-95F1-079311C87E15}">
      <dgm:prSet custT="1"/>
      <dgm:spPr>
        <a:solidFill>
          <a:srgbClr val="7030A0"/>
        </a:solidFill>
      </dgm:spPr>
      <dgm:t>
        <a:bodyPr/>
        <a:lstStyle/>
        <a:p>
          <a:r>
            <a:rPr lang="id-ID" sz="2400" b="1" dirty="0" smtClean="0">
              <a:latin typeface="+mj-lt"/>
            </a:rPr>
            <a:t>Satu metode yang dapat dipergunakan adalah Block Diagram dimana blok merepresentasikan area fungsional dan arrow merepresentasikan jalur</a:t>
          </a:r>
          <a:endParaRPr lang="id-ID" sz="2400" b="1" dirty="0">
            <a:latin typeface="+mj-lt"/>
          </a:endParaRPr>
        </a:p>
      </dgm:t>
    </dgm:pt>
    <dgm:pt modelId="{CC8CE440-D376-4E79-9B4E-3637C061DB30}" type="parTrans" cxnId="{3B260132-A202-4F54-A18E-98E33C179548}">
      <dgm:prSet/>
      <dgm:spPr/>
      <dgm:t>
        <a:bodyPr/>
        <a:lstStyle/>
        <a:p>
          <a:endParaRPr lang="id-ID" sz="2000">
            <a:latin typeface="+mj-lt"/>
          </a:endParaRPr>
        </a:p>
      </dgm:t>
    </dgm:pt>
    <dgm:pt modelId="{35FC6CE6-E831-4EB3-88C2-434118182C30}" type="sibTrans" cxnId="{3B260132-A202-4F54-A18E-98E33C179548}">
      <dgm:prSet/>
      <dgm:spPr/>
      <dgm:t>
        <a:bodyPr/>
        <a:lstStyle/>
        <a:p>
          <a:endParaRPr lang="id-ID" sz="2000">
            <a:latin typeface="+mj-lt"/>
          </a:endParaRPr>
        </a:p>
      </dgm:t>
    </dgm:pt>
    <dgm:pt modelId="{CFA06040-EF44-4955-BADC-FB74F883DCB7}">
      <dgm:prSet custT="1"/>
      <dgm:spPr/>
      <dgm:t>
        <a:bodyPr/>
        <a:lstStyle/>
        <a:p>
          <a:r>
            <a:rPr lang="id-ID" sz="2400" b="1" dirty="0" smtClean="0">
              <a:latin typeface="+mj-lt"/>
            </a:rPr>
            <a:t>Metode lain adalah Functional Collaboration Diagram dimana aktor merepresentasikan pengguna atau entitas dari area fungsional dan / atau sumber daya informasi eksternal</a:t>
          </a:r>
          <a:endParaRPr lang="id-ID" sz="2400" b="1" dirty="0">
            <a:latin typeface="+mj-lt"/>
          </a:endParaRPr>
        </a:p>
      </dgm:t>
    </dgm:pt>
    <dgm:pt modelId="{0B2E4517-84B3-4F7E-B1D1-C1FD42B9DB3E}" type="parTrans" cxnId="{D5FDBB8C-159B-4ECD-80B3-B1020FF7C003}">
      <dgm:prSet/>
      <dgm:spPr/>
      <dgm:t>
        <a:bodyPr/>
        <a:lstStyle/>
        <a:p>
          <a:endParaRPr lang="id-ID" sz="2000">
            <a:latin typeface="+mj-lt"/>
          </a:endParaRPr>
        </a:p>
      </dgm:t>
    </dgm:pt>
    <dgm:pt modelId="{8BA6BA02-9920-4B4C-AB0B-A3AF1FBA7C0B}" type="sibTrans" cxnId="{D5FDBB8C-159B-4ECD-80B3-B1020FF7C003}">
      <dgm:prSet/>
      <dgm:spPr/>
      <dgm:t>
        <a:bodyPr/>
        <a:lstStyle/>
        <a:p>
          <a:endParaRPr lang="id-ID" sz="2000">
            <a:latin typeface="+mj-lt"/>
          </a:endParaRPr>
        </a:p>
      </dgm:t>
    </dgm:pt>
    <dgm:pt modelId="{800112AF-F5F6-412B-9795-EED450081E8B}" type="pres">
      <dgm:prSet presAssocID="{A935F4F7-045E-4105-B183-084A95C300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BCC2604-7F14-47AA-8097-B4D8AF0DDCF3}" type="pres">
      <dgm:prSet presAssocID="{A935F4F7-045E-4105-B183-084A95C30009}" presName="Name1" presStyleCnt="0"/>
      <dgm:spPr/>
    </dgm:pt>
    <dgm:pt modelId="{AAECC1A7-8B09-4764-A22C-AEBDB0372A26}" type="pres">
      <dgm:prSet presAssocID="{A935F4F7-045E-4105-B183-084A95C30009}" presName="cycle" presStyleCnt="0"/>
      <dgm:spPr/>
    </dgm:pt>
    <dgm:pt modelId="{A8CB3002-C028-44C0-B46F-BF3C1EB9FEC4}" type="pres">
      <dgm:prSet presAssocID="{A935F4F7-045E-4105-B183-084A95C30009}" presName="srcNode" presStyleLbl="node1" presStyleIdx="0" presStyleCnt="2"/>
      <dgm:spPr/>
    </dgm:pt>
    <dgm:pt modelId="{806BF5B5-9A91-46EA-B61E-2A27F26D4E38}" type="pres">
      <dgm:prSet presAssocID="{A935F4F7-045E-4105-B183-084A95C30009}" presName="conn" presStyleLbl="parChTrans1D2" presStyleIdx="0" presStyleCnt="1"/>
      <dgm:spPr/>
      <dgm:t>
        <a:bodyPr/>
        <a:lstStyle/>
        <a:p>
          <a:endParaRPr lang="id-ID"/>
        </a:p>
      </dgm:t>
    </dgm:pt>
    <dgm:pt modelId="{FEBECC96-464B-44AC-904F-CAF56C1FF755}" type="pres">
      <dgm:prSet presAssocID="{A935F4F7-045E-4105-B183-084A95C30009}" presName="extraNode" presStyleLbl="node1" presStyleIdx="0" presStyleCnt="2"/>
      <dgm:spPr/>
    </dgm:pt>
    <dgm:pt modelId="{E789D2C4-8582-4D36-8377-57D052EBCF46}" type="pres">
      <dgm:prSet presAssocID="{A935F4F7-045E-4105-B183-084A95C30009}" presName="dstNode" presStyleLbl="node1" presStyleIdx="0" presStyleCnt="2"/>
      <dgm:spPr/>
    </dgm:pt>
    <dgm:pt modelId="{6E00BF18-0229-4BD7-A956-99AC3CAF0860}" type="pres">
      <dgm:prSet presAssocID="{B1FCDB42-F1F5-4615-95F1-079311C87E15}" presName="text_1" presStyleLbl="node1" presStyleIdx="0" presStyleCnt="2" custScaleY="11967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5DFAD3B-4E22-4E58-AC6B-0695429DD6C2}" type="pres">
      <dgm:prSet presAssocID="{B1FCDB42-F1F5-4615-95F1-079311C87E15}" presName="accent_1" presStyleCnt="0"/>
      <dgm:spPr/>
    </dgm:pt>
    <dgm:pt modelId="{08AB042F-2E3E-453B-8F71-7A04A1484736}" type="pres">
      <dgm:prSet presAssocID="{B1FCDB42-F1F5-4615-95F1-079311C87E15}" presName="accentRepeatNode" presStyleLbl="solidFgAcc1" presStyleIdx="0" presStyleCnt="2"/>
      <dgm:spPr/>
    </dgm:pt>
    <dgm:pt modelId="{A6A8716C-D0F5-43B1-87CF-6830CAB29500}" type="pres">
      <dgm:prSet presAssocID="{CFA06040-EF44-4955-BADC-FB74F883DCB7}" presName="text_2" presStyleLbl="node1" presStyleIdx="1" presStyleCnt="2" custScaleY="14429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F050C7D-0C23-4D4A-9883-24781FF9DA19}" type="pres">
      <dgm:prSet presAssocID="{CFA06040-EF44-4955-BADC-FB74F883DCB7}" presName="accent_2" presStyleCnt="0"/>
      <dgm:spPr/>
    </dgm:pt>
    <dgm:pt modelId="{BF8CE9BD-5FF2-48F8-B23E-4C28825FA25B}" type="pres">
      <dgm:prSet presAssocID="{CFA06040-EF44-4955-BADC-FB74F883DCB7}" presName="accentRepeatNode" presStyleLbl="solidFgAcc1" presStyleIdx="1" presStyleCnt="2"/>
      <dgm:spPr/>
    </dgm:pt>
  </dgm:ptLst>
  <dgm:cxnLst>
    <dgm:cxn modelId="{3B260132-A202-4F54-A18E-98E33C179548}" srcId="{A935F4F7-045E-4105-B183-084A95C30009}" destId="{B1FCDB42-F1F5-4615-95F1-079311C87E15}" srcOrd="0" destOrd="0" parTransId="{CC8CE440-D376-4E79-9B4E-3637C061DB30}" sibTransId="{35FC6CE6-E831-4EB3-88C2-434118182C30}"/>
    <dgm:cxn modelId="{362DEA51-CFA6-4194-9E05-9A23C96078A2}" type="presOf" srcId="{35FC6CE6-E831-4EB3-88C2-434118182C30}" destId="{806BF5B5-9A91-46EA-B61E-2A27F26D4E38}" srcOrd="0" destOrd="0" presId="urn:microsoft.com/office/officeart/2008/layout/VerticalCurvedList"/>
    <dgm:cxn modelId="{ADB0CA44-14C4-4682-BF72-EDCCD47AA5F0}" type="presOf" srcId="{CFA06040-EF44-4955-BADC-FB74F883DCB7}" destId="{A6A8716C-D0F5-43B1-87CF-6830CAB29500}" srcOrd="0" destOrd="0" presId="urn:microsoft.com/office/officeart/2008/layout/VerticalCurvedList"/>
    <dgm:cxn modelId="{D5FDBB8C-159B-4ECD-80B3-B1020FF7C003}" srcId="{A935F4F7-045E-4105-B183-084A95C30009}" destId="{CFA06040-EF44-4955-BADC-FB74F883DCB7}" srcOrd="1" destOrd="0" parTransId="{0B2E4517-84B3-4F7E-B1D1-C1FD42B9DB3E}" sibTransId="{8BA6BA02-9920-4B4C-AB0B-A3AF1FBA7C0B}"/>
    <dgm:cxn modelId="{D105EFBF-FF99-449D-A0EE-BD3A2E17B354}" type="presOf" srcId="{A935F4F7-045E-4105-B183-084A95C30009}" destId="{800112AF-F5F6-412B-9795-EED450081E8B}" srcOrd="0" destOrd="0" presId="urn:microsoft.com/office/officeart/2008/layout/VerticalCurvedList"/>
    <dgm:cxn modelId="{486EAFA0-1885-4BB8-A63C-919E5E7809E7}" type="presOf" srcId="{B1FCDB42-F1F5-4615-95F1-079311C87E15}" destId="{6E00BF18-0229-4BD7-A956-99AC3CAF0860}" srcOrd="0" destOrd="0" presId="urn:microsoft.com/office/officeart/2008/layout/VerticalCurvedList"/>
    <dgm:cxn modelId="{C678D5DB-5712-453D-8F7B-4D8960FFFCFD}" type="presParOf" srcId="{800112AF-F5F6-412B-9795-EED450081E8B}" destId="{FBCC2604-7F14-47AA-8097-B4D8AF0DDCF3}" srcOrd="0" destOrd="0" presId="urn:microsoft.com/office/officeart/2008/layout/VerticalCurvedList"/>
    <dgm:cxn modelId="{7CBC43D5-83ED-4BA3-94DA-4EC48BA6E531}" type="presParOf" srcId="{FBCC2604-7F14-47AA-8097-B4D8AF0DDCF3}" destId="{AAECC1A7-8B09-4764-A22C-AEBDB0372A26}" srcOrd="0" destOrd="0" presId="urn:microsoft.com/office/officeart/2008/layout/VerticalCurvedList"/>
    <dgm:cxn modelId="{ADC8F0C2-3C70-4F6A-9C8F-2302E1CB2611}" type="presParOf" srcId="{AAECC1A7-8B09-4764-A22C-AEBDB0372A26}" destId="{A8CB3002-C028-44C0-B46F-BF3C1EB9FEC4}" srcOrd="0" destOrd="0" presId="urn:microsoft.com/office/officeart/2008/layout/VerticalCurvedList"/>
    <dgm:cxn modelId="{B5B91096-377C-46B4-945E-D6C6EAD5C565}" type="presParOf" srcId="{AAECC1A7-8B09-4764-A22C-AEBDB0372A26}" destId="{806BF5B5-9A91-46EA-B61E-2A27F26D4E38}" srcOrd="1" destOrd="0" presId="urn:microsoft.com/office/officeart/2008/layout/VerticalCurvedList"/>
    <dgm:cxn modelId="{5D123EE6-BBA6-4350-8E97-F70A2AA92C1E}" type="presParOf" srcId="{AAECC1A7-8B09-4764-A22C-AEBDB0372A26}" destId="{FEBECC96-464B-44AC-904F-CAF56C1FF755}" srcOrd="2" destOrd="0" presId="urn:microsoft.com/office/officeart/2008/layout/VerticalCurvedList"/>
    <dgm:cxn modelId="{BFC33571-7F1F-4812-9E3E-2BF09BE617B5}" type="presParOf" srcId="{AAECC1A7-8B09-4764-A22C-AEBDB0372A26}" destId="{E789D2C4-8582-4D36-8377-57D052EBCF46}" srcOrd="3" destOrd="0" presId="urn:microsoft.com/office/officeart/2008/layout/VerticalCurvedList"/>
    <dgm:cxn modelId="{581632F5-CFB1-40F2-A893-E9E9E325ECE7}" type="presParOf" srcId="{FBCC2604-7F14-47AA-8097-B4D8AF0DDCF3}" destId="{6E00BF18-0229-4BD7-A956-99AC3CAF0860}" srcOrd="1" destOrd="0" presId="urn:microsoft.com/office/officeart/2008/layout/VerticalCurvedList"/>
    <dgm:cxn modelId="{E4CC2061-779A-4C6F-83D6-D482B13E0B48}" type="presParOf" srcId="{FBCC2604-7F14-47AA-8097-B4D8AF0DDCF3}" destId="{05DFAD3B-4E22-4E58-AC6B-0695429DD6C2}" srcOrd="2" destOrd="0" presId="urn:microsoft.com/office/officeart/2008/layout/VerticalCurvedList"/>
    <dgm:cxn modelId="{F59B6684-778B-4984-8A7E-883FAF5F5342}" type="presParOf" srcId="{05DFAD3B-4E22-4E58-AC6B-0695429DD6C2}" destId="{08AB042F-2E3E-453B-8F71-7A04A1484736}" srcOrd="0" destOrd="0" presId="urn:microsoft.com/office/officeart/2008/layout/VerticalCurvedList"/>
    <dgm:cxn modelId="{77CDB688-9352-4759-B3B8-4990DEADA331}" type="presParOf" srcId="{FBCC2604-7F14-47AA-8097-B4D8AF0DDCF3}" destId="{A6A8716C-D0F5-43B1-87CF-6830CAB29500}" srcOrd="3" destOrd="0" presId="urn:microsoft.com/office/officeart/2008/layout/VerticalCurvedList"/>
    <dgm:cxn modelId="{0C870AED-58B2-483E-B14D-A3C1C36D9AF2}" type="presParOf" srcId="{FBCC2604-7F14-47AA-8097-B4D8AF0DDCF3}" destId="{7F050C7D-0C23-4D4A-9883-24781FF9DA19}" srcOrd="4" destOrd="0" presId="urn:microsoft.com/office/officeart/2008/layout/VerticalCurvedList"/>
    <dgm:cxn modelId="{7A3C9614-3F64-4762-BAE5-1BD89E66E06C}" type="presParOf" srcId="{7F050C7D-0C23-4D4A-9883-24781FF9DA19}" destId="{BF8CE9BD-5FF2-48F8-B23E-4C28825FA25B}" srcOrd="0" destOrd="0" presId="urn:microsoft.com/office/officeart/2008/layout/VerticalCurved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48AD09C-2C54-446C-8CCB-34D1B5897E7B}">
      <dgm:prSet custT="1"/>
      <dgm:spPr/>
      <dgm:t>
        <a:bodyPr/>
        <a:lstStyle/>
        <a:p>
          <a:r>
            <a:rPr lang="id-ID" sz="2400" b="1" dirty="0" smtClean="0">
              <a:latin typeface="+mj-lt"/>
            </a:rPr>
            <a:t>Node Connectivity Diagram mengilustrasikan dan menguraikan lokasi bisnis (node), jalur yang diperlukan antar lokasi, dan karakteristik pertukaran informasi</a:t>
          </a:r>
          <a:endParaRPr lang="id-ID" sz="2400" b="1" dirty="0">
            <a:latin typeface="+mj-lt"/>
          </a:endParaRPr>
        </a:p>
      </dgm:t>
    </dgm:pt>
    <dgm:pt modelId="{C68469B3-0157-4861-AD8C-5F2EDD0C49D9}" type="parTrans" cxnId="{D851803C-9141-4448-B8AC-49B09D5983F7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A44C449B-671E-4B0B-8136-3E2118371A8A}" type="sibTrans" cxnId="{D851803C-9141-4448-B8AC-49B09D5983F7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C824CD7D-A922-4F17-824E-74BDD51BE030}">
      <dgm:prSet custT="1"/>
      <dgm:spPr/>
      <dgm:t>
        <a:bodyPr/>
        <a:lstStyle/>
        <a:p>
          <a:r>
            <a:rPr lang="id-ID" sz="2400" b="1" dirty="0" smtClean="0">
              <a:latin typeface="+mj-lt"/>
            </a:rPr>
            <a:t>Dapat dibuat dalam tiga level yaitu:</a:t>
          </a:r>
          <a:endParaRPr lang="id-ID" sz="2400" b="1" dirty="0">
            <a:latin typeface="+mj-lt"/>
          </a:endParaRPr>
        </a:p>
      </dgm:t>
    </dgm:pt>
    <dgm:pt modelId="{B33D4B70-34F8-422D-844A-4404403C6672}" type="parTrans" cxnId="{272B1E98-5753-4794-817C-5113D22758D9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EA463346-3839-4A7E-B5CB-4BA95A86394C}" type="sibTrans" cxnId="{272B1E98-5753-4794-817C-5113D22758D9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81EB6C45-E3B1-4DFA-B75B-C5AB97B10C08}">
      <dgm:prSet custT="1"/>
      <dgm:spPr/>
      <dgm:t>
        <a:bodyPr/>
        <a:lstStyle/>
        <a:p>
          <a:r>
            <a:rPr lang="id-ID" sz="2400" b="1" dirty="0" smtClean="0">
              <a:latin typeface="+mj-lt"/>
            </a:rPr>
            <a:t>Conceptual Node Cconnectivity Diagram</a:t>
          </a:r>
          <a:endParaRPr lang="id-ID" sz="2400" b="1" dirty="0">
            <a:latin typeface="+mj-lt"/>
          </a:endParaRPr>
        </a:p>
      </dgm:t>
    </dgm:pt>
    <dgm:pt modelId="{B265A8EC-9A06-48CC-9B97-967C01C618FB}" type="parTrans" cxnId="{213CC27D-B15F-4470-B92A-A8249462806F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E1EA06D1-3695-4E91-9B6C-8F5D42AA1F2F}" type="sibTrans" cxnId="{213CC27D-B15F-4470-B92A-A8249462806F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775751D6-088C-4C23-B4BC-953C08117911}">
      <dgm:prSet custT="1"/>
      <dgm:spPr/>
      <dgm:t>
        <a:bodyPr/>
        <a:lstStyle/>
        <a:p>
          <a:r>
            <a:rPr lang="id-ID" sz="2400" b="1" dirty="0" smtClean="0">
              <a:latin typeface="+mj-lt"/>
            </a:rPr>
            <a:t>Logical Node Connectivity Diagram</a:t>
          </a:r>
          <a:endParaRPr lang="id-ID" sz="2400" b="1" dirty="0">
            <a:latin typeface="+mj-lt"/>
          </a:endParaRPr>
        </a:p>
      </dgm:t>
    </dgm:pt>
    <dgm:pt modelId="{AC8FC68B-1537-4458-BDD1-09856D982E47}" type="parTrans" cxnId="{2C18B6A4-952D-40CE-B9B1-E94CB77E38DE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8556AA22-3C21-401B-AAE1-546538A464ED}" type="sibTrans" cxnId="{2C18B6A4-952D-40CE-B9B1-E94CB77E38DE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9299BD45-BA1F-4A8E-B75B-22FB71C4DDC8}">
      <dgm:prSet custT="1"/>
      <dgm:spPr/>
      <dgm:t>
        <a:bodyPr/>
        <a:lstStyle/>
        <a:p>
          <a:r>
            <a:rPr lang="id-ID" sz="2400" b="1" dirty="0" smtClean="0">
              <a:latin typeface="+mj-lt"/>
            </a:rPr>
            <a:t>Physical Node Connectivity Description</a:t>
          </a:r>
          <a:endParaRPr lang="id-ID" sz="2400" b="1" dirty="0">
            <a:latin typeface="+mj-lt"/>
          </a:endParaRPr>
        </a:p>
      </dgm:t>
    </dgm:pt>
    <dgm:pt modelId="{3E2FF213-E00A-4288-AB76-A1E77133A9D5}" type="parTrans" cxnId="{0DD69E10-3937-42D3-A50C-62AE9103593C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E6EA86D0-18C6-40D9-AE29-651B8E70ADAF}" type="sibTrans" cxnId="{0DD69E10-3937-42D3-A50C-62AE9103593C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800112AF-F5F6-412B-9795-EED450081E8B}" type="pres">
      <dgm:prSet presAssocID="{A935F4F7-045E-4105-B183-084A95C300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BCC2604-7F14-47AA-8097-B4D8AF0DDCF3}" type="pres">
      <dgm:prSet presAssocID="{A935F4F7-045E-4105-B183-084A95C30009}" presName="Name1" presStyleCnt="0"/>
      <dgm:spPr/>
    </dgm:pt>
    <dgm:pt modelId="{AAECC1A7-8B09-4764-A22C-AEBDB0372A26}" type="pres">
      <dgm:prSet presAssocID="{A935F4F7-045E-4105-B183-084A95C30009}" presName="cycle" presStyleCnt="0"/>
      <dgm:spPr/>
    </dgm:pt>
    <dgm:pt modelId="{A8CB3002-C028-44C0-B46F-BF3C1EB9FEC4}" type="pres">
      <dgm:prSet presAssocID="{A935F4F7-045E-4105-B183-084A95C30009}" presName="srcNode" presStyleLbl="node1" presStyleIdx="0" presStyleCnt="2"/>
      <dgm:spPr/>
    </dgm:pt>
    <dgm:pt modelId="{806BF5B5-9A91-46EA-B61E-2A27F26D4E38}" type="pres">
      <dgm:prSet presAssocID="{A935F4F7-045E-4105-B183-084A95C30009}" presName="conn" presStyleLbl="parChTrans1D2" presStyleIdx="0" presStyleCnt="1"/>
      <dgm:spPr/>
      <dgm:t>
        <a:bodyPr/>
        <a:lstStyle/>
        <a:p>
          <a:endParaRPr lang="id-ID"/>
        </a:p>
      </dgm:t>
    </dgm:pt>
    <dgm:pt modelId="{FEBECC96-464B-44AC-904F-CAF56C1FF755}" type="pres">
      <dgm:prSet presAssocID="{A935F4F7-045E-4105-B183-084A95C30009}" presName="extraNode" presStyleLbl="node1" presStyleIdx="0" presStyleCnt="2"/>
      <dgm:spPr/>
    </dgm:pt>
    <dgm:pt modelId="{E789D2C4-8582-4D36-8377-57D052EBCF46}" type="pres">
      <dgm:prSet presAssocID="{A935F4F7-045E-4105-B183-084A95C30009}" presName="dstNode" presStyleLbl="node1" presStyleIdx="0" presStyleCnt="2"/>
      <dgm:spPr/>
    </dgm:pt>
    <dgm:pt modelId="{14EF068F-E64C-4B7E-AAA1-9A4590099908}" type="pres">
      <dgm:prSet presAssocID="{948AD09C-2C54-446C-8CCB-34D1B5897E7B}" presName="text_1" presStyleLbl="node1" presStyleIdx="0" presStyleCnt="2" custScaleY="14429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D51A397-35E0-4EAE-908C-B86971ECE332}" type="pres">
      <dgm:prSet presAssocID="{948AD09C-2C54-446C-8CCB-34D1B5897E7B}" presName="accent_1" presStyleCnt="0"/>
      <dgm:spPr/>
    </dgm:pt>
    <dgm:pt modelId="{22B16316-D4EE-419C-9D77-8276CB9B820A}" type="pres">
      <dgm:prSet presAssocID="{948AD09C-2C54-446C-8CCB-34D1B5897E7B}" presName="accentRepeatNode" presStyleLbl="solidFgAcc1" presStyleIdx="0" presStyleCnt="2"/>
      <dgm:spPr/>
    </dgm:pt>
    <dgm:pt modelId="{0DE77622-C8B7-49C9-930C-6C61E488DE2C}" type="pres">
      <dgm:prSet presAssocID="{C824CD7D-A922-4F17-824E-74BDD51BE030}" presName="text_2" presStyleLbl="node1" presStyleIdx="1" presStyleCnt="2" custScaleY="13281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5657673-323B-4FB9-A530-F6F3E08E8A85}" type="pres">
      <dgm:prSet presAssocID="{C824CD7D-A922-4F17-824E-74BDD51BE030}" presName="accent_2" presStyleCnt="0"/>
      <dgm:spPr/>
    </dgm:pt>
    <dgm:pt modelId="{6DA32430-CDB8-4826-8B67-79EF9E7F985C}" type="pres">
      <dgm:prSet presAssocID="{C824CD7D-A922-4F17-824E-74BDD51BE030}" presName="accentRepeatNode" presStyleLbl="solidFgAcc1" presStyleIdx="1" presStyleCnt="2"/>
      <dgm:spPr/>
    </dgm:pt>
  </dgm:ptLst>
  <dgm:cxnLst>
    <dgm:cxn modelId="{74F8EBEE-F547-4B8D-97B2-BB6287CF4BD0}" type="presOf" srcId="{A44C449B-671E-4B0B-8136-3E2118371A8A}" destId="{806BF5B5-9A91-46EA-B61E-2A27F26D4E38}" srcOrd="0" destOrd="0" presId="urn:microsoft.com/office/officeart/2008/layout/VerticalCurvedList"/>
    <dgm:cxn modelId="{58639610-A3B9-4B6B-8C72-CCF8986EFE87}" type="presOf" srcId="{A935F4F7-045E-4105-B183-084A95C30009}" destId="{800112AF-F5F6-412B-9795-EED450081E8B}" srcOrd="0" destOrd="0" presId="urn:microsoft.com/office/officeart/2008/layout/VerticalCurvedList"/>
    <dgm:cxn modelId="{6CE4CFCD-FE26-4030-A9F7-B3ED7120A17F}" type="presOf" srcId="{C824CD7D-A922-4F17-824E-74BDD51BE030}" destId="{0DE77622-C8B7-49C9-930C-6C61E488DE2C}" srcOrd="0" destOrd="0" presId="urn:microsoft.com/office/officeart/2008/layout/VerticalCurvedList"/>
    <dgm:cxn modelId="{213CC27D-B15F-4470-B92A-A8249462806F}" srcId="{C824CD7D-A922-4F17-824E-74BDD51BE030}" destId="{81EB6C45-E3B1-4DFA-B75B-C5AB97B10C08}" srcOrd="0" destOrd="0" parTransId="{B265A8EC-9A06-48CC-9B97-967C01C618FB}" sibTransId="{E1EA06D1-3695-4E91-9B6C-8F5D42AA1F2F}"/>
    <dgm:cxn modelId="{D92268E9-DF17-4D36-97F2-5F33A1D33AAF}" type="presOf" srcId="{775751D6-088C-4C23-B4BC-953C08117911}" destId="{0DE77622-C8B7-49C9-930C-6C61E488DE2C}" srcOrd="0" destOrd="2" presId="urn:microsoft.com/office/officeart/2008/layout/VerticalCurvedList"/>
    <dgm:cxn modelId="{2C18B6A4-952D-40CE-B9B1-E94CB77E38DE}" srcId="{C824CD7D-A922-4F17-824E-74BDD51BE030}" destId="{775751D6-088C-4C23-B4BC-953C08117911}" srcOrd="1" destOrd="0" parTransId="{AC8FC68B-1537-4458-BDD1-09856D982E47}" sibTransId="{8556AA22-3C21-401B-AAE1-546538A464ED}"/>
    <dgm:cxn modelId="{4A64ED81-096C-4790-81E8-398CDDD79317}" type="presOf" srcId="{9299BD45-BA1F-4A8E-B75B-22FB71C4DDC8}" destId="{0DE77622-C8B7-49C9-930C-6C61E488DE2C}" srcOrd="0" destOrd="3" presId="urn:microsoft.com/office/officeart/2008/layout/VerticalCurvedList"/>
    <dgm:cxn modelId="{0DD69E10-3937-42D3-A50C-62AE9103593C}" srcId="{C824CD7D-A922-4F17-824E-74BDD51BE030}" destId="{9299BD45-BA1F-4A8E-B75B-22FB71C4DDC8}" srcOrd="2" destOrd="0" parTransId="{3E2FF213-E00A-4288-AB76-A1E77133A9D5}" sibTransId="{E6EA86D0-18C6-40D9-AE29-651B8E70ADAF}"/>
    <dgm:cxn modelId="{395A5F3B-FFA4-47ED-9B77-CD2BBCB5225C}" type="presOf" srcId="{948AD09C-2C54-446C-8CCB-34D1B5897E7B}" destId="{14EF068F-E64C-4B7E-AAA1-9A4590099908}" srcOrd="0" destOrd="0" presId="urn:microsoft.com/office/officeart/2008/layout/VerticalCurvedList"/>
    <dgm:cxn modelId="{D851803C-9141-4448-B8AC-49B09D5983F7}" srcId="{A935F4F7-045E-4105-B183-084A95C30009}" destId="{948AD09C-2C54-446C-8CCB-34D1B5897E7B}" srcOrd="0" destOrd="0" parTransId="{C68469B3-0157-4861-AD8C-5F2EDD0C49D9}" sibTransId="{A44C449B-671E-4B0B-8136-3E2118371A8A}"/>
    <dgm:cxn modelId="{9D1AAD47-3209-4FC2-9203-695727A4B262}" type="presOf" srcId="{81EB6C45-E3B1-4DFA-B75B-C5AB97B10C08}" destId="{0DE77622-C8B7-49C9-930C-6C61E488DE2C}" srcOrd="0" destOrd="1" presId="urn:microsoft.com/office/officeart/2008/layout/VerticalCurvedList"/>
    <dgm:cxn modelId="{272B1E98-5753-4794-817C-5113D22758D9}" srcId="{A935F4F7-045E-4105-B183-084A95C30009}" destId="{C824CD7D-A922-4F17-824E-74BDD51BE030}" srcOrd="1" destOrd="0" parTransId="{B33D4B70-34F8-422D-844A-4404403C6672}" sibTransId="{EA463346-3839-4A7E-B5CB-4BA95A86394C}"/>
    <dgm:cxn modelId="{90964712-C50E-4348-8D3D-2B9EBE7C005F}" type="presParOf" srcId="{800112AF-F5F6-412B-9795-EED450081E8B}" destId="{FBCC2604-7F14-47AA-8097-B4D8AF0DDCF3}" srcOrd="0" destOrd="0" presId="urn:microsoft.com/office/officeart/2008/layout/VerticalCurvedList"/>
    <dgm:cxn modelId="{3CB00DFB-5469-43A8-8023-0A6E067A6D0B}" type="presParOf" srcId="{FBCC2604-7F14-47AA-8097-B4D8AF0DDCF3}" destId="{AAECC1A7-8B09-4764-A22C-AEBDB0372A26}" srcOrd="0" destOrd="0" presId="urn:microsoft.com/office/officeart/2008/layout/VerticalCurvedList"/>
    <dgm:cxn modelId="{0FE6A8A6-04A4-40B7-B683-457932075D44}" type="presParOf" srcId="{AAECC1A7-8B09-4764-A22C-AEBDB0372A26}" destId="{A8CB3002-C028-44C0-B46F-BF3C1EB9FEC4}" srcOrd="0" destOrd="0" presId="urn:microsoft.com/office/officeart/2008/layout/VerticalCurvedList"/>
    <dgm:cxn modelId="{CD6A89A2-42CE-4D04-972C-8CD7B396237E}" type="presParOf" srcId="{AAECC1A7-8B09-4764-A22C-AEBDB0372A26}" destId="{806BF5B5-9A91-46EA-B61E-2A27F26D4E38}" srcOrd="1" destOrd="0" presId="urn:microsoft.com/office/officeart/2008/layout/VerticalCurvedList"/>
    <dgm:cxn modelId="{F261CD91-DCF6-4B9E-B55E-A8A67D53BC22}" type="presParOf" srcId="{AAECC1A7-8B09-4764-A22C-AEBDB0372A26}" destId="{FEBECC96-464B-44AC-904F-CAF56C1FF755}" srcOrd="2" destOrd="0" presId="urn:microsoft.com/office/officeart/2008/layout/VerticalCurvedList"/>
    <dgm:cxn modelId="{7E3E7909-3B24-41A9-B91A-6EC78408AC35}" type="presParOf" srcId="{AAECC1A7-8B09-4764-A22C-AEBDB0372A26}" destId="{E789D2C4-8582-4D36-8377-57D052EBCF46}" srcOrd="3" destOrd="0" presId="urn:microsoft.com/office/officeart/2008/layout/VerticalCurvedList"/>
    <dgm:cxn modelId="{F7AD4BFC-6A8A-4DFA-9F79-A233E7BA3B07}" type="presParOf" srcId="{FBCC2604-7F14-47AA-8097-B4D8AF0DDCF3}" destId="{14EF068F-E64C-4B7E-AAA1-9A4590099908}" srcOrd="1" destOrd="0" presId="urn:microsoft.com/office/officeart/2008/layout/VerticalCurvedList"/>
    <dgm:cxn modelId="{30041210-7277-41AC-97FC-AD7B587FAAF2}" type="presParOf" srcId="{FBCC2604-7F14-47AA-8097-B4D8AF0DDCF3}" destId="{7D51A397-35E0-4EAE-908C-B86971ECE332}" srcOrd="2" destOrd="0" presId="urn:microsoft.com/office/officeart/2008/layout/VerticalCurvedList"/>
    <dgm:cxn modelId="{C721269F-E75D-447D-8A61-D0C2F604CCAA}" type="presParOf" srcId="{7D51A397-35E0-4EAE-908C-B86971ECE332}" destId="{22B16316-D4EE-419C-9D77-8276CB9B820A}" srcOrd="0" destOrd="0" presId="urn:microsoft.com/office/officeart/2008/layout/VerticalCurvedList"/>
    <dgm:cxn modelId="{4E80101B-B9BE-4AF7-A37A-C63F39CED94C}" type="presParOf" srcId="{FBCC2604-7F14-47AA-8097-B4D8AF0DDCF3}" destId="{0DE77622-C8B7-49C9-930C-6C61E488DE2C}" srcOrd="3" destOrd="0" presId="urn:microsoft.com/office/officeart/2008/layout/VerticalCurvedList"/>
    <dgm:cxn modelId="{F380528B-21C8-4BE3-AE37-A441EE957EF0}" type="presParOf" srcId="{FBCC2604-7F14-47AA-8097-B4D8AF0DDCF3}" destId="{C5657673-323B-4FB9-A530-F6F3E08E8A85}" srcOrd="4" destOrd="0" presId="urn:microsoft.com/office/officeart/2008/layout/VerticalCurvedList"/>
    <dgm:cxn modelId="{AF9C0E87-3B86-4D17-83A4-F7CCF7642F16}" type="presParOf" srcId="{C5657673-323B-4FB9-A530-F6F3E08E8A85}" destId="{6DA32430-CDB8-4826-8B67-79EF9E7F985C}" srcOrd="0" destOrd="0" presId="urn:microsoft.com/office/officeart/2008/layout/VerticalCurved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4AE627-97CD-4AE8-BBAB-811CB77524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94D980E-45B7-4307-A917-642D184BF5FC}">
      <dgm:prSet custT="1"/>
      <dgm:spPr/>
      <dgm:t>
        <a:bodyPr/>
        <a:lstStyle/>
        <a:p>
          <a:pPr rtl="0"/>
          <a:r>
            <a:rPr lang="id-ID" sz="2400" b="1" dirty="0" smtClean="0"/>
            <a:t>Organization Mission Statement</a:t>
          </a:r>
          <a:endParaRPr lang="id-ID" sz="2400" b="1" dirty="0"/>
        </a:p>
      </dgm:t>
    </dgm:pt>
    <dgm:pt modelId="{579D2BB4-15B1-47B2-AD13-023E0821E468}" type="parTrans" cxnId="{06B8A97B-6A28-48E0-B263-4A88E9B9B0AE}">
      <dgm:prSet/>
      <dgm:spPr/>
      <dgm:t>
        <a:bodyPr/>
        <a:lstStyle/>
        <a:p>
          <a:endParaRPr lang="id-ID" sz="2400" b="1"/>
        </a:p>
      </dgm:t>
    </dgm:pt>
    <dgm:pt modelId="{4806F810-F058-4354-881E-3F332BDB82B7}" type="sibTrans" cxnId="{06B8A97B-6A28-48E0-B263-4A88E9B9B0AE}">
      <dgm:prSet/>
      <dgm:spPr/>
      <dgm:t>
        <a:bodyPr/>
        <a:lstStyle/>
        <a:p>
          <a:endParaRPr lang="id-ID" sz="2400" b="1"/>
        </a:p>
      </dgm:t>
    </dgm:pt>
    <dgm:pt modelId="{3E739722-1371-45DE-8126-0A5FA5C456BC}">
      <dgm:prSet custT="1"/>
      <dgm:spPr/>
      <dgm:t>
        <a:bodyPr/>
        <a:lstStyle/>
        <a:p>
          <a:pPr rtl="0"/>
          <a:r>
            <a:rPr lang="id-ID" sz="2400" b="1" dirty="0" smtClean="0"/>
            <a:t>Customer Need</a:t>
          </a:r>
          <a:endParaRPr lang="id-ID" sz="2400" b="1" dirty="0"/>
        </a:p>
      </dgm:t>
    </dgm:pt>
    <dgm:pt modelId="{FDFCC7DE-C345-4790-BEAC-2777763D0565}" type="parTrans" cxnId="{F2E651ED-609C-4DCF-BFB6-14673C4C58BB}">
      <dgm:prSet/>
      <dgm:spPr/>
      <dgm:t>
        <a:bodyPr/>
        <a:lstStyle/>
        <a:p>
          <a:endParaRPr lang="id-ID" sz="2400" b="1"/>
        </a:p>
      </dgm:t>
    </dgm:pt>
    <dgm:pt modelId="{E8BD1A89-4ED4-4AB2-B646-86398368DFD8}" type="sibTrans" cxnId="{F2E651ED-609C-4DCF-BFB6-14673C4C58BB}">
      <dgm:prSet/>
      <dgm:spPr/>
      <dgm:t>
        <a:bodyPr/>
        <a:lstStyle/>
        <a:p>
          <a:endParaRPr lang="id-ID" sz="2400" b="1"/>
        </a:p>
      </dgm:t>
    </dgm:pt>
    <dgm:pt modelId="{7BE0205A-D73D-46E8-94C9-CD71EF680DB9}">
      <dgm:prSet custT="1"/>
      <dgm:spPr/>
      <dgm:t>
        <a:bodyPr/>
        <a:lstStyle/>
        <a:p>
          <a:pPr rtl="0"/>
          <a:r>
            <a:rPr lang="id-ID" sz="2400" b="1" dirty="0" smtClean="0"/>
            <a:t>Business Goal and Objectives</a:t>
          </a:r>
          <a:endParaRPr lang="id-ID" sz="2400" b="1" dirty="0"/>
        </a:p>
      </dgm:t>
    </dgm:pt>
    <dgm:pt modelId="{C3FB24A1-E2CE-4F4D-AD84-D31FEF75316D}" type="parTrans" cxnId="{51D8BCD6-EB8C-42C1-B5D5-8A33F4A58116}">
      <dgm:prSet/>
      <dgm:spPr/>
      <dgm:t>
        <a:bodyPr/>
        <a:lstStyle/>
        <a:p>
          <a:endParaRPr lang="id-ID" sz="2400" b="1"/>
        </a:p>
      </dgm:t>
    </dgm:pt>
    <dgm:pt modelId="{6018DF9C-5F80-4C05-8BFB-2AFB1960D82B}" type="sibTrans" cxnId="{51D8BCD6-EB8C-42C1-B5D5-8A33F4A58116}">
      <dgm:prSet/>
      <dgm:spPr/>
      <dgm:t>
        <a:bodyPr/>
        <a:lstStyle/>
        <a:p>
          <a:endParaRPr lang="id-ID" sz="2400" b="1"/>
        </a:p>
      </dgm:t>
    </dgm:pt>
    <dgm:pt modelId="{74FCF535-CA79-4482-8283-53723930681F}">
      <dgm:prSet custT="1"/>
      <dgm:spPr/>
      <dgm:t>
        <a:bodyPr/>
        <a:lstStyle/>
        <a:p>
          <a:pPr rtl="0"/>
          <a:r>
            <a:rPr lang="id-ID" sz="2400" b="1" dirty="0" smtClean="0"/>
            <a:t>Critical Business Issues</a:t>
          </a:r>
          <a:endParaRPr lang="id-ID" sz="2400" b="1" dirty="0"/>
        </a:p>
      </dgm:t>
    </dgm:pt>
    <dgm:pt modelId="{9AA47FAD-328D-499D-9498-30AF7545DFC1}" type="parTrans" cxnId="{AC0A39C6-9A42-48DA-8810-BB1C246A7B5C}">
      <dgm:prSet/>
      <dgm:spPr/>
      <dgm:t>
        <a:bodyPr/>
        <a:lstStyle/>
        <a:p>
          <a:endParaRPr lang="id-ID" sz="2400" b="1"/>
        </a:p>
      </dgm:t>
    </dgm:pt>
    <dgm:pt modelId="{97EA6A8D-6640-480B-B353-A5E823A26ECB}" type="sibTrans" cxnId="{AC0A39C6-9A42-48DA-8810-BB1C246A7B5C}">
      <dgm:prSet/>
      <dgm:spPr/>
      <dgm:t>
        <a:bodyPr/>
        <a:lstStyle/>
        <a:p>
          <a:endParaRPr lang="id-ID" sz="2400" b="1"/>
        </a:p>
      </dgm:t>
    </dgm:pt>
    <dgm:pt modelId="{D635EEA9-DF8B-49BD-80AE-FE0AA7AA5943}">
      <dgm:prSet custT="1"/>
      <dgm:spPr/>
      <dgm:t>
        <a:bodyPr/>
        <a:lstStyle/>
        <a:p>
          <a:pPr rtl="0"/>
          <a:r>
            <a:rPr lang="id-ID" sz="2400" b="1" dirty="0" smtClean="0"/>
            <a:t>Critical Success Factors</a:t>
          </a:r>
          <a:endParaRPr lang="id-ID" sz="2400" b="1" dirty="0"/>
        </a:p>
      </dgm:t>
    </dgm:pt>
    <dgm:pt modelId="{950A75E7-6AAA-43DE-BDFB-77E3B72E5C78}" type="parTrans" cxnId="{48D956C0-72BA-4B27-BF35-6E5F6C257103}">
      <dgm:prSet/>
      <dgm:spPr/>
      <dgm:t>
        <a:bodyPr/>
        <a:lstStyle/>
        <a:p>
          <a:endParaRPr lang="id-ID" sz="2400" b="1"/>
        </a:p>
      </dgm:t>
    </dgm:pt>
    <dgm:pt modelId="{09E48E21-294D-4889-82EC-AC34F80A289F}" type="sibTrans" cxnId="{48D956C0-72BA-4B27-BF35-6E5F6C257103}">
      <dgm:prSet/>
      <dgm:spPr/>
      <dgm:t>
        <a:bodyPr/>
        <a:lstStyle/>
        <a:p>
          <a:endParaRPr lang="id-ID" sz="2400" b="1"/>
        </a:p>
      </dgm:t>
    </dgm:pt>
    <dgm:pt modelId="{AAF485B2-2583-4235-BA7F-77DC97F0D793}">
      <dgm:prSet custT="1"/>
      <dgm:spPr/>
      <dgm:t>
        <a:bodyPr/>
        <a:lstStyle/>
        <a:p>
          <a:pPr rtl="0"/>
          <a:r>
            <a:rPr lang="id-ID" sz="2400" b="1" dirty="0" smtClean="0"/>
            <a:t>High-Level Operational Concept Description (text and graphics)</a:t>
          </a:r>
          <a:endParaRPr lang="id-ID" sz="2400" b="1" dirty="0"/>
        </a:p>
      </dgm:t>
    </dgm:pt>
    <dgm:pt modelId="{1CF2E2B2-CEC8-4F63-9910-7E0E7F5F02A1}" type="parTrans" cxnId="{B5AA64D6-5F77-4078-9F4D-E00E4E6FF004}">
      <dgm:prSet/>
      <dgm:spPr/>
      <dgm:t>
        <a:bodyPr/>
        <a:lstStyle/>
        <a:p>
          <a:endParaRPr lang="id-ID" sz="2400" b="1"/>
        </a:p>
      </dgm:t>
    </dgm:pt>
    <dgm:pt modelId="{5163F8DC-F758-421A-9175-5C083C87772B}" type="sibTrans" cxnId="{B5AA64D6-5F77-4078-9F4D-E00E4E6FF004}">
      <dgm:prSet/>
      <dgm:spPr/>
      <dgm:t>
        <a:bodyPr/>
        <a:lstStyle/>
        <a:p>
          <a:endParaRPr lang="id-ID" sz="2400" b="1"/>
        </a:p>
      </dgm:t>
    </dgm:pt>
    <dgm:pt modelId="{1E4BE01C-9BB1-45AD-8500-F1D9650FF1C1}" type="pres">
      <dgm:prSet presAssocID="{634AE627-97CD-4AE8-BBAB-811CB77524D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1A84D2CA-3495-4E93-8D8E-E2D189AD03A0}" type="pres">
      <dgm:prSet presAssocID="{694D980E-45B7-4307-A917-642D184BF5FC}" presName="thickLine" presStyleLbl="alignNode1" presStyleIdx="0" presStyleCnt="6"/>
      <dgm:spPr/>
    </dgm:pt>
    <dgm:pt modelId="{6794ADFC-0598-4AF2-B4D2-069022CD9CCC}" type="pres">
      <dgm:prSet presAssocID="{694D980E-45B7-4307-A917-642D184BF5FC}" presName="horz1" presStyleCnt="0"/>
      <dgm:spPr/>
    </dgm:pt>
    <dgm:pt modelId="{CBE76269-571F-49CB-B3F5-B268675AA9A2}" type="pres">
      <dgm:prSet presAssocID="{694D980E-45B7-4307-A917-642D184BF5FC}" presName="tx1" presStyleLbl="revTx" presStyleIdx="0" presStyleCnt="6"/>
      <dgm:spPr/>
      <dgm:t>
        <a:bodyPr/>
        <a:lstStyle/>
        <a:p>
          <a:endParaRPr lang="id-ID"/>
        </a:p>
      </dgm:t>
    </dgm:pt>
    <dgm:pt modelId="{D7D3DF31-5C65-469E-96F5-5175D3E53F80}" type="pres">
      <dgm:prSet presAssocID="{694D980E-45B7-4307-A917-642D184BF5FC}" presName="vert1" presStyleCnt="0"/>
      <dgm:spPr/>
    </dgm:pt>
    <dgm:pt modelId="{460088A3-4D5D-4C63-A5AB-8114CC7F86EB}" type="pres">
      <dgm:prSet presAssocID="{3E739722-1371-45DE-8126-0A5FA5C456BC}" presName="thickLine" presStyleLbl="alignNode1" presStyleIdx="1" presStyleCnt="6"/>
      <dgm:spPr/>
    </dgm:pt>
    <dgm:pt modelId="{2E9CBF2D-9227-408C-94FA-601E3435747C}" type="pres">
      <dgm:prSet presAssocID="{3E739722-1371-45DE-8126-0A5FA5C456BC}" presName="horz1" presStyleCnt="0"/>
      <dgm:spPr/>
    </dgm:pt>
    <dgm:pt modelId="{1496E141-24D8-4964-9932-3DE0F7DB1126}" type="pres">
      <dgm:prSet presAssocID="{3E739722-1371-45DE-8126-0A5FA5C456BC}" presName="tx1" presStyleLbl="revTx" presStyleIdx="1" presStyleCnt="6"/>
      <dgm:spPr/>
      <dgm:t>
        <a:bodyPr/>
        <a:lstStyle/>
        <a:p>
          <a:endParaRPr lang="id-ID"/>
        </a:p>
      </dgm:t>
    </dgm:pt>
    <dgm:pt modelId="{A6F75E97-0577-4797-B6E7-8AD184571C98}" type="pres">
      <dgm:prSet presAssocID="{3E739722-1371-45DE-8126-0A5FA5C456BC}" presName="vert1" presStyleCnt="0"/>
      <dgm:spPr/>
    </dgm:pt>
    <dgm:pt modelId="{3A93A891-19D1-41B6-984B-8F658F995215}" type="pres">
      <dgm:prSet presAssocID="{7BE0205A-D73D-46E8-94C9-CD71EF680DB9}" presName="thickLine" presStyleLbl="alignNode1" presStyleIdx="2" presStyleCnt="6"/>
      <dgm:spPr/>
    </dgm:pt>
    <dgm:pt modelId="{2E6D8C80-12B7-4C7F-946F-D77DB5EE38F7}" type="pres">
      <dgm:prSet presAssocID="{7BE0205A-D73D-46E8-94C9-CD71EF680DB9}" presName="horz1" presStyleCnt="0"/>
      <dgm:spPr/>
    </dgm:pt>
    <dgm:pt modelId="{A0FADEA0-D312-4665-B745-40661FDE78C4}" type="pres">
      <dgm:prSet presAssocID="{7BE0205A-D73D-46E8-94C9-CD71EF680DB9}" presName="tx1" presStyleLbl="revTx" presStyleIdx="2" presStyleCnt="6"/>
      <dgm:spPr/>
      <dgm:t>
        <a:bodyPr/>
        <a:lstStyle/>
        <a:p>
          <a:endParaRPr lang="id-ID"/>
        </a:p>
      </dgm:t>
    </dgm:pt>
    <dgm:pt modelId="{C866C691-550F-45D9-8D7A-B7251EFE6F8F}" type="pres">
      <dgm:prSet presAssocID="{7BE0205A-D73D-46E8-94C9-CD71EF680DB9}" presName="vert1" presStyleCnt="0"/>
      <dgm:spPr/>
    </dgm:pt>
    <dgm:pt modelId="{789E6EFC-20C0-46DD-A24E-F24626A43ABC}" type="pres">
      <dgm:prSet presAssocID="{74FCF535-CA79-4482-8283-53723930681F}" presName="thickLine" presStyleLbl="alignNode1" presStyleIdx="3" presStyleCnt="6"/>
      <dgm:spPr/>
    </dgm:pt>
    <dgm:pt modelId="{10CBCFAE-0EE1-472D-A1A6-1993E7F5DC43}" type="pres">
      <dgm:prSet presAssocID="{74FCF535-CA79-4482-8283-53723930681F}" presName="horz1" presStyleCnt="0"/>
      <dgm:spPr/>
    </dgm:pt>
    <dgm:pt modelId="{8FA0B346-4ECD-4775-B603-4819D27A7CAD}" type="pres">
      <dgm:prSet presAssocID="{74FCF535-CA79-4482-8283-53723930681F}" presName="tx1" presStyleLbl="revTx" presStyleIdx="3" presStyleCnt="6"/>
      <dgm:spPr/>
      <dgm:t>
        <a:bodyPr/>
        <a:lstStyle/>
        <a:p>
          <a:endParaRPr lang="id-ID"/>
        </a:p>
      </dgm:t>
    </dgm:pt>
    <dgm:pt modelId="{69098601-7AD9-4AA6-9C3A-E29CCB0818D2}" type="pres">
      <dgm:prSet presAssocID="{74FCF535-CA79-4482-8283-53723930681F}" presName="vert1" presStyleCnt="0"/>
      <dgm:spPr/>
    </dgm:pt>
    <dgm:pt modelId="{A334783C-F1A0-423C-8927-EBCD4A53497D}" type="pres">
      <dgm:prSet presAssocID="{D635EEA9-DF8B-49BD-80AE-FE0AA7AA5943}" presName="thickLine" presStyleLbl="alignNode1" presStyleIdx="4" presStyleCnt="6"/>
      <dgm:spPr/>
    </dgm:pt>
    <dgm:pt modelId="{2BCBA79A-6E93-4217-8327-7F927ECC5BD2}" type="pres">
      <dgm:prSet presAssocID="{D635EEA9-DF8B-49BD-80AE-FE0AA7AA5943}" presName="horz1" presStyleCnt="0"/>
      <dgm:spPr/>
    </dgm:pt>
    <dgm:pt modelId="{E6CDCB77-AA30-42DC-BF9A-60FA0B9AFC3C}" type="pres">
      <dgm:prSet presAssocID="{D635EEA9-DF8B-49BD-80AE-FE0AA7AA5943}" presName="tx1" presStyleLbl="revTx" presStyleIdx="4" presStyleCnt="6"/>
      <dgm:spPr/>
      <dgm:t>
        <a:bodyPr/>
        <a:lstStyle/>
        <a:p>
          <a:endParaRPr lang="id-ID"/>
        </a:p>
      </dgm:t>
    </dgm:pt>
    <dgm:pt modelId="{D9F32B04-759A-4A08-8E95-3216DBE05516}" type="pres">
      <dgm:prSet presAssocID="{D635EEA9-DF8B-49BD-80AE-FE0AA7AA5943}" presName="vert1" presStyleCnt="0"/>
      <dgm:spPr/>
    </dgm:pt>
    <dgm:pt modelId="{DDD10373-1748-4DE0-B3E0-25D3034986D7}" type="pres">
      <dgm:prSet presAssocID="{AAF485B2-2583-4235-BA7F-77DC97F0D793}" presName="thickLine" presStyleLbl="alignNode1" presStyleIdx="5" presStyleCnt="6"/>
      <dgm:spPr/>
    </dgm:pt>
    <dgm:pt modelId="{F8D8C0ED-ACFE-4D4E-B76F-B362FB2F384D}" type="pres">
      <dgm:prSet presAssocID="{AAF485B2-2583-4235-BA7F-77DC97F0D793}" presName="horz1" presStyleCnt="0"/>
      <dgm:spPr/>
    </dgm:pt>
    <dgm:pt modelId="{C596D851-F0BE-4B24-B11D-C16415F14866}" type="pres">
      <dgm:prSet presAssocID="{AAF485B2-2583-4235-BA7F-77DC97F0D793}" presName="tx1" presStyleLbl="revTx" presStyleIdx="5" presStyleCnt="6"/>
      <dgm:spPr/>
      <dgm:t>
        <a:bodyPr/>
        <a:lstStyle/>
        <a:p>
          <a:endParaRPr lang="id-ID"/>
        </a:p>
      </dgm:t>
    </dgm:pt>
    <dgm:pt modelId="{918BB1FD-61DC-4A2F-B7B6-4E2D28C4B823}" type="pres">
      <dgm:prSet presAssocID="{AAF485B2-2583-4235-BA7F-77DC97F0D793}" presName="vert1" presStyleCnt="0"/>
      <dgm:spPr/>
    </dgm:pt>
  </dgm:ptLst>
  <dgm:cxnLst>
    <dgm:cxn modelId="{06B8A97B-6A28-48E0-B263-4A88E9B9B0AE}" srcId="{634AE627-97CD-4AE8-BBAB-811CB77524D5}" destId="{694D980E-45B7-4307-A917-642D184BF5FC}" srcOrd="0" destOrd="0" parTransId="{579D2BB4-15B1-47B2-AD13-023E0821E468}" sibTransId="{4806F810-F058-4354-881E-3F332BDB82B7}"/>
    <dgm:cxn modelId="{F2E651ED-609C-4DCF-BFB6-14673C4C58BB}" srcId="{634AE627-97CD-4AE8-BBAB-811CB77524D5}" destId="{3E739722-1371-45DE-8126-0A5FA5C456BC}" srcOrd="1" destOrd="0" parTransId="{FDFCC7DE-C345-4790-BEAC-2777763D0565}" sibTransId="{E8BD1A89-4ED4-4AB2-B646-86398368DFD8}"/>
    <dgm:cxn modelId="{ECB1C4F8-55F9-4B87-BD4E-D4ED1C49F887}" type="presOf" srcId="{7BE0205A-D73D-46E8-94C9-CD71EF680DB9}" destId="{A0FADEA0-D312-4665-B745-40661FDE78C4}" srcOrd="0" destOrd="0" presId="urn:microsoft.com/office/officeart/2008/layout/LinedList"/>
    <dgm:cxn modelId="{51D8BCD6-EB8C-42C1-B5D5-8A33F4A58116}" srcId="{634AE627-97CD-4AE8-BBAB-811CB77524D5}" destId="{7BE0205A-D73D-46E8-94C9-CD71EF680DB9}" srcOrd="2" destOrd="0" parTransId="{C3FB24A1-E2CE-4F4D-AD84-D31FEF75316D}" sibTransId="{6018DF9C-5F80-4C05-8BFB-2AFB1960D82B}"/>
    <dgm:cxn modelId="{48D956C0-72BA-4B27-BF35-6E5F6C257103}" srcId="{634AE627-97CD-4AE8-BBAB-811CB77524D5}" destId="{D635EEA9-DF8B-49BD-80AE-FE0AA7AA5943}" srcOrd="4" destOrd="0" parTransId="{950A75E7-6AAA-43DE-BDFB-77E3B72E5C78}" sibTransId="{09E48E21-294D-4889-82EC-AC34F80A289F}"/>
    <dgm:cxn modelId="{673449DE-FEC5-48D0-AFB1-3AC5750D0B8A}" type="presOf" srcId="{694D980E-45B7-4307-A917-642D184BF5FC}" destId="{CBE76269-571F-49CB-B3F5-B268675AA9A2}" srcOrd="0" destOrd="0" presId="urn:microsoft.com/office/officeart/2008/layout/LinedList"/>
    <dgm:cxn modelId="{B5AA64D6-5F77-4078-9F4D-E00E4E6FF004}" srcId="{634AE627-97CD-4AE8-BBAB-811CB77524D5}" destId="{AAF485B2-2583-4235-BA7F-77DC97F0D793}" srcOrd="5" destOrd="0" parTransId="{1CF2E2B2-CEC8-4F63-9910-7E0E7F5F02A1}" sibTransId="{5163F8DC-F758-421A-9175-5C083C87772B}"/>
    <dgm:cxn modelId="{7A12D1E4-2514-4552-BAB3-1B9D1E714FC0}" type="presOf" srcId="{74FCF535-CA79-4482-8283-53723930681F}" destId="{8FA0B346-4ECD-4775-B603-4819D27A7CAD}" srcOrd="0" destOrd="0" presId="urn:microsoft.com/office/officeart/2008/layout/LinedList"/>
    <dgm:cxn modelId="{77BACC54-884E-4D26-8025-1AC56E25A5B2}" type="presOf" srcId="{D635EEA9-DF8B-49BD-80AE-FE0AA7AA5943}" destId="{E6CDCB77-AA30-42DC-BF9A-60FA0B9AFC3C}" srcOrd="0" destOrd="0" presId="urn:microsoft.com/office/officeart/2008/layout/LinedList"/>
    <dgm:cxn modelId="{DDDB510B-5520-46E9-B026-7AD11B1F01E7}" type="presOf" srcId="{3E739722-1371-45DE-8126-0A5FA5C456BC}" destId="{1496E141-24D8-4964-9932-3DE0F7DB1126}" srcOrd="0" destOrd="0" presId="urn:microsoft.com/office/officeart/2008/layout/LinedList"/>
    <dgm:cxn modelId="{F26CB204-CB3F-4F0D-B82A-7BE7344C6AAA}" type="presOf" srcId="{AAF485B2-2583-4235-BA7F-77DC97F0D793}" destId="{C596D851-F0BE-4B24-B11D-C16415F14866}" srcOrd="0" destOrd="0" presId="urn:microsoft.com/office/officeart/2008/layout/LinedList"/>
    <dgm:cxn modelId="{9F293DEA-3651-4786-A4F5-B8EF4562B8CF}" type="presOf" srcId="{634AE627-97CD-4AE8-BBAB-811CB77524D5}" destId="{1E4BE01C-9BB1-45AD-8500-F1D9650FF1C1}" srcOrd="0" destOrd="0" presId="urn:microsoft.com/office/officeart/2008/layout/LinedList"/>
    <dgm:cxn modelId="{AC0A39C6-9A42-48DA-8810-BB1C246A7B5C}" srcId="{634AE627-97CD-4AE8-BBAB-811CB77524D5}" destId="{74FCF535-CA79-4482-8283-53723930681F}" srcOrd="3" destOrd="0" parTransId="{9AA47FAD-328D-499D-9498-30AF7545DFC1}" sibTransId="{97EA6A8D-6640-480B-B353-A5E823A26ECB}"/>
    <dgm:cxn modelId="{E85DC19D-032D-491A-AB00-6B210E6322E2}" type="presParOf" srcId="{1E4BE01C-9BB1-45AD-8500-F1D9650FF1C1}" destId="{1A84D2CA-3495-4E93-8D8E-E2D189AD03A0}" srcOrd="0" destOrd="0" presId="urn:microsoft.com/office/officeart/2008/layout/LinedList"/>
    <dgm:cxn modelId="{38492983-5CDF-4614-84B6-301354223DE6}" type="presParOf" srcId="{1E4BE01C-9BB1-45AD-8500-F1D9650FF1C1}" destId="{6794ADFC-0598-4AF2-B4D2-069022CD9CCC}" srcOrd="1" destOrd="0" presId="urn:microsoft.com/office/officeart/2008/layout/LinedList"/>
    <dgm:cxn modelId="{991FC8B0-EA52-48CB-83D3-FA108ACF4CAB}" type="presParOf" srcId="{6794ADFC-0598-4AF2-B4D2-069022CD9CCC}" destId="{CBE76269-571F-49CB-B3F5-B268675AA9A2}" srcOrd="0" destOrd="0" presId="urn:microsoft.com/office/officeart/2008/layout/LinedList"/>
    <dgm:cxn modelId="{801446DF-CB60-4974-8767-55627A4A1A37}" type="presParOf" srcId="{6794ADFC-0598-4AF2-B4D2-069022CD9CCC}" destId="{D7D3DF31-5C65-469E-96F5-5175D3E53F80}" srcOrd="1" destOrd="0" presId="urn:microsoft.com/office/officeart/2008/layout/LinedList"/>
    <dgm:cxn modelId="{63884157-5283-488F-95F0-8DB8A70FC4A5}" type="presParOf" srcId="{1E4BE01C-9BB1-45AD-8500-F1D9650FF1C1}" destId="{460088A3-4D5D-4C63-A5AB-8114CC7F86EB}" srcOrd="2" destOrd="0" presId="urn:microsoft.com/office/officeart/2008/layout/LinedList"/>
    <dgm:cxn modelId="{CB1DA42E-A772-4A43-BAC2-C7B1F64DADC8}" type="presParOf" srcId="{1E4BE01C-9BB1-45AD-8500-F1D9650FF1C1}" destId="{2E9CBF2D-9227-408C-94FA-601E3435747C}" srcOrd="3" destOrd="0" presId="urn:microsoft.com/office/officeart/2008/layout/LinedList"/>
    <dgm:cxn modelId="{2BE6030B-76BE-4809-A6CB-E3A24B54B4E4}" type="presParOf" srcId="{2E9CBF2D-9227-408C-94FA-601E3435747C}" destId="{1496E141-24D8-4964-9932-3DE0F7DB1126}" srcOrd="0" destOrd="0" presId="urn:microsoft.com/office/officeart/2008/layout/LinedList"/>
    <dgm:cxn modelId="{12A57C0E-0977-434F-83E1-91818F3B1602}" type="presParOf" srcId="{2E9CBF2D-9227-408C-94FA-601E3435747C}" destId="{A6F75E97-0577-4797-B6E7-8AD184571C98}" srcOrd="1" destOrd="0" presId="urn:microsoft.com/office/officeart/2008/layout/LinedList"/>
    <dgm:cxn modelId="{2619DD9D-7F19-4DD5-8DA1-F6A59A1A644F}" type="presParOf" srcId="{1E4BE01C-9BB1-45AD-8500-F1D9650FF1C1}" destId="{3A93A891-19D1-41B6-984B-8F658F995215}" srcOrd="4" destOrd="0" presId="urn:microsoft.com/office/officeart/2008/layout/LinedList"/>
    <dgm:cxn modelId="{9CB1BE23-2D18-413D-A0C2-EB2A63D8E296}" type="presParOf" srcId="{1E4BE01C-9BB1-45AD-8500-F1D9650FF1C1}" destId="{2E6D8C80-12B7-4C7F-946F-D77DB5EE38F7}" srcOrd="5" destOrd="0" presId="urn:microsoft.com/office/officeart/2008/layout/LinedList"/>
    <dgm:cxn modelId="{8DEBF217-078B-415E-968C-781B7C9FAEDD}" type="presParOf" srcId="{2E6D8C80-12B7-4C7F-946F-D77DB5EE38F7}" destId="{A0FADEA0-D312-4665-B745-40661FDE78C4}" srcOrd="0" destOrd="0" presId="urn:microsoft.com/office/officeart/2008/layout/LinedList"/>
    <dgm:cxn modelId="{76B24AA5-0D97-4C34-B838-78856770112C}" type="presParOf" srcId="{2E6D8C80-12B7-4C7F-946F-D77DB5EE38F7}" destId="{C866C691-550F-45D9-8D7A-B7251EFE6F8F}" srcOrd="1" destOrd="0" presId="urn:microsoft.com/office/officeart/2008/layout/LinedList"/>
    <dgm:cxn modelId="{C87D5E27-6F04-4B71-84CC-BFB4B87DF546}" type="presParOf" srcId="{1E4BE01C-9BB1-45AD-8500-F1D9650FF1C1}" destId="{789E6EFC-20C0-46DD-A24E-F24626A43ABC}" srcOrd="6" destOrd="0" presId="urn:microsoft.com/office/officeart/2008/layout/LinedList"/>
    <dgm:cxn modelId="{439F6D20-8422-4AD5-97EC-5FDE0F29AEB4}" type="presParOf" srcId="{1E4BE01C-9BB1-45AD-8500-F1D9650FF1C1}" destId="{10CBCFAE-0EE1-472D-A1A6-1993E7F5DC43}" srcOrd="7" destOrd="0" presId="urn:microsoft.com/office/officeart/2008/layout/LinedList"/>
    <dgm:cxn modelId="{8DCB2653-B98C-4913-8FE7-4DE699D9A33F}" type="presParOf" srcId="{10CBCFAE-0EE1-472D-A1A6-1993E7F5DC43}" destId="{8FA0B346-4ECD-4775-B603-4819D27A7CAD}" srcOrd="0" destOrd="0" presId="urn:microsoft.com/office/officeart/2008/layout/LinedList"/>
    <dgm:cxn modelId="{442B34A3-53E1-4ED8-9ECC-037ED0EA3E59}" type="presParOf" srcId="{10CBCFAE-0EE1-472D-A1A6-1993E7F5DC43}" destId="{69098601-7AD9-4AA6-9C3A-E29CCB0818D2}" srcOrd="1" destOrd="0" presId="urn:microsoft.com/office/officeart/2008/layout/LinedList"/>
    <dgm:cxn modelId="{CD064627-EDAC-4BF6-AE4D-835B685CE8AF}" type="presParOf" srcId="{1E4BE01C-9BB1-45AD-8500-F1D9650FF1C1}" destId="{A334783C-F1A0-423C-8927-EBCD4A53497D}" srcOrd="8" destOrd="0" presId="urn:microsoft.com/office/officeart/2008/layout/LinedList"/>
    <dgm:cxn modelId="{36A80997-05BF-4096-8456-813855358E82}" type="presParOf" srcId="{1E4BE01C-9BB1-45AD-8500-F1D9650FF1C1}" destId="{2BCBA79A-6E93-4217-8327-7F927ECC5BD2}" srcOrd="9" destOrd="0" presId="urn:microsoft.com/office/officeart/2008/layout/LinedList"/>
    <dgm:cxn modelId="{62DFEC7C-29D0-4D4A-9A58-0691941C1ABA}" type="presParOf" srcId="{2BCBA79A-6E93-4217-8327-7F927ECC5BD2}" destId="{E6CDCB77-AA30-42DC-BF9A-60FA0B9AFC3C}" srcOrd="0" destOrd="0" presId="urn:microsoft.com/office/officeart/2008/layout/LinedList"/>
    <dgm:cxn modelId="{F50CB52D-A864-486C-AD16-043DC55508E6}" type="presParOf" srcId="{2BCBA79A-6E93-4217-8327-7F927ECC5BD2}" destId="{D9F32B04-759A-4A08-8E95-3216DBE05516}" srcOrd="1" destOrd="0" presId="urn:microsoft.com/office/officeart/2008/layout/LinedList"/>
    <dgm:cxn modelId="{72821CF3-E8C9-40F2-8346-837541CB13DC}" type="presParOf" srcId="{1E4BE01C-9BB1-45AD-8500-F1D9650FF1C1}" destId="{DDD10373-1748-4DE0-B3E0-25D3034986D7}" srcOrd="10" destOrd="0" presId="urn:microsoft.com/office/officeart/2008/layout/LinedList"/>
    <dgm:cxn modelId="{A07E7AAF-C654-4A91-8B14-C619FF38C849}" type="presParOf" srcId="{1E4BE01C-9BB1-45AD-8500-F1D9650FF1C1}" destId="{F8D8C0ED-ACFE-4D4E-B76F-B362FB2F384D}" srcOrd="11" destOrd="0" presId="urn:microsoft.com/office/officeart/2008/layout/LinedList"/>
    <dgm:cxn modelId="{82679D24-63BA-445F-A273-5B1C3AFA7511}" type="presParOf" srcId="{F8D8C0ED-ACFE-4D4E-B76F-B362FB2F384D}" destId="{C596D851-F0BE-4B24-B11D-C16415F14866}" srcOrd="0" destOrd="0" presId="urn:microsoft.com/office/officeart/2008/layout/LinedList"/>
    <dgm:cxn modelId="{D20B824A-7A82-46CB-AAB5-9D6459C636AF}" type="presParOf" srcId="{F8D8C0ED-ACFE-4D4E-B76F-B362FB2F384D}" destId="{918BB1FD-61DC-4A2F-B7B6-4E2D28C4B8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9016C42-BC2F-4A76-81E3-89BE3AD8DE9A}">
      <dgm:prSet/>
      <dgm:spPr/>
      <dgm:t>
        <a:bodyPr/>
        <a:lstStyle/>
        <a:p>
          <a:r>
            <a:rPr lang="id-ID" b="1" dirty="0" smtClean="0">
              <a:latin typeface="+mj-lt"/>
            </a:rPr>
            <a:t>Masing-masing jalur kebutuhan diperlihatkan melalui sebuah arrow (memperlihatkan arah aliran informasi) yang mampu untuk mendeskripsikan karakteristik data atau informasi</a:t>
          </a:r>
          <a:endParaRPr lang="id-ID" b="1" dirty="0">
            <a:latin typeface="+mj-lt"/>
          </a:endParaRPr>
        </a:p>
      </dgm:t>
    </dgm:pt>
    <dgm:pt modelId="{5CF1DC34-0877-4308-9548-C96BCFA6BB46}" type="parTrans" cxnId="{95EB76B1-82C5-498E-B4B2-F09B2673D994}">
      <dgm:prSet/>
      <dgm:spPr/>
      <dgm:t>
        <a:bodyPr/>
        <a:lstStyle/>
        <a:p>
          <a:endParaRPr lang="id-ID"/>
        </a:p>
      </dgm:t>
    </dgm:pt>
    <dgm:pt modelId="{5AD34B52-2E2F-4700-A099-3D49D87D8E00}" type="sibTrans" cxnId="{95EB76B1-82C5-498E-B4B2-F09B2673D994}">
      <dgm:prSet/>
      <dgm:spPr/>
      <dgm:t>
        <a:bodyPr/>
        <a:lstStyle/>
        <a:p>
          <a:endParaRPr lang="id-ID"/>
        </a:p>
      </dgm:t>
    </dgm:pt>
    <dgm:pt modelId="{800112AF-F5F6-412B-9795-EED450081E8B}" type="pres">
      <dgm:prSet presAssocID="{A935F4F7-045E-4105-B183-084A95C300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BCC2604-7F14-47AA-8097-B4D8AF0DDCF3}" type="pres">
      <dgm:prSet presAssocID="{A935F4F7-045E-4105-B183-084A95C30009}" presName="Name1" presStyleCnt="0"/>
      <dgm:spPr/>
    </dgm:pt>
    <dgm:pt modelId="{AAECC1A7-8B09-4764-A22C-AEBDB0372A26}" type="pres">
      <dgm:prSet presAssocID="{A935F4F7-045E-4105-B183-084A95C30009}" presName="cycle" presStyleCnt="0"/>
      <dgm:spPr/>
    </dgm:pt>
    <dgm:pt modelId="{A8CB3002-C028-44C0-B46F-BF3C1EB9FEC4}" type="pres">
      <dgm:prSet presAssocID="{A935F4F7-045E-4105-B183-084A95C30009}" presName="srcNode" presStyleLbl="node1" presStyleIdx="0" presStyleCnt="1"/>
      <dgm:spPr/>
    </dgm:pt>
    <dgm:pt modelId="{806BF5B5-9A91-46EA-B61E-2A27F26D4E38}" type="pres">
      <dgm:prSet presAssocID="{A935F4F7-045E-4105-B183-084A95C30009}" presName="conn" presStyleLbl="parChTrans1D2" presStyleIdx="0" presStyleCnt="1"/>
      <dgm:spPr/>
      <dgm:t>
        <a:bodyPr/>
        <a:lstStyle/>
        <a:p>
          <a:endParaRPr lang="id-ID"/>
        </a:p>
      </dgm:t>
    </dgm:pt>
    <dgm:pt modelId="{FEBECC96-464B-44AC-904F-CAF56C1FF755}" type="pres">
      <dgm:prSet presAssocID="{A935F4F7-045E-4105-B183-084A95C30009}" presName="extraNode" presStyleLbl="node1" presStyleIdx="0" presStyleCnt="1"/>
      <dgm:spPr/>
    </dgm:pt>
    <dgm:pt modelId="{E789D2C4-8582-4D36-8377-57D052EBCF46}" type="pres">
      <dgm:prSet presAssocID="{A935F4F7-045E-4105-B183-084A95C30009}" presName="dstNode" presStyleLbl="node1" presStyleIdx="0" presStyleCnt="1"/>
      <dgm:spPr/>
    </dgm:pt>
    <dgm:pt modelId="{EFB1A875-3CCB-49BB-9EBB-79A7546445C4}" type="pres">
      <dgm:prSet presAssocID="{79016C42-BC2F-4A76-81E3-89BE3AD8DE9A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202A53A-5EB6-4BE5-A698-0686343C1370}" type="pres">
      <dgm:prSet presAssocID="{79016C42-BC2F-4A76-81E3-89BE3AD8DE9A}" presName="accent_1" presStyleCnt="0"/>
      <dgm:spPr/>
    </dgm:pt>
    <dgm:pt modelId="{29381A27-FA3C-4528-8FFC-A000825C4E2D}" type="pres">
      <dgm:prSet presAssocID="{79016C42-BC2F-4A76-81E3-89BE3AD8DE9A}" presName="accentRepeatNode" presStyleLbl="solidFgAcc1" presStyleIdx="0" presStyleCnt="1"/>
      <dgm:spPr/>
    </dgm:pt>
  </dgm:ptLst>
  <dgm:cxnLst>
    <dgm:cxn modelId="{95EB76B1-82C5-498E-B4B2-F09B2673D994}" srcId="{A935F4F7-045E-4105-B183-084A95C30009}" destId="{79016C42-BC2F-4A76-81E3-89BE3AD8DE9A}" srcOrd="0" destOrd="0" parTransId="{5CF1DC34-0877-4308-9548-C96BCFA6BB46}" sibTransId="{5AD34B52-2E2F-4700-A099-3D49D87D8E00}"/>
    <dgm:cxn modelId="{FB8A4B41-D5F4-4689-96A3-24AB0C512E65}" type="presOf" srcId="{A935F4F7-045E-4105-B183-084A95C30009}" destId="{800112AF-F5F6-412B-9795-EED450081E8B}" srcOrd="0" destOrd="0" presId="urn:microsoft.com/office/officeart/2008/layout/VerticalCurvedList"/>
    <dgm:cxn modelId="{BFF739F9-C134-4611-826E-2268E9A9BB07}" type="presOf" srcId="{5AD34B52-2E2F-4700-A099-3D49D87D8E00}" destId="{806BF5B5-9A91-46EA-B61E-2A27F26D4E38}" srcOrd="0" destOrd="0" presId="urn:microsoft.com/office/officeart/2008/layout/VerticalCurvedList"/>
    <dgm:cxn modelId="{0212C8CD-B43C-44E5-8172-1D7D9B176A65}" type="presOf" srcId="{79016C42-BC2F-4A76-81E3-89BE3AD8DE9A}" destId="{EFB1A875-3CCB-49BB-9EBB-79A7546445C4}" srcOrd="0" destOrd="0" presId="urn:microsoft.com/office/officeart/2008/layout/VerticalCurvedList"/>
    <dgm:cxn modelId="{020B07E3-970C-4EAA-A476-457E1AD4BD2A}" type="presParOf" srcId="{800112AF-F5F6-412B-9795-EED450081E8B}" destId="{FBCC2604-7F14-47AA-8097-B4D8AF0DDCF3}" srcOrd="0" destOrd="0" presId="urn:microsoft.com/office/officeart/2008/layout/VerticalCurvedList"/>
    <dgm:cxn modelId="{DC8EAFD1-5B76-45F5-A8D2-092DBEC4DBEF}" type="presParOf" srcId="{FBCC2604-7F14-47AA-8097-B4D8AF0DDCF3}" destId="{AAECC1A7-8B09-4764-A22C-AEBDB0372A26}" srcOrd="0" destOrd="0" presId="urn:microsoft.com/office/officeart/2008/layout/VerticalCurvedList"/>
    <dgm:cxn modelId="{97DE660E-1E1A-4C3D-8AAF-7CB80F47CD6D}" type="presParOf" srcId="{AAECC1A7-8B09-4764-A22C-AEBDB0372A26}" destId="{A8CB3002-C028-44C0-B46F-BF3C1EB9FEC4}" srcOrd="0" destOrd="0" presId="urn:microsoft.com/office/officeart/2008/layout/VerticalCurvedList"/>
    <dgm:cxn modelId="{2B05D6A1-B47F-466D-89C2-E340D8AA6EA4}" type="presParOf" srcId="{AAECC1A7-8B09-4764-A22C-AEBDB0372A26}" destId="{806BF5B5-9A91-46EA-B61E-2A27F26D4E38}" srcOrd="1" destOrd="0" presId="urn:microsoft.com/office/officeart/2008/layout/VerticalCurvedList"/>
    <dgm:cxn modelId="{288D2966-9F2D-460D-93D6-9D08223FF333}" type="presParOf" srcId="{AAECC1A7-8B09-4764-A22C-AEBDB0372A26}" destId="{FEBECC96-464B-44AC-904F-CAF56C1FF755}" srcOrd="2" destOrd="0" presId="urn:microsoft.com/office/officeart/2008/layout/VerticalCurvedList"/>
    <dgm:cxn modelId="{8BFEA27A-259B-4405-A44E-7D9FEE18625E}" type="presParOf" srcId="{AAECC1A7-8B09-4764-A22C-AEBDB0372A26}" destId="{E789D2C4-8582-4D36-8377-57D052EBCF46}" srcOrd="3" destOrd="0" presId="urn:microsoft.com/office/officeart/2008/layout/VerticalCurvedList"/>
    <dgm:cxn modelId="{3A889D30-3A0A-49FA-BF95-8834F8BF8F03}" type="presParOf" srcId="{FBCC2604-7F14-47AA-8097-B4D8AF0DDCF3}" destId="{EFB1A875-3CCB-49BB-9EBB-79A7546445C4}" srcOrd="1" destOrd="0" presId="urn:microsoft.com/office/officeart/2008/layout/VerticalCurvedList"/>
    <dgm:cxn modelId="{32BAF9E3-9C74-437C-ACC4-182F953B471F}" type="presParOf" srcId="{FBCC2604-7F14-47AA-8097-B4D8AF0DDCF3}" destId="{4202A53A-5EB6-4BE5-A698-0686343C1370}" srcOrd="2" destOrd="0" presId="urn:microsoft.com/office/officeart/2008/layout/VerticalCurvedList"/>
    <dgm:cxn modelId="{F754C4C3-167B-48A8-993C-083FD1E98C0A}" type="presParOf" srcId="{4202A53A-5EB6-4BE5-A698-0686343C1370}" destId="{29381A27-FA3C-4528-8FFC-A000825C4E2D}" srcOrd="0" destOrd="0" presId="urn:microsoft.com/office/officeart/2008/layout/VerticalCurved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0E9A5F6-5298-428D-9344-322FC85E1DBE}">
      <dgm:prSet/>
      <dgm:spPr/>
      <dgm:t>
        <a:bodyPr/>
        <a:lstStyle/>
        <a:p>
          <a:r>
            <a:rPr lang="id-ID" dirty="0" smtClean="0"/>
            <a:t>Organization Chart mengilustrasikan hubungan antara organisasi atau sumber daya</a:t>
          </a:r>
          <a:endParaRPr lang="id-ID" dirty="0"/>
        </a:p>
      </dgm:t>
    </dgm:pt>
    <dgm:pt modelId="{B06F39E8-B77A-456D-841D-DFFE745EC013}" type="parTrans" cxnId="{22CCF71E-E978-4B11-BE14-80141A43F2B5}">
      <dgm:prSet/>
      <dgm:spPr/>
    </dgm:pt>
    <dgm:pt modelId="{84383A51-BEB9-490E-B317-0DCB086CF86E}" type="sibTrans" cxnId="{22CCF71E-E978-4B11-BE14-80141A43F2B5}">
      <dgm:prSet/>
      <dgm:spPr/>
    </dgm:pt>
    <dgm:pt modelId="{0F77D54B-020B-4E81-A680-7A0B1F7D8059}">
      <dgm:prSet/>
      <dgm:spPr/>
      <dgm:t>
        <a:bodyPr/>
        <a:lstStyle/>
        <a:p>
          <a:r>
            <a:rPr lang="id-ID" dirty="0" smtClean="0"/>
            <a:t>Hubungan tersebut termasuk oversight, hubungan koordinasi (pengaruh dan konektifitas) dan lainnya bergantung kepada tujuan arsitektur. </a:t>
          </a:r>
          <a:endParaRPr lang="id-ID" dirty="0"/>
        </a:p>
      </dgm:t>
    </dgm:pt>
    <dgm:pt modelId="{21F26DB1-3706-4B8D-BF65-4285A92DCA2B}" type="parTrans" cxnId="{1E01527B-D012-4969-8912-81A78BF8E2E9}">
      <dgm:prSet/>
      <dgm:spPr/>
    </dgm:pt>
    <dgm:pt modelId="{B97AA8E8-55E7-4D15-B154-378EA264E41A}" type="sibTrans" cxnId="{1E01527B-D012-4969-8912-81A78BF8E2E9}">
      <dgm:prSet/>
      <dgm:spPr/>
    </dgm:pt>
    <dgm:pt modelId="{800112AF-F5F6-412B-9795-EED450081E8B}" type="pres">
      <dgm:prSet presAssocID="{A935F4F7-045E-4105-B183-084A95C300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BCC2604-7F14-47AA-8097-B4D8AF0DDCF3}" type="pres">
      <dgm:prSet presAssocID="{A935F4F7-045E-4105-B183-084A95C30009}" presName="Name1" presStyleCnt="0"/>
      <dgm:spPr/>
    </dgm:pt>
    <dgm:pt modelId="{AAECC1A7-8B09-4764-A22C-AEBDB0372A26}" type="pres">
      <dgm:prSet presAssocID="{A935F4F7-045E-4105-B183-084A95C30009}" presName="cycle" presStyleCnt="0"/>
      <dgm:spPr/>
    </dgm:pt>
    <dgm:pt modelId="{A8CB3002-C028-44C0-B46F-BF3C1EB9FEC4}" type="pres">
      <dgm:prSet presAssocID="{A935F4F7-045E-4105-B183-084A95C30009}" presName="srcNode" presStyleLbl="node1" presStyleIdx="0" presStyleCnt="2"/>
      <dgm:spPr/>
    </dgm:pt>
    <dgm:pt modelId="{806BF5B5-9A91-46EA-B61E-2A27F26D4E38}" type="pres">
      <dgm:prSet presAssocID="{A935F4F7-045E-4105-B183-084A95C30009}" presName="conn" presStyleLbl="parChTrans1D2" presStyleIdx="0" presStyleCnt="1"/>
      <dgm:spPr/>
      <dgm:t>
        <a:bodyPr/>
        <a:lstStyle/>
        <a:p>
          <a:endParaRPr lang="id-ID"/>
        </a:p>
      </dgm:t>
    </dgm:pt>
    <dgm:pt modelId="{FEBECC96-464B-44AC-904F-CAF56C1FF755}" type="pres">
      <dgm:prSet presAssocID="{A935F4F7-045E-4105-B183-084A95C30009}" presName="extraNode" presStyleLbl="node1" presStyleIdx="0" presStyleCnt="2"/>
      <dgm:spPr/>
    </dgm:pt>
    <dgm:pt modelId="{E789D2C4-8582-4D36-8377-57D052EBCF46}" type="pres">
      <dgm:prSet presAssocID="{A935F4F7-045E-4105-B183-084A95C30009}" presName="dstNode" presStyleLbl="node1" presStyleIdx="0" presStyleCnt="2"/>
      <dgm:spPr/>
    </dgm:pt>
    <dgm:pt modelId="{4F890C63-662E-4272-8C39-7F49E5D13EB2}" type="pres">
      <dgm:prSet presAssocID="{F0E9A5F6-5298-428D-9344-322FC85E1DBE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8B2D358-1D31-4B7C-8DEE-EC0504097C06}" type="pres">
      <dgm:prSet presAssocID="{F0E9A5F6-5298-428D-9344-322FC85E1DBE}" presName="accent_1" presStyleCnt="0"/>
      <dgm:spPr/>
    </dgm:pt>
    <dgm:pt modelId="{E3E6A3E6-383D-4CF6-A180-E063647C5A59}" type="pres">
      <dgm:prSet presAssocID="{F0E9A5F6-5298-428D-9344-322FC85E1DBE}" presName="accentRepeatNode" presStyleLbl="solidFgAcc1" presStyleIdx="0" presStyleCnt="2"/>
      <dgm:spPr/>
    </dgm:pt>
    <dgm:pt modelId="{2B318A04-B093-495D-A493-A6136F805388}" type="pres">
      <dgm:prSet presAssocID="{0F77D54B-020B-4E81-A680-7A0B1F7D8059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284BB01-0457-40E4-B45D-0D3DAB39426E}" type="pres">
      <dgm:prSet presAssocID="{0F77D54B-020B-4E81-A680-7A0B1F7D8059}" presName="accent_2" presStyleCnt="0"/>
      <dgm:spPr/>
    </dgm:pt>
    <dgm:pt modelId="{323C32CB-DA70-4D56-AD74-BF28894BA91A}" type="pres">
      <dgm:prSet presAssocID="{0F77D54B-020B-4E81-A680-7A0B1F7D8059}" presName="accentRepeatNode" presStyleLbl="solidFgAcc1" presStyleIdx="1" presStyleCnt="2"/>
      <dgm:spPr/>
    </dgm:pt>
  </dgm:ptLst>
  <dgm:cxnLst>
    <dgm:cxn modelId="{3EB0647A-0207-417D-84FD-DAEF7781F752}" type="presOf" srcId="{84383A51-BEB9-490E-B317-0DCB086CF86E}" destId="{806BF5B5-9A91-46EA-B61E-2A27F26D4E38}" srcOrd="0" destOrd="0" presId="urn:microsoft.com/office/officeart/2008/layout/VerticalCurvedList"/>
    <dgm:cxn modelId="{3C93A345-019B-435B-A83B-AE03A8C631DD}" type="presOf" srcId="{0F77D54B-020B-4E81-A680-7A0B1F7D8059}" destId="{2B318A04-B093-495D-A493-A6136F805388}" srcOrd="0" destOrd="0" presId="urn:microsoft.com/office/officeart/2008/layout/VerticalCurvedList"/>
    <dgm:cxn modelId="{1E01527B-D012-4969-8912-81A78BF8E2E9}" srcId="{A935F4F7-045E-4105-B183-084A95C30009}" destId="{0F77D54B-020B-4E81-A680-7A0B1F7D8059}" srcOrd="1" destOrd="0" parTransId="{21F26DB1-3706-4B8D-BF65-4285A92DCA2B}" sibTransId="{B97AA8E8-55E7-4D15-B154-378EA264E41A}"/>
    <dgm:cxn modelId="{50F9E861-DB45-4D51-89A6-B453A1F48974}" type="presOf" srcId="{F0E9A5F6-5298-428D-9344-322FC85E1DBE}" destId="{4F890C63-662E-4272-8C39-7F49E5D13EB2}" srcOrd="0" destOrd="0" presId="urn:microsoft.com/office/officeart/2008/layout/VerticalCurvedList"/>
    <dgm:cxn modelId="{22CCF71E-E978-4B11-BE14-80141A43F2B5}" srcId="{A935F4F7-045E-4105-B183-084A95C30009}" destId="{F0E9A5F6-5298-428D-9344-322FC85E1DBE}" srcOrd="0" destOrd="0" parTransId="{B06F39E8-B77A-456D-841D-DFFE745EC013}" sibTransId="{84383A51-BEB9-490E-B317-0DCB086CF86E}"/>
    <dgm:cxn modelId="{28A17A03-6EA7-44E4-AC34-D4081FF7FDCF}" type="presOf" srcId="{A935F4F7-045E-4105-B183-084A95C30009}" destId="{800112AF-F5F6-412B-9795-EED450081E8B}" srcOrd="0" destOrd="0" presId="urn:microsoft.com/office/officeart/2008/layout/VerticalCurvedList"/>
    <dgm:cxn modelId="{822BDDE2-5F43-4E50-817B-3BF4E4C7D5FD}" type="presParOf" srcId="{800112AF-F5F6-412B-9795-EED450081E8B}" destId="{FBCC2604-7F14-47AA-8097-B4D8AF0DDCF3}" srcOrd="0" destOrd="0" presId="urn:microsoft.com/office/officeart/2008/layout/VerticalCurvedList"/>
    <dgm:cxn modelId="{ACAB7CF9-23AB-405E-87CA-41DD15180857}" type="presParOf" srcId="{FBCC2604-7F14-47AA-8097-B4D8AF0DDCF3}" destId="{AAECC1A7-8B09-4764-A22C-AEBDB0372A26}" srcOrd="0" destOrd="0" presId="urn:microsoft.com/office/officeart/2008/layout/VerticalCurvedList"/>
    <dgm:cxn modelId="{71FEE610-B5D6-4647-A795-2F6F7DB26E69}" type="presParOf" srcId="{AAECC1A7-8B09-4764-A22C-AEBDB0372A26}" destId="{A8CB3002-C028-44C0-B46F-BF3C1EB9FEC4}" srcOrd="0" destOrd="0" presId="urn:microsoft.com/office/officeart/2008/layout/VerticalCurvedList"/>
    <dgm:cxn modelId="{6CF2BC14-26FE-400A-92E9-DD5F34DA0ACB}" type="presParOf" srcId="{AAECC1A7-8B09-4764-A22C-AEBDB0372A26}" destId="{806BF5B5-9A91-46EA-B61E-2A27F26D4E38}" srcOrd="1" destOrd="0" presId="urn:microsoft.com/office/officeart/2008/layout/VerticalCurvedList"/>
    <dgm:cxn modelId="{E76EE35F-9020-41C4-B157-20555726458C}" type="presParOf" srcId="{AAECC1A7-8B09-4764-A22C-AEBDB0372A26}" destId="{FEBECC96-464B-44AC-904F-CAF56C1FF755}" srcOrd="2" destOrd="0" presId="urn:microsoft.com/office/officeart/2008/layout/VerticalCurvedList"/>
    <dgm:cxn modelId="{089F7287-EA5A-463F-9CC6-664A520DD02D}" type="presParOf" srcId="{AAECC1A7-8B09-4764-A22C-AEBDB0372A26}" destId="{E789D2C4-8582-4D36-8377-57D052EBCF46}" srcOrd="3" destOrd="0" presId="urn:microsoft.com/office/officeart/2008/layout/VerticalCurvedList"/>
    <dgm:cxn modelId="{640467D0-7827-4754-BF52-D16436E28301}" type="presParOf" srcId="{FBCC2604-7F14-47AA-8097-B4D8AF0DDCF3}" destId="{4F890C63-662E-4272-8C39-7F49E5D13EB2}" srcOrd="1" destOrd="0" presId="urn:microsoft.com/office/officeart/2008/layout/VerticalCurvedList"/>
    <dgm:cxn modelId="{A6D6D46F-6C10-4019-B824-CB5A5BDE7EE3}" type="presParOf" srcId="{FBCC2604-7F14-47AA-8097-B4D8AF0DDCF3}" destId="{78B2D358-1D31-4B7C-8DEE-EC0504097C06}" srcOrd="2" destOrd="0" presId="urn:microsoft.com/office/officeart/2008/layout/VerticalCurvedList"/>
    <dgm:cxn modelId="{DB3475F8-A4C7-47D7-9417-B3E8AD48A75E}" type="presParOf" srcId="{78B2D358-1D31-4B7C-8DEE-EC0504097C06}" destId="{E3E6A3E6-383D-4CF6-A180-E063647C5A59}" srcOrd="0" destOrd="0" presId="urn:microsoft.com/office/officeart/2008/layout/VerticalCurvedList"/>
    <dgm:cxn modelId="{11CCF5AA-C5F0-49DE-BA2C-D4FC6B5EE6D4}" type="presParOf" srcId="{FBCC2604-7F14-47AA-8097-B4D8AF0DDCF3}" destId="{2B318A04-B093-495D-A493-A6136F805388}" srcOrd="3" destOrd="0" presId="urn:microsoft.com/office/officeart/2008/layout/VerticalCurvedList"/>
    <dgm:cxn modelId="{890AC377-0708-4E17-860D-072B09126AF4}" type="presParOf" srcId="{FBCC2604-7F14-47AA-8097-B4D8AF0DDCF3}" destId="{D284BB01-0457-40E4-B45D-0D3DAB39426E}" srcOrd="4" destOrd="0" presId="urn:microsoft.com/office/officeart/2008/layout/VerticalCurvedList"/>
    <dgm:cxn modelId="{E7A272BA-597A-4538-BA96-FC8FE2710B36}" type="presParOf" srcId="{D284BB01-0457-40E4-B45D-0D3DAB39426E}" destId="{323C32CB-DA70-4D56-AD74-BF28894BA91A}" srcOrd="0" destOrd="0" presId="urn:microsoft.com/office/officeart/2008/layout/VerticalCurved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DD5B042-4E69-4099-ADD6-6F09670A7F9D}">
      <dgm:prSet/>
      <dgm:spPr/>
      <dgm:t>
        <a:bodyPr/>
        <a:lstStyle/>
        <a:p>
          <a:r>
            <a:rPr lang="id-ID" b="1" dirty="0" smtClean="0"/>
            <a:t>BPM atau Model Aktifitas (disebut juga Business Process Model) menguraikan mengenai fungsi yang dapat diterapkan yang berkaitan dengan aktifitas bisnis organisasi, pertukaran data</a:t>
          </a:r>
          <a:endParaRPr lang="id-ID" b="1" dirty="0"/>
        </a:p>
      </dgm:t>
    </dgm:pt>
    <dgm:pt modelId="{7F4DBDFC-816D-4EBC-9F03-7DF15FB386CB}" type="parTrans" cxnId="{63B855C0-AC13-465B-838A-EBB4CE12E49C}">
      <dgm:prSet/>
      <dgm:spPr/>
      <dgm:t>
        <a:bodyPr/>
        <a:lstStyle/>
        <a:p>
          <a:endParaRPr lang="id-ID" b="1"/>
        </a:p>
      </dgm:t>
    </dgm:pt>
    <dgm:pt modelId="{95231C2F-BE09-4886-A90A-A14FA9A6462D}" type="sibTrans" cxnId="{63B855C0-AC13-465B-838A-EBB4CE12E49C}">
      <dgm:prSet/>
      <dgm:spPr/>
      <dgm:t>
        <a:bodyPr/>
        <a:lstStyle/>
        <a:p>
          <a:endParaRPr lang="id-ID" b="1"/>
        </a:p>
      </dgm:t>
    </dgm:pt>
    <dgm:pt modelId="{7567AE94-8686-4213-A121-2F82897BCDBC}">
      <dgm:prSet/>
      <dgm:spPr/>
      <dgm:t>
        <a:bodyPr/>
        <a:lstStyle/>
        <a:p>
          <a:r>
            <a:rPr lang="id-ID" b="1" dirty="0" smtClean="0"/>
            <a:t>Activity model disusun secara hirarki. Dimulai dengan kotak tunggal yang merepresentasikan aktifitas secara menyeluruh dan kemudian aktifitasnya didekomposisi sampai ke level yang dikehendaki</a:t>
          </a:r>
          <a:endParaRPr lang="id-ID" b="1" dirty="0"/>
        </a:p>
      </dgm:t>
    </dgm:pt>
    <dgm:pt modelId="{98BE056C-2C76-49A5-ADA6-F5A769BC5480}" type="parTrans" cxnId="{EEE5BB11-A414-4E20-97EE-408E149CF547}">
      <dgm:prSet/>
      <dgm:spPr/>
      <dgm:t>
        <a:bodyPr/>
        <a:lstStyle/>
        <a:p>
          <a:endParaRPr lang="id-ID" b="1"/>
        </a:p>
      </dgm:t>
    </dgm:pt>
    <dgm:pt modelId="{F4F5D0CE-5ABD-486D-9828-45501967AC7C}" type="sibTrans" cxnId="{EEE5BB11-A414-4E20-97EE-408E149CF547}">
      <dgm:prSet/>
      <dgm:spPr/>
      <dgm:t>
        <a:bodyPr/>
        <a:lstStyle/>
        <a:p>
          <a:endParaRPr lang="id-ID" b="1"/>
        </a:p>
      </dgm:t>
    </dgm:pt>
    <dgm:pt modelId="{800112AF-F5F6-412B-9795-EED450081E8B}" type="pres">
      <dgm:prSet presAssocID="{A935F4F7-045E-4105-B183-084A95C300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BCC2604-7F14-47AA-8097-B4D8AF0DDCF3}" type="pres">
      <dgm:prSet presAssocID="{A935F4F7-045E-4105-B183-084A95C30009}" presName="Name1" presStyleCnt="0"/>
      <dgm:spPr/>
    </dgm:pt>
    <dgm:pt modelId="{AAECC1A7-8B09-4764-A22C-AEBDB0372A26}" type="pres">
      <dgm:prSet presAssocID="{A935F4F7-045E-4105-B183-084A95C30009}" presName="cycle" presStyleCnt="0"/>
      <dgm:spPr/>
    </dgm:pt>
    <dgm:pt modelId="{A8CB3002-C028-44C0-B46F-BF3C1EB9FEC4}" type="pres">
      <dgm:prSet presAssocID="{A935F4F7-045E-4105-B183-084A95C30009}" presName="srcNode" presStyleLbl="node1" presStyleIdx="0" presStyleCnt="2"/>
      <dgm:spPr/>
    </dgm:pt>
    <dgm:pt modelId="{806BF5B5-9A91-46EA-B61E-2A27F26D4E38}" type="pres">
      <dgm:prSet presAssocID="{A935F4F7-045E-4105-B183-084A95C30009}" presName="conn" presStyleLbl="parChTrans1D2" presStyleIdx="0" presStyleCnt="1"/>
      <dgm:spPr/>
      <dgm:t>
        <a:bodyPr/>
        <a:lstStyle/>
        <a:p>
          <a:endParaRPr lang="id-ID"/>
        </a:p>
      </dgm:t>
    </dgm:pt>
    <dgm:pt modelId="{FEBECC96-464B-44AC-904F-CAF56C1FF755}" type="pres">
      <dgm:prSet presAssocID="{A935F4F7-045E-4105-B183-084A95C30009}" presName="extraNode" presStyleLbl="node1" presStyleIdx="0" presStyleCnt="2"/>
      <dgm:spPr/>
    </dgm:pt>
    <dgm:pt modelId="{E789D2C4-8582-4D36-8377-57D052EBCF46}" type="pres">
      <dgm:prSet presAssocID="{A935F4F7-045E-4105-B183-084A95C30009}" presName="dstNode" presStyleLbl="node1" presStyleIdx="0" presStyleCnt="2"/>
      <dgm:spPr/>
    </dgm:pt>
    <dgm:pt modelId="{B26B31D7-BEDF-4C81-9D28-E7F111430173}" type="pres">
      <dgm:prSet presAssocID="{1DD5B042-4E69-4099-ADD6-6F09670A7F9D}" presName="text_1" presStyleLbl="node1" presStyleIdx="0" presStyleCnt="2" custScaleY="13115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60BB784-3B3B-4109-BE4F-FBB87ABE8CE8}" type="pres">
      <dgm:prSet presAssocID="{1DD5B042-4E69-4099-ADD6-6F09670A7F9D}" presName="accent_1" presStyleCnt="0"/>
      <dgm:spPr/>
    </dgm:pt>
    <dgm:pt modelId="{980253D0-FEC4-41EA-9722-2EA26F29B3DC}" type="pres">
      <dgm:prSet presAssocID="{1DD5B042-4E69-4099-ADD6-6F09670A7F9D}" presName="accentRepeatNode" presStyleLbl="solidFgAcc1" presStyleIdx="0" presStyleCnt="2"/>
      <dgm:spPr/>
    </dgm:pt>
    <dgm:pt modelId="{0638020B-5795-4A33-B49F-712121B5C2DF}" type="pres">
      <dgm:prSet presAssocID="{7567AE94-8686-4213-A121-2F82897BCDBC}" presName="text_2" presStyleLbl="node1" presStyleIdx="1" presStyleCnt="2" custScaleY="12133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A123C46-56A5-438B-A31B-5B5569FD28EB}" type="pres">
      <dgm:prSet presAssocID="{7567AE94-8686-4213-A121-2F82897BCDBC}" presName="accent_2" presStyleCnt="0"/>
      <dgm:spPr/>
    </dgm:pt>
    <dgm:pt modelId="{3CF261CE-3217-46D4-AA38-E3C1F20C2F65}" type="pres">
      <dgm:prSet presAssocID="{7567AE94-8686-4213-A121-2F82897BCDBC}" presName="accentRepeatNode" presStyleLbl="solidFgAcc1" presStyleIdx="1" presStyleCnt="2"/>
      <dgm:spPr/>
    </dgm:pt>
  </dgm:ptLst>
  <dgm:cxnLst>
    <dgm:cxn modelId="{63B855C0-AC13-465B-838A-EBB4CE12E49C}" srcId="{A935F4F7-045E-4105-B183-084A95C30009}" destId="{1DD5B042-4E69-4099-ADD6-6F09670A7F9D}" srcOrd="0" destOrd="0" parTransId="{7F4DBDFC-816D-4EBC-9F03-7DF15FB386CB}" sibTransId="{95231C2F-BE09-4886-A90A-A14FA9A6462D}"/>
    <dgm:cxn modelId="{C37654CA-150E-42ED-AC1A-A1CA944A7C0E}" type="presOf" srcId="{1DD5B042-4E69-4099-ADD6-6F09670A7F9D}" destId="{B26B31D7-BEDF-4C81-9D28-E7F111430173}" srcOrd="0" destOrd="0" presId="urn:microsoft.com/office/officeart/2008/layout/VerticalCurvedList"/>
    <dgm:cxn modelId="{E800FE99-B39C-4FC9-AA2A-60FBF68C66C3}" type="presOf" srcId="{A935F4F7-045E-4105-B183-084A95C30009}" destId="{800112AF-F5F6-412B-9795-EED450081E8B}" srcOrd="0" destOrd="0" presId="urn:microsoft.com/office/officeart/2008/layout/VerticalCurvedList"/>
    <dgm:cxn modelId="{8FFEA5BB-9F0A-4AD8-95DE-E32C9CED061F}" type="presOf" srcId="{95231C2F-BE09-4886-A90A-A14FA9A6462D}" destId="{806BF5B5-9A91-46EA-B61E-2A27F26D4E38}" srcOrd="0" destOrd="0" presId="urn:microsoft.com/office/officeart/2008/layout/VerticalCurvedList"/>
    <dgm:cxn modelId="{EEE5BB11-A414-4E20-97EE-408E149CF547}" srcId="{A935F4F7-045E-4105-B183-084A95C30009}" destId="{7567AE94-8686-4213-A121-2F82897BCDBC}" srcOrd="1" destOrd="0" parTransId="{98BE056C-2C76-49A5-ADA6-F5A769BC5480}" sibTransId="{F4F5D0CE-5ABD-486D-9828-45501967AC7C}"/>
    <dgm:cxn modelId="{3CA52238-3770-4F08-9EF2-3B2AF3B3B0D1}" type="presOf" srcId="{7567AE94-8686-4213-A121-2F82897BCDBC}" destId="{0638020B-5795-4A33-B49F-712121B5C2DF}" srcOrd="0" destOrd="0" presId="urn:microsoft.com/office/officeart/2008/layout/VerticalCurvedList"/>
    <dgm:cxn modelId="{7A225B10-D046-409D-A64C-3B5198329DAF}" type="presParOf" srcId="{800112AF-F5F6-412B-9795-EED450081E8B}" destId="{FBCC2604-7F14-47AA-8097-B4D8AF0DDCF3}" srcOrd="0" destOrd="0" presId="urn:microsoft.com/office/officeart/2008/layout/VerticalCurvedList"/>
    <dgm:cxn modelId="{C24D6BB6-847B-4099-A26F-6A2973E8E4AA}" type="presParOf" srcId="{FBCC2604-7F14-47AA-8097-B4D8AF0DDCF3}" destId="{AAECC1A7-8B09-4764-A22C-AEBDB0372A26}" srcOrd="0" destOrd="0" presId="urn:microsoft.com/office/officeart/2008/layout/VerticalCurvedList"/>
    <dgm:cxn modelId="{CC95B6A9-C09D-484C-87CC-DCE59A47163F}" type="presParOf" srcId="{AAECC1A7-8B09-4764-A22C-AEBDB0372A26}" destId="{A8CB3002-C028-44C0-B46F-BF3C1EB9FEC4}" srcOrd="0" destOrd="0" presId="urn:microsoft.com/office/officeart/2008/layout/VerticalCurvedList"/>
    <dgm:cxn modelId="{CEF85D1A-5FAC-4DAA-AABB-C2C281905B3F}" type="presParOf" srcId="{AAECC1A7-8B09-4764-A22C-AEBDB0372A26}" destId="{806BF5B5-9A91-46EA-B61E-2A27F26D4E38}" srcOrd="1" destOrd="0" presId="urn:microsoft.com/office/officeart/2008/layout/VerticalCurvedList"/>
    <dgm:cxn modelId="{C850345D-5793-49AA-BD18-EE688F116595}" type="presParOf" srcId="{AAECC1A7-8B09-4764-A22C-AEBDB0372A26}" destId="{FEBECC96-464B-44AC-904F-CAF56C1FF755}" srcOrd="2" destOrd="0" presId="urn:microsoft.com/office/officeart/2008/layout/VerticalCurvedList"/>
    <dgm:cxn modelId="{2B8DBF39-50B0-43B2-BC80-34AD4E5F4DC5}" type="presParOf" srcId="{AAECC1A7-8B09-4764-A22C-AEBDB0372A26}" destId="{E789D2C4-8582-4D36-8377-57D052EBCF46}" srcOrd="3" destOrd="0" presId="urn:microsoft.com/office/officeart/2008/layout/VerticalCurvedList"/>
    <dgm:cxn modelId="{7B72A145-D8A7-4539-B3F9-601D84762E5B}" type="presParOf" srcId="{FBCC2604-7F14-47AA-8097-B4D8AF0DDCF3}" destId="{B26B31D7-BEDF-4C81-9D28-E7F111430173}" srcOrd="1" destOrd="0" presId="urn:microsoft.com/office/officeart/2008/layout/VerticalCurvedList"/>
    <dgm:cxn modelId="{6D1C53DA-45FC-46DC-8284-09A237A459DA}" type="presParOf" srcId="{FBCC2604-7F14-47AA-8097-B4D8AF0DDCF3}" destId="{460BB784-3B3B-4109-BE4F-FBB87ABE8CE8}" srcOrd="2" destOrd="0" presId="urn:microsoft.com/office/officeart/2008/layout/VerticalCurvedList"/>
    <dgm:cxn modelId="{72D82FDB-692E-45B9-8D75-9C392CB980ED}" type="presParOf" srcId="{460BB784-3B3B-4109-BE4F-FBB87ABE8CE8}" destId="{980253D0-FEC4-41EA-9722-2EA26F29B3DC}" srcOrd="0" destOrd="0" presId="urn:microsoft.com/office/officeart/2008/layout/VerticalCurvedList"/>
    <dgm:cxn modelId="{500266EF-9567-423C-9154-5239F829DD06}" type="presParOf" srcId="{FBCC2604-7F14-47AA-8097-B4D8AF0DDCF3}" destId="{0638020B-5795-4A33-B49F-712121B5C2DF}" srcOrd="3" destOrd="0" presId="urn:microsoft.com/office/officeart/2008/layout/VerticalCurvedList"/>
    <dgm:cxn modelId="{31CF4759-7000-4520-85BF-8AC5674BD5C6}" type="presParOf" srcId="{FBCC2604-7F14-47AA-8097-B4D8AF0DDCF3}" destId="{DA123C46-56A5-438B-A31B-5B5569FD28EB}" srcOrd="4" destOrd="0" presId="urn:microsoft.com/office/officeart/2008/layout/VerticalCurvedList"/>
    <dgm:cxn modelId="{5E2BBDBF-5285-4448-90A3-8A166B58C0E5}" type="presParOf" srcId="{DA123C46-56A5-438B-A31B-5B5569FD28EB}" destId="{3CF261CE-3217-46D4-AA38-E3C1F20C2F65}" srcOrd="0" destOrd="0" presId="urn:microsoft.com/office/officeart/2008/layout/VerticalCurved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DD5B042-4E69-4099-ADD6-6F09670A7F9D}">
      <dgm:prSet/>
      <dgm:spPr/>
      <dgm:t>
        <a:bodyPr/>
        <a:lstStyle/>
        <a:p>
          <a:r>
            <a:rPr lang="id-ID" b="1" dirty="0" smtClean="0"/>
            <a:t>Business Process Model Archimate</a:t>
          </a:r>
          <a:endParaRPr lang="id-ID" b="1" dirty="0"/>
        </a:p>
      </dgm:t>
    </dgm:pt>
    <dgm:pt modelId="{7F4DBDFC-816D-4EBC-9F03-7DF15FB386CB}" type="parTrans" cxnId="{63B855C0-AC13-465B-838A-EBB4CE12E49C}">
      <dgm:prSet/>
      <dgm:spPr/>
      <dgm:t>
        <a:bodyPr/>
        <a:lstStyle/>
        <a:p>
          <a:endParaRPr lang="id-ID" b="1"/>
        </a:p>
      </dgm:t>
    </dgm:pt>
    <dgm:pt modelId="{95231C2F-BE09-4886-A90A-A14FA9A6462D}" type="sibTrans" cxnId="{63B855C0-AC13-465B-838A-EBB4CE12E49C}">
      <dgm:prSet/>
      <dgm:spPr/>
      <dgm:t>
        <a:bodyPr/>
        <a:lstStyle/>
        <a:p>
          <a:endParaRPr lang="id-ID" b="1"/>
        </a:p>
      </dgm:t>
    </dgm:pt>
    <dgm:pt modelId="{9277C104-D699-411D-923E-4CECA26DB691}">
      <dgm:prSet/>
      <dgm:spPr/>
      <dgm:t>
        <a:bodyPr/>
        <a:lstStyle/>
        <a:p>
          <a:r>
            <a:rPr lang="id-ID" b="1" dirty="0" smtClean="0"/>
            <a:t>Business Process Model IDEF</a:t>
          </a:r>
          <a:endParaRPr lang="id-ID" b="1" dirty="0"/>
        </a:p>
      </dgm:t>
    </dgm:pt>
    <dgm:pt modelId="{39BEF257-5929-4AF6-8D1F-C33158C21B77}" type="parTrans" cxnId="{B5AD5DED-4341-4E7E-97E7-88D0255413BC}">
      <dgm:prSet/>
      <dgm:spPr/>
    </dgm:pt>
    <dgm:pt modelId="{E8D7B29B-9213-4610-8C79-7A58836776B1}" type="sibTrans" cxnId="{B5AD5DED-4341-4E7E-97E7-88D0255413BC}">
      <dgm:prSet/>
      <dgm:spPr/>
    </dgm:pt>
    <dgm:pt modelId="{559F2936-0A3A-4446-86FA-A2B1B405D91A}">
      <dgm:prSet/>
      <dgm:spPr/>
      <dgm:t>
        <a:bodyPr/>
        <a:lstStyle/>
        <a:p>
          <a:r>
            <a:rPr lang="id-ID" b="1" dirty="0" smtClean="0"/>
            <a:t>Activity Tree</a:t>
          </a:r>
          <a:endParaRPr lang="id-ID" b="1" dirty="0"/>
        </a:p>
      </dgm:t>
    </dgm:pt>
    <dgm:pt modelId="{DF1C98A3-9D61-42D6-AB6B-4FA583E192C4}" type="parTrans" cxnId="{1B1607CB-5FE8-48CC-B0F5-700062443205}">
      <dgm:prSet/>
      <dgm:spPr/>
    </dgm:pt>
    <dgm:pt modelId="{D6E86AD3-08B7-41F4-98EB-591E79DD0035}" type="sibTrans" cxnId="{1B1607CB-5FE8-48CC-B0F5-700062443205}">
      <dgm:prSet/>
      <dgm:spPr/>
    </dgm:pt>
    <dgm:pt modelId="{D8ECCDE1-CA9E-479A-9B66-2B5481AF57E6}">
      <dgm:prSet/>
      <dgm:spPr/>
      <dgm:t>
        <a:bodyPr/>
        <a:lstStyle/>
        <a:p>
          <a:r>
            <a:rPr lang="id-ID" b="1" dirty="0" smtClean="0"/>
            <a:t>Business Activity Model UML</a:t>
          </a:r>
          <a:endParaRPr lang="id-ID" b="1" dirty="0"/>
        </a:p>
      </dgm:t>
    </dgm:pt>
    <dgm:pt modelId="{FD74F2C6-5D54-4019-9EA6-4D0136EA741A}" type="parTrans" cxnId="{26CA67C3-047A-4E73-BA99-143F429508C1}">
      <dgm:prSet/>
      <dgm:spPr/>
    </dgm:pt>
    <dgm:pt modelId="{3DA56261-4CA3-4CD5-852D-12D30D4DAC2C}" type="sibTrans" cxnId="{26CA67C3-047A-4E73-BA99-143F429508C1}">
      <dgm:prSet/>
      <dgm:spPr/>
    </dgm:pt>
    <dgm:pt modelId="{3722CD44-936B-4AF5-96EC-6C6BE62D8DE3}">
      <dgm:prSet/>
      <dgm:spPr/>
      <dgm:t>
        <a:bodyPr/>
        <a:lstStyle/>
        <a:p>
          <a:r>
            <a:rPr lang="id-ID" b="1" dirty="0" smtClean="0"/>
            <a:t>Workflow Model ECOMOD</a:t>
          </a:r>
          <a:endParaRPr lang="id-ID" b="1" dirty="0"/>
        </a:p>
      </dgm:t>
    </dgm:pt>
    <dgm:pt modelId="{40CB7AC4-5A6C-46A3-87EB-6934D6E81CE0}" type="parTrans" cxnId="{CA89D026-F33E-45B6-B7ED-0B3A823ECA79}">
      <dgm:prSet/>
      <dgm:spPr/>
    </dgm:pt>
    <dgm:pt modelId="{F2D0BBB2-2EAE-499A-A548-15F029B44F02}" type="sibTrans" cxnId="{CA89D026-F33E-45B6-B7ED-0B3A823ECA79}">
      <dgm:prSet/>
      <dgm:spPr/>
    </dgm:pt>
    <dgm:pt modelId="{800112AF-F5F6-412B-9795-EED450081E8B}" type="pres">
      <dgm:prSet presAssocID="{A935F4F7-045E-4105-B183-084A95C300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BCC2604-7F14-47AA-8097-B4D8AF0DDCF3}" type="pres">
      <dgm:prSet presAssocID="{A935F4F7-045E-4105-B183-084A95C30009}" presName="Name1" presStyleCnt="0"/>
      <dgm:spPr/>
    </dgm:pt>
    <dgm:pt modelId="{AAECC1A7-8B09-4764-A22C-AEBDB0372A26}" type="pres">
      <dgm:prSet presAssocID="{A935F4F7-045E-4105-B183-084A95C30009}" presName="cycle" presStyleCnt="0"/>
      <dgm:spPr/>
    </dgm:pt>
    <dgm:pt modelId="{A8CB3002-C028-44C0-B46F-BF3C1EB9FEC4}" type="pres">
      <dgm:prSet presAssocID="{A935F4F7-045E-4105-B183-084A95C30009}" presName="srcNode" presStyleLbl="node1" presStyleIdx="0" presStyleCnt="5"/>
      <dgm:spPr/>
    </dgm:pt>
    <dgm:pt modelId="{806BF5B5-9A91-46EA-B61E-2A27F26D4E38}" type="pres">
      <dgm:prSet presAssocID="{A935F4F7-045E-4105-B183-084A95C30009}" presName="conn" presStyleLbl="parChTrans1D2" presStyleIdx="0" presStyleCnt="1"/>
      <dgm:spPr/>
      <dgm:t>
        <a:bodyPr/>
        <a:lstStyle/>
        <a:p>
          <a:endParaRPr lang="id-ID"/>
        </a:p>
      </dgm:t>
    </dgm:pt>
    <dgm:pt modelId="{FEBECC96-464B-44AC-904F-CAF56C1FF755}" type="pres">
      <dgm:prSet presAssocID="{A935F4F7-045E-4105-B183-084A95C30009}" presName="extraNode" presStyleLbl="node1" presStyleIdx="0" presStyleCnt="5"/>
      <dgm:spPr/>
    </dgm:pt>
    <dgm:pt modelId="{E789D2C4-8582-4D36-8377-57D052EBCF46}" type="pres">
      <dgm:prSet presAssocID="{A935F4F7-045E-4105-B183-084A95C30009}" presName="dstNode" presStyleLbl="node1" presStyleIdx="0" presStyleCnt="5"/>
      <dgm:spPr/>
    </dgm:pt>
    <dgm:pt modelId="{B26B31D7-BEDF-4C81-9D28-E7F111430173}" type="pres">
      <dgm:prSet presAssocID="{1DD5B042-4E69-4099-ADD6-6F09670A7F9D}" presName="text_1" presStyleLbl="node1" presStyleIdx="0" presStyleCnt="5" custScaleY="13115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60BB784-3B3B-4109-BE4F-FBB87ABE8CE8}" type="pres">
      <dgm:prSet presAssocID="{1DD5B042-4E69-4099-ADD6-6F09670A7F9D}" presName="accent_1" presStyleCnt="0"/>
      <dgm:spPr/>
    </dgm:pt>
    <dgm:pt modelId="{980253D0-FEC4-41EA-9722-2EA26F29B3DC}" type="pres">
      <dgm:prSet presAssocID="{1DD5B042-4E69-4099-ADD6-6F09670A7F9D}" presName="accentRepeatNode" presStyleLbl="solidFgAcc1" presStyleIdx="0" presStyleCnt="5"/>
      <dgm:spPr/>
    </dgm:pt>
    <dgm:pt modelId="{89A0E048-8C01-4D59-A826-25C21334F9B4}" type="pres">
      <dgm:prSet presAssocID="{9277C104-D699-411D-923E-4CECA26DB691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410764E-E475-4727-BD67-33464096D663}" type="pres">
      <dgm:prSet presAssocID="{9277C104-D699-411D-923E-4CECA26DB691}" presName="accent_2" presStyleCnt="0"/>
      <dgm:spPr/>
    </dgm:pt>
    <dgm:pt modelId="{112CFE05-58A1-41DF-86DB-BFE3D40F8446}" type="pres">
      <dgm:prSet presAssocID="{9277C104-D699-411D-923E-4CECA26DB691}" presName="accentRepeatNode" presStyleLbl="solidFgAcc1" presStyleIdx="1" presStyleCnt="5"/>
      <dgm:spPr/>
    </dgm:pt>
    <dgm:pt modelId="{0C8737A3-7D72-4D8E-96F5-F5BE3545701C}" type="pres">
      <dgm:prSet presAssocID="{559F2936-0A3A-4446-86FA-A2B1B405D91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1CA5DB7-7352-4050-8DDA-8BBEDDA46FEC}" type="pres">
      <dgm:prSet presAssocID="{559F2936-0A3A-4446-86FA-A2B1B405D91A}" presName="accent_3" presStyleCnt="0"/>
      <dgm:spPr/>
    </dgm:pt>
    <dgm:pt modelId="{9B45E090-4BCC-4AF9-A0E1-DBB2097B2CB8}" type="pres">
      <dgm:prSet presAssocID="{559F2936-0A3A-4446-86FA-A2B1B405D91A}" presName="accentRepeatNode" presStyleLbl="solidFgAcc1" presStyleIdx="2" presStyleCnt="5"/>
      <dgm:spPr/>
    </dgm:pt>
    <dgm:pt modelId="{B9D3BEA6-9ECF-45FC-81EA-C0EE4583E20A}" type="pres">
      <dgm:prSet presAssocID="{D8ECCDE1-CA9E-479A-9B66-2B5481AF57E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4DA6BC6-92A9-4B95-A904-E8D75FE497C8}" type="pres">
      <dgm:prSet presAssocID="{D8ECCDE1-CA9E-479A-9B66-2B5481AF57E6}" presName="accent_4" presStyleCnt="0"/>
      <dgm:spPr/>
    </dgm:pt>
    <dgm:pt modelId="{258DE66A-D753-4427-BDDE-F884E04958FA}" type="pres">
      <dgm:prSet presAssocID="{D8ECCDE1-CA9E-479A-9B66-2B5481AF57E6}" presName="accentRepeatNode" presStyleLbl="solidFgAcc1" presStyleIdx="3" presStyleCnt="5"/>
      <dgm:spPr/>
    </dgm:pt>
    <dgm:pt modelId="{A73E409D-17BB-41FC-9477-318E5A07F88A}" type="pres">
      <dgm:prSet presAssocID="{3722CD44-936B-4AF5-96EC-6C6BE62D8DE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F693FC7-8322-476B-97EE-F6AF339A8BFF}" type="pres">
      <dgm:prSet presAssocID="{3722CD44-936B-4AF5-96EC-6C6BE62D8DE3}" presName="accent_5" presStyleCnt="0"/>
      <dgm:spPr/>
    </dgm:pt>
    <dgm:pt modelId="{34436A4F-48E8-4DAE-8B69-A1D24C04ECAF}" type="pres">
      <dgm:prSet presAssocID="{3722CD44-936B-4AF5-96EC-6C6BE62D8DE3}" presName="accentRepeatNode" presStyleLbl="solidFgAcc1" presStyleIdx="4" presStyleCnt="5"/>
      <dgm:spPr/>
    </dgm:pt>
  </dgm:ptLst>
  <dgm:cxnLst>
    <dgm:cxn modelId="{70C5FBB5-B907-43D8-A621-E4A8DD2FF708}" type="presOf" srcId="{1DD5B042-4E69-4099-ADD6-6F09670A7F9D}" destId="{B26B31D7-BEDF-4C81-9D28-E7F111430173}" srcOrd="0" destOrd="0" presId="urn:microsoft.com/office/officeart/2008/layout/VerticalCurvedList"/>
    <dgm:cxn modelId="{D6E574D5-005F-453F-B905-4952B6E25339}" type="presOf" srcId="{95231C2F-BE09-4886-A90A-A14FA9A6462D}" destId="{806BF5B5-9A91-46EA-B61E-2A27F26D4E38}" srcOrd="0" destOrd="0" presId="urn:microsoft.com/office/officeart/2008/layout/VerticalCurvedList"/>
    <dgm:cxn modelId="{8A583155-7872-47C4-9F22-EC59BBB2C1A3}" type="presOf" srcId="{559F2936-0A3A-4446-86FA-A2B1B405D91A}" destId="{0C8737A3-7D72-4D8E-96F5-F5BE3545701C}" srcOrd="0" destOrd="0" presId="urn:microsoft.com/office/officeart/2008/layout/VerticalCurvedList"/>
    <dgm:cxn modelId="{63B855C0-AC13-465B-838A-EBB4CE12E49C}" srcId="{A935F4F7-045E-4105-B183-084A95C30009}" destId="{1DD5B042-4E69-4099-ADD6-6F09670A7F9D}" srcOrd="0" destOrd="0" parTransId="{7F4DBDFC-816D-4EBC-9F03-7DF15FB386CB}" sibTransId="{95231C2F-BE09-4886-A90A-A14FA9A6462D}"/>
    <dgm:cxn modelId="{CA89D026-F33E-45B6-B7ED-0B3A823ECA79}" srcId="{A935F4F7-045E-4105-B183-084A95C30009}" destId="{3722CD44-936B-4AF5-96EC-6C6BE62D8DE3}" srcOrd="4" destOrd="0" parTransId="{40CB7AC4-5A6C-46A3-87EB-6934D6E81CE0}" sibTransId="{F2D0BBB2-2EAE-499A-A548-15F029B44F02}"/>
    <dgm:cxn modelId="{C9FAEE71-2CFD-40C8-817B-E5E41FD5A1BA}" type="presOf" srcId="{9277C104-D699-411D-923E-4CECA26DB691}" destId="{89A0E048-8C01-4D59-A826-25C21334F9B4}" srcOrd="0" destOrd="0" presId="urn:microsoft.com/office/officeart/2008/layout/VerticalCurvedList"/>
    <dgm:cxn modelId="{1B1607CB-5FE8-48CC-B0F5-700062443205}" srcId="{A935F4F7-045E-4105-B183-084A95C30009}" destId="{559F2936-0A3A-4446-86FA-A2B1B405D91A}" srcOrd="2" destOrd="0" parTransId="{DF1C98A3-9D61-42D6-AB6B-4FA583E192C4}" sibTransId="{D6E86AD3-08B7-41F4-98EB-591E79DD0035}"/>
    <dgm:cxn modelId="{26CA67C3-047A-4E73-BA99-143F429508C1}" srcId="{A935F4F7-045E-4105-B183-084A95C30009}" destId="{D8ECCDE1-CA9E-479A-9B66-2B5481AF57E6}" srcOrd="3" destOrd="0" parTransId="{FD74F2C6-5D54-4019-9EA6-4D0136EA741A}" sibTransId="{3DA56261-4CA3-4CD5-852D-12D30D4DAC2C}"/>
    <dgm:cxn modelId="{B5AD5DED-4341-4E7E-97E7-88D0255413BC}" srcId="{A935F4F7-045E-4105-B183-084A95C30009}" destId="{9277C104-D699-411D-923E-4CECA26DB691}" srcOrd="1" destOrd="0" parTransId="{39BEF257-5929-4AF6-8D1F-C33158C21B77}" sibTransId="{E8D7B29B-9213-4610-8C79-7A58836776B1}"/>
    <dgm:cxn modelId="{3D38B93A-7A6B-490D-A33D-BE3A7654B2E2}" type="presOf" srcId="{A935F4F7-045E-4105-B183-084A95C30009}" destId="{800112AF-F5F6-412B-9795-EED450081E8B}" srcOrd="0" destOrd="0" presId="urn:microsoft.com/office/officeart/2008/layout/VerticalCurvedList"/>
    <dgm:cxn modelId="{533E59EC-B884-4537-9074-540EBCA8DFA0}" type="presOf" srcId="{3722CD44-936B-4AF5-96EC-6C6BE62D8DE3}" destId="{A73E409D-17BB-41FC-9477-318E5A07F88A}" srcOrd="0" destOrd="0" presId="urn:microsoft.com/office/officeart/2008/layout/VerticalCurvedList"/>
    <dgm:cxn modelId="{7BBAF49C-3545-420D-8298-B6CE0D0DAF31}" type="presOf" srcId="{D8ECCDE1-CA9E-479A-9B66-2B5481AF57E6}" destId="{B9D3BEA6-9ECF-45FC-81EA-C0EE4583E20A}" srcOrd="0" destOrd="0" presId="urn:microsoft.com/office/officeart/2008/layout/VerticalCurvedList"/>
    <dgm:cxn modelId="{E58609A7-8043-4A7F-8BC3-3535CB320545}" type="presParOf" srcId="{800112AF-F5F6-412B-9795-EED450081E8B}" destId="{FBCC2604-7F14-47AA-8097-B4D8AF0DDCF3}" srcOrd="0" destOrd="0" presId="urn:microsoft.com/office/officeart/2008/layout/VerticalCurvedList"/>
    <dgm:cxn modelId="{52E0F647-F695-4737-AAC3-D605BA8A144D}" type="presParOf" srcId="{FBCC2604-7F14-47AA-8097-B4D8AF0DDCF3}" destId="{AAECC1A7-8B09-4764-A22C-AEBDB0372A26}" srcOrd="0" destOrd="0" presId="urn:microsoft.com/office/officeart/2008/layout/VerticalCurvedList"/>
    <dgm:cxn modelId="{61BB1AAC-AAF6-4E63-9698-294CCC12A070}" type="presParOf" srcId="{AAECC1A7-8B09-4764-A22C-AEBDB0372A26}" destId="{A8CB3002-C028-44C0-B46F-BF3C1EB9FEC4}" srcOrd="0" destOrd="0" presId="urn:microsoft.com/office/officeart/2008/layout/VerticalCurvedList"/>
    <dgm:cxn modelId="{CEF37383-D410-4280-9327-2955E1E2E1D6}" type="presParOf" srcId="{AAECC1A7-8B09-4764-A22C-AEBDB0372A26}" destId="{806BF5B5-9A91-46EA-B61E-2A27F26D4E38}" srcOrd="1" destOrd="0" presId="urn:microsoft.com/office/officeart/2008/layout/VerticalCurvedList"/>
    <dgm:cxn modelId="{10790FE7-3635-467E-A2BA-E57BE6E69588}" type="presParOf" srcId="{AAECC1A7-8B09-4764-A22C-AEBDB0372A26}" destId="{FEBECC96-464B-44AC-904F-CAF56C1FF755}" srcOrd="2" destOrd="0" presId="urn:microsoft.com/office/officeart/2008/layout/VerticalCurvedList"/>
    <dgm:cxn modelId="{0B27D069-8D11-402D-B601-37CDBABB4DC2}" type="presParOf" srcId="{AAECC1A7-8B09-4764-A22C-AEBDB0372A26}" destId="{E789D2C4-8582-4D36-8377-57D052EBCF46}" srcOrd="3" destOrd="0" presId="urn:microsoft.com/office/officeart/2008/layout/VerticalCurvedList"/>
    <dgm:cxn modelId="{FBC82ADA-37AB-4460-83A6-3DA4476FEDF5}" type="presParOf" srcId="{FBCC2604-7F14-47AA-8097-B4D8AF0DDCF3}" destId="{B26B31D7-BEDF-4C81-9D28-E7F111430173}" srcOrd="1" destOrd="0" presId="urn:microsoft.com/office/officeart/2008/layout/VerticalCurvedList"/>
    <dgm:cxn modelId="{91A3554C-6628-4CEE-84DF-B5C577DAE119}" type="presParOf" srcId="{FBCC2604-7F14-47AA-8097-B4D8AF0DDCF3}" destId="{460BB784-3B3B-4109-BE4F-FBB87ABE8CE8}" srcOrd="2" destOrd="0" presId="urn:microsoft.com/office/officeart/2008/layout/VerticalCurvedList"/>
    <dgm:cxn modelId="{1F768C76-18A6-4810-AA19-75F6AA8F70B6}" type="presParOf" srcId="{460BB784-3B3B-4109-BE4F-FBB87ABE8CE8}" destId="{980253D0-FEC4-41EA-9722-2EA26F29B3DC}" srcOrd="0" destOrd="0" presId="urn:microsoft.com/office/officeart/2008/layout/VerticalCurvedList"/>
    <dgm:cxn modelId="{2D1B31E0-7208-482C-8394-E071CAB679FE}" type="presParOf" srcId="{FBCC2604-7F14-47AA-8097-B4D8AF0DDCF3}" destId="{89A0E048-8C01-4D59-A826-25C21334F9B4}" srcOrd="3" destOrd="0" presId="urn:microsoft.com/office/officeart/2008/layout/VerticalCurvedList"/>
    <dgm:cxn modelId="{8FE64841-573E-4F71-95AC-356906FDE329}" type="presParOf" srcId="{FBCC2604-7F14-47AA-8097-B4D8AF0DDCF3}" destId="{7410764E-E475-4727-BD67-33464096D663}" srcOrd="4" destOrd="0" presId="urn:microsoft.com/office/officeart/2008/layout/VerticalCurvedList"/>
    <dgm:cxn modelId="{560B0E82-0882-41D8-8E0F-2B9007A5B61F}" type="presParOf" srcId="{7410764E-E475-4727-BD67-33464096D663}" destId="{112CFE05-58A1-41DF-86DB-BFE3D40F8446}" srcOrd="0" destOrd="0" presId="urn:microsoft.com/office/officeart/2008/layout/VerticalCurvedList"/>
    <dgm:cxn modelId="{A4738645-F691-4D38-9BBB-E4C7335DF29C}" type="presParOf" srcId="{FBCC2604-7F14-47AA-8097-B4D8AF0DDCF3}" destId="{0C8737A3-7D72-4D8E-96F5-F5BE3545701C}" srcOrd="5" destOrd="0" presId="urn:microsoft.com/office/officeart/2008/layout/VerticalCurvedList"/>
    <dgm:cxn modelId="{802E078B-9449-454B-97E0-EB386F029765}" type="presParOf" srcId="{FBCC2604-7F14-47AA-8097-B4D8AF0DDCF3}" destId="{21CA5DB7-7352-4050-8DDA-8BBEDDA46FEC}" srcOrd="6" destOrd="0" presId="urn:microsoft.com/office/officeart/2008/layout/VerticalCurvedList"/>
    <dgm:cxn modelId="{D18FBDDA-9C60-4C6E-8506-28D1C34C6632}" type="presParOf" srcId="{21CA5DB7-7352-4050-8DDA-8BBEDDA46FEC}" destId="{9B45E090-4BCC-4AF9-A0E1-DBB2097B2CB8}" srcOrd="0" destOrd="0" presId="urn:microsoft.com/office/officeart/2008/layout/VerticalCurvedList"/>
    <dgm:cxn modelId="{641AE31C-6FCB-4E2C-9562-DDB37C195800}" type="presParOf" srcId="{FBCC2604-7F14-47AA-8097-B4D8AF0DDCF3}" destId="{B9D3BEA6-9ECF-45FC-81EA-C0EE4583E20A}" srcOrd="7" destOrd="0" presId="urn:microsoft.com/office/officeart/2008/layout/VerticalCurvedList"/>
    <dgm:cxn modelId="{1494F60F-C724-402F-8C4E-90F6702D48CA}" type="presParOf" srcId="{FBCC2604-7F14-47AA-8097-B4D8AF0DDCF3}" destId="{A4DA6BC6-92A9-4B95-A904-E8D75FE497C8}" srcOrd="8" destOrd="0" presId="urn:microsoft.com/office/officeart/2008/layout/VerticalCurvedList"/>
    <dgm:cxn modelId="{07FBF19C-E0DE-42A9-83AB-56D554BA8210}" type="presParOf" srcId="{A4DA6BC6-92A9-4B95-A904-E8D75FE497C8}" destId="{258DE66A-D753-4427-BDDE-F884E04958FA}" srcOrd="0" destOrd="0" presId="urn:microsoft.com/office/officeart/2008/layout/VerticalCurvedList"/>
    <dgm:cxn modelId="{974E5761-3FDE-4777-9E71-5561275CB9A4}" type="presParOf" srcId="{FBCC2604-7F14-47AA-8097-B4D8AF0DDCF3}" destId="{A73E409D-17BB-41FC-9477-318E5A07F88A}" srcOrd="9" destOrd="0" presId="urn:microsoft.com/office/officeart/2008/layout/VerticalCurvedList"/>
    <dgm:cxn modelId="{B6D16E09-A241-4866-93EA-64D4E5714F56}" type="presParOf" srcId="{FBCC2604-7F14-47AA-8097-B4D8AF0DDCF3}" destId="{AF693FC7-8322-476B-97EE-F6AF339A8BFF}" srcOrd="10" destOrd="0" presId="urn:microsoft.com/office/officeart/2008/layout/VerticalCurvedList"/>
    <dgm:cxn modelId="{A0BF9015-C298-44DB-8908-A8619687A4EF}" type="presParOf" srcId="{AF693FC7-8322-476B-97EE-F6AF339A8BFF}" destId="{34436A4F-48E8-4DAE-8B69-A1D24C04ECAF}" srcOrd="0" destOrd="0" presId="urn:microsoft.com/office/officeart/2008/layout/VerticalCurved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216AFE8-1F56-4643-AF1B-2C2493082731}">
      <dgm:prSet/>
      <dgm:spPr/>
      <dgm:t>
        <a:bodyPr/>
        <a:lstStyle/>
        <a:p>
          <a:r>
            <a:rPr lang="id-ID" dirty="0" smtClean="0"/>
            <a:t>Class Model</a:t>
          </a:r>
          <a:endParaRPr lang="id-ID" dirty="0"/>
        </a:p>
      </dgm:t>
    </dgm:pt>
    <dgm:pt modelId="{DC30E340-91A3-4482-BCF2-3E0C848E953B}" type="parTrans" cxnId="{4E1102ED-73EC-4E44-B432-B11AF8A78FA3}">
      <dgm:prSet/>
      <dgm:spPr/>
      <dgm:t>
        <a:bodyPr/>
        <a:lstStyle/>
        <a:p>
          <a:endParaRPr lang="id-ID"/>
        </a:p>
      </dgm:t>
    </dgm:pt>
    <dgm:pt modelId="{C81E5EFE-D8BD-4326-9A10-6986F2A12485}" type="sibTrans" cxnId="{4E1102ED-73EC-4E44-B432-B11AF8A78FA3}">
      <dgm:prSet/>
      <dgm:spPr/>
      <dgm:t>
        <a:bodyPr/>
        <a:lstStyle/>
        <a:p>
          <a:endParaRPr lang="id-ID"/>
        </a:p>
      </dgm:t>
    </dgm:pt>
    <dgm:pt modelId="{20032441-4BBF-47BC-A003-BACCBE3DA3D2}">
      <dgm:prSet/>
      <dgm:spPr/>
      <dgm:t>
        <a:bodyPr/>
        <a:lstStyle/>
        <a:p>
          <a:r>
            <a:rPr lang="id-ID" dirty="0" smtClean="0"/>
            <a:t>State Model</a:t>
          </a:r>
          <a:endParaRPr lang="id-ID" dirty="0"/>
        </a:p>
      </dgm:t>
    </dgm:pt>
    <dgm:pt modelId="{83973706-AF71-4BF9-8EFA-507849AAEEBE}" type="parTrans" cxnId="{764A997D-66D2-41FA-B748-6B7B402D8E18}">
      <dgm:prSet/>
      <dgm:spPr/>
      <dgm:t>
        <a:bodyPr/>
        <a:lstStyle/>
        <a:p>
          <a:endParaRPr lang="id-ID"/>
        </a:p>
      </dgm:t>
    </dgm:pt>
    <dgm:pt modelId="{5DDD0615-BDDA-47BC-B445-3978454D9E6F}" type="sibTrans" cxnId="{764A997D-66D2-41FA-B748-6B7B402D8E18}">
      <dgm:prSet/>
      <dgm:spPr/>
      <dgm:t>
        <a:bodyPr/>
        <a:lstStyle/>
        <a:p>
          <a:endParaRPr lang="id-ID"/>
        </a:p>
      </dgm:t>
    </dgm:pt>
    <dgm:pt modelId="{8894B22D-C60A-4A94-85F0-0EDCD3437DA0}">
      <dgm:prSet/>
      <dgm:spPr/>
      <dgm:t>
        <a:bodyPr/>
        <a:lstStyle/>
        <a:p>
          <a:r>
            <a:rPr lang="id-ID" b="1" dirty="0" smtClean="0"/>
            <a:t>Services Model</a:t>
          </a:r>
          <a:endParaRPr lang="id-ID" dirty="0"/>
        </a:p>
      </dgm:t>
    </dgm:pt>
    <dgm:pt modelId="{01D1EB47-A6BB-4444-9966-181BC483E842}" type="parTrans" cxnId="{52670D06-D46A-4389-9D30-B4AD721942BC}">
      <dgm:prSet/>
      <dgm:spPr/>
      <dgm:t>
        <a:bodyPr/>
        <a:lstStyle/>
        <a:p>
          <a:endParaRPr lang="id-ID"/>
        </a:p>
      </dgm:t>
    </dgm:pt>
    <dgm:pt modelId="{DCDFA647-04D4-4060-B5BE-26037CB03D37}" type="sibTrans" cxnId="{52670D06-D46A-4389-9D30-B4AD721942BC}">
      <dgm:prSet/>
      <dgm:spPr/>
      <dgm:t>
        <a:bodyPr/>
        <a:lstStyle/>
        <a:p>
          <a:endParaRPr lang="id-ID"/>
        </a:p>
      </dgm:t>
    </dgm:pt>
    <dgm:pt modelId="{673D49C4-B2B2-4123-9741-F9DA52CFB93F}">
      <dgm:prSet/>
      <dgm:spPr/>
      <dgm:t>
        <a:bodyPr/>
        <a:lstStyle/>
        <a:p>
          <a:r>
            <a:rPr lang="id-ID" b="1" dirty="0" smtClean="0"/>
            <a:t>Business Use Case Models</a:t>
          </a:r>
          <a:endParaRPr lang="id-ID" b="1" dirty="0"/>
        </a:p>
      </dgm:t>
    </dgm:pt>
    <dgm:pt modelId="{84EE5246-10D0-4E39-BE41-3A6782B308AE}" type="parTrans" cxnId="{92703E69-7A93-49B3-995F-C3E3EB60FCDC}">
      <dgm:prSet/>
      <dgm:spPr/>
      <dgm:t>
        <a:bodyPr/>
        <a:lstStyle/>
        <a:p>
          <a:endParaRPr lang="id-ID"/>
        </a:p>
      </dgm:t>
    </dgm:pt>
    <dgm:pt modelId="{06724CC2-9160-419A-A35F-89B72B343C8A}" type="sibTrans" cxnId="{92703E69-7A93-49B3-995F-C3E3EB60FCDC}">
      <dgm:prSet/>
      <dgm:spPr/>
      <dgm:t>
        <a:bodyPr/>
        <a:lstStyle/>
        <a:p>
          <a:endParaRPr lang="id-ID"/>
        </a:p>
      </dgm:t>
    </dgm:pt>
    <dgm:pt modelId="{800112AF-F5F6-412B-9795-EED450081E8B}" type="pres">
      <dgm:prSet presAssocID="{A935F4F7-045E-4105-B183-084A95C300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BCC2604-7F14-47AA-8097-B4D8AF0DDCF3}" type="pres">
      <dgm:prSet presAssocID="{A935F4F7-045E-4105-B183-084A95C30009}" presName="Name1" presStyleCnt="0"/>
      <dgm:spPr/>
    </dgm:pt>
    <dgm:pt modelId="{AAECC1A7-8B09-4764-A22C-AEBDB0372A26}" type="pres">
      <dgm:prSet presAssocID="{A935F4F7-045E-4105-B183-084A95C30009}" presName="cycle" presStyleCnt="0"/>
      <dgm:spPr/>
    </dgm:pt>
    <dgm:pt modelId="{A8CB3002-C028-44C0-B46F-BF3C1EB9FEC4}" type="pres">
      <dgm:prSet presAssocID="{A935F4F7-045E-4105-B183-084A95C30009}" presName="srcNode" presStyleLbl="node1" presStyleIdx="0" presStyleCnt="4"/>
      <dgm:spPr/>
    </dgm:pt>
    <dgm:pt modelId="{806BF5B5-9A91-46EA-B61E-2A27F26D4E38}" type="pres">
      <dgm:prSet presAssocID="{A935F4F7-045E-4105-B183-084A95C30009}" presName="conn" presStyleLbl="parChTrans1D2" presStyleIdx="0" presStyleCnt="1"/>
      <dgm:spPr/>
      <dgm:t>
        <a:bodyPr/>
        <a:lstStyle/>
        <a:p>
          <a:endParaRPr lang="id-ID"/>
        </a:p>
      </dgm:t>
    </dgm:pt>
    <dgm:pt modelId="{FEBECC96-464B-44AC-904F-CAF56C1FF755}" type="pres">
      <dgm:prSet presAssocID="{A935F4F7-045E-4105-B183-084A95C30009}" presName="extraNode" presStyleLbl="node1" presStyleIdx="0" presStyleCnt="4"/>
      <dgm:spPr/>
    </dgm:pt>
    <dgm:pt modelId="{E789D2C4-8582-4D36-8377-57D052EBCF46}" type="pres">
      <dgm:prSet presAssocID="{A935F4F7-045E-4105-B183-084A95C30009}" presName="dstNode" presStyleLbl="node1" presStyleIdx="0" presStyleCnt="4"/>
      <dgm:spPr/>
    </dgm:pt>
    <dgm:pt modelId="{C12EB6F3-2327-4F3E-8895-BFCCB08D3D07}" type="pres">
      <dgm:prSet presAssocID="{8894B22D-C60A-4A94-85F0-0EDCD3437DA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82D9966-2F53-4365-9708-89F5E7088B7B}" type="pres">
      <dgm:prSet presAssocID="{8894B22D-C60A-4A94-85F0-0EDCD3437DA0}" presName="accent_1" presStyleCnt="0"/>
      <dgm:spPr/>
    </dgm:pt>
    <dgm:pt modelId="{30E92010-EBDF-4948-A56E-6E8D9D82D093}" type="pres">
      <dgm:prSet presAssocID="{8894B22D-C60A-4A94-85F0-0EDCD3437DA0}" presName="accentRepeatNode" presStyleLbl="solidFgAcc1" presStyleIdx="0" presStyleCnt="4"/>
      <dgm:spPr/>
    </dgm:pt>
    <dgm:pt modelId="{636755B5-3222-47DF-95E0-9053DBC1841A}" type="pres">
      <dgm:prSet presAssocID="{673D49C4-B2B2-4123-9741-F9DA52CFB93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BBBE74E-B4F2-4938-B665-7C772BF66CA1}" type="pres">
      <dgm:prSet presAssocID="{673D49C4-B2B2-4123-9741-F9DA52CFB93F}" presName="accent_2" presStyleCnt="0"/>
      <dgm:spPr/>
    </dgm:pt>
    <dgm:pt modelId="{3D7B02D9-74A7-4EDD-8714-BF452171DFD8}" type="pres">
      <dgm:prSet presAssocID="{673D49C4-B2B2-4123-9741-F9DA52CFB93F}" presName="accentRepeatNode" presStyleLbl="solidFgAcc1" presStyleIdx="1" presStyleCnt="4"/>
      <dgm:spPr/>
    </dgm:pt>
    <dgm:pt modelId="{277169A7-F688-41FE-A260-0FAFF504F0EA}" type="pres">
      <dgm:prSet presAssocID="{F216AFE8-1F56-4643-AF1B-2C2493082731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ED1B56-8CA0-4022-9EB7-F563A6E6D063}" type="pres">
      <dgm:prSet presAssocID="{F216AFE8-1F56-4643-AF1B-2C2493082731}" presName="accent_3" presStyleCnt="0"/>
      <dgm:spPr/>
    </dgm:pt>
    <dgm:pt modelId="{D974BDA4-7C48-427B-BDB7-575A82A79C28}" type="pres">
      <dgm:prSet presAssocID="{F216AFE8-1F56-4643-AF1B-2C2493082731}" presName="accentRepeatNode" presStyleLbl="solidFgAcc1" presStyleIdx="2" presStyleCnt="4"/>
      <dgm:spPr/>
    </dgm:pt>
    <dgm:pt modelId="{DBDEA177-8588-4A13-82E4-B2DC1CE5D82E}" type="pres">
      <dgm:prSet presAssocID="{20032441-4BBF-47BC-A003-BACCBE3DA3D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5C36A3-8AFB-4BFD-BEF1-0E3580C9B62A}" type="pres">
      <dgm:prSet presAssocID="{20032441-4BBF-47BC-A003-BACCBE3DA3D2}" presName="accent_4" presStyleCnt="0"/>
      <dgm:spPr/>
    </dgm:pt>
    <dgm:pt modelId="{20FF6917-86E0-4A86-B69C-80920FD5A16D}" type="pres">
      <dgm:prSet presAssocID="{20032441-4BBF-47BC-A003-BACCBE3DA3D2}" presName="accentRepeatNode" presStyleLbl="solidFgAcc1" presStyleIdx="3" presStyleCnt="4"/>
      <dgm:spPr/>
    </dgm:pt>
  </dgm:ptLst>
  <dgm:cxnLst>
    <dgm:cxn modelId="{5DB7497D-6B49-40BA-BC03-FA45CD7A2036}" type="presOf" srcId="{673D49C4-B2B2-4123-9741-F9DA52CFB93F}" destId="{636755B5-3222-47DF-95E0-9053DBC1841A}" srcOrd="0" destOrd="0" presId="urn:microsoft.com/office/officeart/2008/layout/VerticalCurvedList"/>
    <dgm:cxn modelId="{4E1102ED-73EC-4E44-B432-B11AF8A78FA3}" srcId="{A935F4F7-045E-4105-B183-084A95C30009}" destId="{F216AFE8-1F56-4643-AF1B-2C2493082731}" srcOrd="2" destOrd="0" parTransId="{DC30E340-91A3-4482-BCF2-3E0C848E953B}" sibTransId="{C81E5EFE-D8BD-4326-9A10-6986F2A12485}"/>
    <dgm:cxn modelId="{0843780F-07C4-4618-A551-DBE42E98518C}" type="presOf" srcId="{DCDFA647-04D4-4060-B5BE-26037CB03D37}" destId="{806BF5B5-9A91-46EA-B61E-2A27F26D4E38}" srcOrd="0" destOrd="0" presId="urn:microsoft.com/office/officeart/2008/layout/VerticalCurvedList"/>
    <dgm:cxn modelId="{4134992B-5FCA-44BD-9086-D59217E4F26F}" type="presOf" srcId="{A935F4F7-045E-4105-B183-084A95C30009}" destId="{800112AF-F5F6-412B-9795-EED450081E8B}" srcOrd="0" destOrd="0" presId="urn:microsoft.com/office/officeart/2008/layout/VerticalCurvedList"/>
    <dgm:cxn modelId="{4EAC8B48-6FB8-4077-88F0-A6C48DDF0EA4}" type="presOf" srcId="{F216AFE8-1F56-4643-AF1B-2C2493082731}" destId="{277169A7-F688-41FE-A260-0FAFF504F0EA}" srcOrd="0" destOrd="0" presId="urn:microsoft.com/office/officeart/2008/layout/VerticalCurvedList"/>
    <dgm:cxn modelId="{764A997D-66D2-41FA-B748-6B7B402D8E18}" srcId="{A935F4F7-045E-4105-B183-084A95C30009}" destId="{20032441-4BBF-47BC-A003-BACCBE3DA3D2}" srcOrd="3" destOrd="0" parTransId="{83973706-AF71-4BF9-8EFA-507849AAEEBE}" sibTransId="{5DDD0615-BDDA-47BC-B445-3978454D9E6F}"/>
    <dgm:cxn modelId="{92703E69-7A93-49B3-995F-C3E3EB60FCDC}" srcId="{A935F4F7-045E-4105-B183-084A95C30009}" destId="{673D49C4-B2B2-4123-9741-F9DA52CFB93F}" srcOrd="1" destOrd="0" parTransId="{84EE5246-10D0-4E39-BE41-3A6782B308AE}" sibTransId="{06724CC2-9160-419A-A35F-89B72B343C8A}"/>
    <dgm:cxn modelId="{C66E0549-4A4A-4782-AFD5-97E44F8393BE}" type="presOf" srcId="{20032441-4BBF-47BC-A003-BACCBE3DA3D2}" destId="{DBDEA177-8588-4A13-82E4-B2DC1CE5D82E}" srcOrd="0" destOrd="0" presId="urn:microsoft.com/office/officeart/2008/layout/VerticalCurvedList"/>
    <dgm:cxn modelId="{52670D06-D46A-4389-9D30-B4AD721942BC}" srcId="{A935F4F7-045E-4105-B183-084A95C30009}" destId="{8894B22D-C60A-4A94-85F0-0EDCD3437DA0}" srcOrd="0" destOrd="0" parTransId="{01D1EB47-A6BB-4444-9966-181BC483E842}" sibTransId="{DCDFA647-04D4-4060-B5BE-26037CB03D37}"/>
    <dgm:cxn modelId="{ACD9D9D0-CFC5-4D35-848B-67DB3EF26D26}" type="presOf" srcId="{8894B22D-C60A-4A94-85F0-0EDCD3437DA0}" destId="{C12EB6F3-2327-4F3E-8895-BFCCB08D3D07}" srcOrd="0" destOrd="0" presId="urn:microsoft.com/office/officeart/2008/layout/VerticalCurvedList"/>
    <dgm:cxn modelId="{307CD704-2662-49D6-B1ED-F0F33DA50D8D}" type="presParOf" srcId="{800112AF-F5F6-412B-9795-EED450081E8B}" destId="{FBCC2604-7F14-47AA-8097-B4D8AF0DDCF3}" srcOrd="0" destOrd="0" presId="urn:microsoft.com/office/officeart/2008/layout/VerticalCurvedList"/>
    <dgm:cxn modelId="{5E2812AB-AFCF-46C0-8312-95364ACE26D6}" type="presParOf" srcId="{FBCC2604-7F14-47AA-8097-B4D8AF0DDCF3}" destId="{AAECC1A7-8B09-4764-A22C-AEBDB0372A26}" srcOrd="0" destOrd="0" presId="urn:microsoft.com/office/officeart/2008/layout/VerticalCurvedList"/>
    <dgm:cxn modelId="{012B73AB-2E8E-4779-B6D7-CD0D5CD00E22}" type="presParOf" srcId="{AAECC1A7-8B09-4764-A22C-AEBDB0372A26}" destId="{A8CB3002-C028-44C0-B46F-BF3C1EB9FEC4}" srcOrd="0" destOrd="0" presId="urn:microsoft.com/office/officeart/2008/layout/VerticalCurvedList"/>
    <dgm:cxn modelId="{34F3DE83-113C-4343-99BB-EE6FCF9B49F1}" type="presParOf" srcId="{AAECC1A7-8B09-4764-A22C-AEBDB0372A26}" destId="{806BF5B5-9A91-46EA-B61E-2A27F26D4E38}" srcOrd="1" destOrd="0" presId="urn:microsoft.com/office/officeart/2008/layout/VerticalCurvedList"/>
    <dgm:cxn modelId="{0F7E277E-3E01-4008-8AFA-B063362A6F2D}" type="presParOf" srcId="{AAECC1A7-8B09-4764-A22C-AEBDB0372A26}" destId="{FEBECC96-464B-44AC-904F-CAF56C1FF755}" srcOrd="2" destOrd="0" presId="urn:microsoft.com/office/officeart/2008/layout/VerticalCurvedList"/>
    <dgm:cxn modelId="{53EFF451-3882-4EC5-9EE7-77CCDE126811}" type="presParOf" srcId="{AAECC1A7-8B09-4764-A22C-AEBDB0372A26}" destId="{E789D2C4-8582-4D36-8377-57D052EBCF46}" srcOrd="3" destOrd="0" presId="urn:microsoft.com/office/officeart/2008/layout/VerticalCurvedList"/>
    <dgm:cxn modelId="{E2EB27E8-5201-4B0A-AAD6-159D789BCAE0}" type="presParOf" srcId="{FBCC2604-7F14-47AA-8097-B4D8AF0DDCF3}" destId="{C12EB6F3-2327-4F3E-8895-BFCCB08D3D07}" srcOrd="1" destOrd="0" presId="urn:microsoft.com/office/officeart/2008/layout/VerticalCurvedList"/>
    <dgm:cxn modelId="{450DB3B0-8EB3-4FFC-A855-E0C0C1272234}" type="presParOf" srcId="{FBCC2604-7F14-47AA-8097-B4D8AF0DDCF3}" destId="{382D9966-2F53-4365-9708-89F5E7088B7B}" srcOrd="2" destOrd="0" presId="urn:microsoft.com/office/officeart/2008/layout/VerticalCurvedList"/>
    <dgm:cxn modelId="{44A39ECD-5F3D-4B27-9A95-0BEC9AB21DB8}" type="presParOf" srcId="{382D9966-2F53-4365-9708-89F5E7088B7B}" destId="{30E92010-EBDF-4948-A56E-6E8D9D82D093}" srcOrd="0" destOrd="0" presId="urn:microsoft.com/office/officeart/2008/layout/VerticalCurvedList"/>
    <dgm:cxn modelId="{9001625E-1A8F-4BE2-8EFB-DAE626BE0DEA}" type="presParOf" srcId="{FBCC2604-7F14-47AA-8097-B4D8AF0DDCF3}" destId="{636755B5-3222-47DF-95E0-9053DBC1841A}" srcOrd="3" destOrd="0" presId="urn:microsoft.com/office/officeart/2008/layout/VerticalCurvedList"/>
    <dgm:cxn modelId="{E84AA988-E108-4149-B2D2-C29DA950259D}" type="presParOf" srcId="{FBCC2604-7F14-47AA-8097-B4D8AF0DDCF3}" destId="{5BBBE74E-B4F2-4938-B665-7C772BF66CA1}" srcOrd="4" destOrd="0" presId="urn:microsoft.com/office/officeart/2008/layout/VerticalCurvedList"/>
    <dgm:cxn modelId="{BE73807D-42E5-41B4-AAC5-EF2FFB26E837}" type="presParOf" srcId="{5BBBE74E-B4F2-4938-B665-7C772BF66CA1}" destId="{3D7B02D9-74A7-4EDD-8714-BF452171DFD8}" srcOrd="0" destOrd="0" presId="urn:microsoft.com/office/officeart/2008/layout/VerticalCurvedList"/>
    <dgm:cxn modelId="{355B91D5-D97D-4899-99C5-FCBB9369B10B}" type="presParOf" srcId="{FBCC2604-7F14-47AA-8097-B4D8AF0DDCF3}" destId="{277169A7-F688-41FE-A260-0FAFF504F0EA}" srcOrd="5" destOrd="0" presId="urn:microsoft.com/office/officeart/2008/layout/VerticalCurvedList"/>
    <dgm:cxn modelId="{512E92C2-F3ED-4135-922A-BEDDF5B48249}" type="presParOf" srcId="{FBCC2604-7F14-47AA-8097-B4D8AF0DDCF3}" destId="{3DED1B56-8CA0-4022-9EB7-F563A6E6D063}" srcOrd="6" destOrd="0" presId="urn:microsoft.com/office/officeart/2008/layout/VerticalCurvedList"/>
    <dgm:cxn modelId="{7E63EB1E-BB44-4AC0-B45C-43C73F8B59C9}" type="presParOf" srcId="{3DED1B56-8CA0-4022-9EB7-F563A6E6D063}" destId="{D974BDA4-7C48-427B-BDB7-575A82A79C28}" srcOrd="0" destOrd="0" presId="urn:microsoft.com/office/officeart/2008/layout/VerticalCurvedList"/>
    <dgm:cxn modelId="{55FEE573-EC36-4594-AA8F-7B3585CCF706}" type="presParOf" srcId="{FBCC2604-7F14-47AA-8097-B4D8AF0DDCF3}" destId="{DBDEA177-8588-4A13-82E4-B2DC1CE5D82E}" srcOrd="7" destOrd="0" presId="urn:microsoft.com/office/officeart/2008/layout/VerticalCurvedList"/>
    <dgm:cxn modelId="{B920640D-3AE5-4407-81F9-AA551AB8F329}" type="presParOf" srcId="{FBCC2604-7F14-47AA-8097-B4D8AF0DDCF3}" destId="{ED5C36A3-8AFB-4BFD-BEF1-0E3580C9B62A}" srcOrd="8" destOrd="0" presId="urn:microsoft.com/office/officeart/2008/layout/VerticalCurvedList"/>
    <dgm:cxn modelId="{E98F77A6-CA05-419F-8704-62BD7F0A6059}" type="presParOf" srcId="{ED5C36A3-8AFB-4BFD-BEF1-0E3580C9B62A}" destId="{20FF6917-86E0-4A86-B69C-80920FD5A16D}" srcOrd="0" destOrd="0" presId="urn:microsoft.com/office/officeart/2008/layout/VerticalCurved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4E2061DB-964F-40B2-8FC5-B2860BDC4F93}">
      <dgm:prSet custT="1"/>
      <dgm:spPr/>
      <dgm:t>
        <a:bodyPr/>
        <a:lstStyle/>
        <a:p>
          <a:r>
            <a:rPr lang="id-ID" sz="2400" b="1" dirty="0" smtClean="0"/>
            <a:t>BA-5A Business Rules </a:t>
          </a:r>
          <a:endParaRPr lang="id-ID" sz="2400" b="1" dirty="0"/>
        </a:p>
      </dgm:t>
    </dgm:pt>
    <dgm:pt modelId="{22D294B4-DF5F-466B-887A-7A0D197E55D5}" type="parTrans" cxnId="{8009F8EC-B726-4211-A3C2-F80B79CA9647}">
      <dgm:prSet/>
      <dgm:spPr/>
      <dgm:t>
        <a:bodyPr/>
        <a:lstStyle/>
        <a:p>
          <a:endParaRPr lang="id-ID" sz="2400" b="1"/>
        </a:p>
      </dgm:t>
    </dgm:pt>
    <dgm:pt modelId="{750DE9F7-04D4-4C54-BF2E-0C51B349FBDA}" type="sibTrans" cxnId="{8009F8EC-B726-4211-A3C2-F80B79CA9647}">
      <dgm:prSet/>
      <dgm:spPr/>
      <dgm:t>
        <a:bodyPr/>
        <a:lstStyle/>
        <a:p>
          <a:endParaRPr lang="id-ID" sz="2400" b="1"/>
        </a:p>
      </dgm:t>
    </dgm:pt>
    <dgm:pt modelId="{AF7389CC-5E94-4581-BB73-B23BEC70C047}">
      <dgm:prSet custT="1"/>
      <dgm:spPr/>
      <dgm:t>
        <a:bodyPr/>
        <a:lstStyle/>
        <a:p>
          <a:r>
            <a:rPr lang="id-ID" sz="1800" b="1" dirty="0" smtClean="0"/>
            <a:t>Menyediakan definisi yang presisi mengenai apa yang seharusnya  atau dipaksakan terjadi</a:t>
          </a:r>
          <a:endParaRPr lang="id-ID" sz="1800" b="1" dirty="0"/>
        </a:p>
      </dgm:t>
    </dgm:pt>
    <dgm:pt modelId="{B7C794F3-4F78-4E94-A2FA-B23AAA072E94}" type="parTrans" cxnId="{01812CAE-08E3-44BC-8BD8-FEF4253A2928}">
      <dgm:prSet/>
      <dgm:spPr/>
      <dgm:t>
        <a:bodyPr/>
        <a:lstStyle/>
        <a:p>
          <a:endParaRPr lang="id-ID" sz="2400" b="1"/>
        </a:p>
      </dgm:t>
    </dgm:pt>
    <dgm:pt modelId="{5B399461-D4F6-4DCA-96B6-0A52D20F94AE}" type="sibTrans" cxnId="{01812CAE-08E3-44BC-8BD8-FEF4253A2928}">
      <dgm:prSet/>
      <dgm:spPr/>
      <dgm:t>
        <a:bodyPr/>
        <a:lstStyle/>
        <a:p>
          <a:endParaRPr lang="id-ID" sz="2400" b="1"/>
        </a:p>
      </dgm:t>
    </dgm:pt>
    <dgm:pt modelId="{7CCFF299-4F7F-4BBA-BD04-C76B8F6640C5}">
      <dgm:prSet custT="1"/>
      <dgm:spPr/>
      <dgm:t>
        <a:bodyPr/>
        <a:lstStyle/>
        <a:p>
          <a:r>
            <a:rPr lang="id-ID" sz="1800" b="1" dirty="0" smtClean="0"/>
            <a:t>Kebanyakan untuk menjelaskan kendala atau tindakan bisnis seperti:</a:t>
          </a:r>
          <a:endParaRPr lang="id-ID" sz="1800" b="1" dirty="0"/>
        </a:p>
      </dgm:t>
    </dgm:pt>
    <dgm:pt modelId="{3FE4DBBF-6EB1-4893-85E9-BA863EC6364A}" type="parTrans" cxnId="{41CDB1BD-B496-40C5-B875-CA90FEF883C9}">
      <dgm:prSet/>
      <dgm:spPr/>
      <dgm:t>
        <a:bodyPr/>
        <a:lstStyle/>
        <a:p>
          <a:endParaRPr lang="id-ID" sz="2400" b="1"/>
        </a:p>
      </dgm:t>
    </dgm:pt>
    <dgm:pt modelId="{DAC43F23-F20A-476E-A664-18AED5382427}" type="sibTrans" cxnId="{41CDB1BD-B496-40C5-B875-CA90FEF883C9}">
      <dgm:prSet/>
      <dgm:spPr/>
      <dgm:t>
        <a:bodyPr/>
        <a:lstStyle/>
        <a:p>
          <a:endParaRPr lang="id-ID" sz="2400" b="1"/>
        </a:p>
      </dgm:t>
    </dgm:pt>
    <dgm:pt modelId="{187B2B96-76BC-4973-88F1-4456571C399A}">
      <dgm:prSet custT="1"/>
      <dgm:spPr/>
      <dgm:t>
        <a:bodyPr/>
        <a:lstStyle/>
        <a:p>
          <a:r>
            <a:rPr lang="id-ID" sz="1800" b="1" dirty="0" smtClean="0"/>
            <a:t>misi, petunjuk, doktrin</a:t>
          </a:r>
          <a:endParaRPr lang="id-ID" sz="1800" b="1" dirty="0"/>
        </a:p>
      </dgm:t>
    </dgm:pt>
    <dgm:pt modelId="{A1DEC720-478B-4D8F-96A3-497CD9A85F9A}" type="parTrans" cxnId="{128A5EAA-100C-4179-B743-9BCBCA8B29A5}">
      <dgm:prSet/>
      <dgm:spPr/>
      <dgm:t>
        <a:bodyPr/>
        <a:lstStyle/>
        <a:p>
          <a:endParaRPr lang="id-ID" sz="2400" b="1"/>
        </a:p>
      </dgm:t>
    </dgm:pt>
    <dgm:pt modelId="{7FB117C6-2874-48AE-84CB-35A117707FF2}" type="sibTrans" cxnId="{128A5EAA-100C-4179-B743-9BCBCA8B29A5}">
      <dgm:prSet/>
      <dgm:spPr/>
      <dgm:t>
        <a:bodyPr/>
        <a:lstStyle/>
        <a:p>
          <a:endParaRPr lang="id-ID" sz="2400" b="1"/>
        </a:p>
      </dgm:t>
    </dgm:pt>
    <dgm:pt modelId="{F96D971C-84D1-4D10-A89F-E24D56650E75}">
      <dgm:prSet custT="1"/>
      <dgm:spPr/>
      <dgm:t>
        <a:bodyPr/>
        <a:lstStyle/>
        <a:p>
          <a:r>
            <a:rPr lang="id-ID" sz="1800" b="1" dirty="0" smtClean="0"/>
            <a:t>Operasional misal perilaku dalam kondisi tertentu</a:t>
          </a:r>
          <a:endParaRPr lang="id-ID" sz="1800" b="1" dirty="0"/>
        </a:p>
      </dgm:t>
    </dgm:pt>
    <dgm:pt modelId="{B33A2359-D190-46E1-863D-C822813F2C87}" type="parTrans" cxnId="{8278DCD2-C8BC-41C1-9D88-F8A8351AD3BC}">
      <dgm:prSet/>
      <dgm:spPr/>
      <dgm:t>
        <a:bodyPr/>
        <a:lstStyle/>
        <a:p>
          <a:endParaRPr lang="id-ID" sz="2400" b="1"/>
        </a:p>
      </dgm:t>
    </dgm:pt>
    <dgm:pt modelId="{AB47F2F2-06DF-406B-93BC-0DA08F8E52AB}" type="sibTrans" cxnId="{8278DCD2-C8BC-41C1-9D88-F8A8351AD3BC}">
      <dgm:prSet/>
      <dgm:spPr/>
      <dgm:t>
        <a:bodyPr/>
        <a:lstStyle/>
        <a:p>
          <a:endParaRPr lang="id-ID" sz="2400" b="1"/>
        </a:p>
      </dgm:t>
    </dgm:pt>
    <dgm:pt modelId="{E1ECA158-F641-49ED-8A9E-DF13638EE662}">
      <dgm:prSet custT="1"/>
      <dgm:spPr/>
      <dgm:t>
        <a:bodyPr/>
        <a:lstStyle/>
        <a:p>
          <a:r>
            <a:rPr lang="id-ID" sz="1800" b="1" dirty="0" smtClean="0"/>
            <a:t>Aturan bisnis diungkapkan melalui hubungan antar entitas</a:t>
          </a:r>
          <a:endParaRPr lang="id-ID" sz="1800" b="1" dirty="0"/>
        </a:p>
      </dgm:t>
    </dgm:pt>
    <dgm:pt modelId="{49570A41-43CA-444D-8731-5B5B2DA553AD}" type="parTrans" cxnId="{774CE657-8CAB-4B02-A73F-A676D3326110}">
      <dgm:prSet/>
      <dgm:spPr/>
      <dgm:t>
        <a:bodyPr/>
        <a:lstStyle/>
        <a:p>
          <a:endParaRPr lang="id-ID" sz="2400" b="1"/>
        </a:p>
      </dgm:t>
    </dgm:pt>
    <dgm:pt modelId="{930A4EC5-3790-4897-8A7F-DA77E69EC9C4}" type="sibTrans" cxnId="{774CE657-8CAB-4B02-A73F-A676D3326110}">
      <dgm:prSet/>
      <dgm:spPr/>
      <dgm:t>
        <a:bodyPr/>
        <a:lstStyle/>
        <a:p>
          <a:endParaRPr lang="id-ID" sz="2400" b="1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816AC2BD-FD81-4AA7-9218-181F9F02D6E0}" type="pres">
      <dgm:prSet presAssocID="{4E2061DB-964F-40B2-8FC5-B2860BDC4F93}" presName="aNode" presStyleLbl="fgAcc1" presStyleIdx="0" presStyleCnt="1" custScaleX="258303" custScaleY="20795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F42562-7CB5-4235-A502-94A34239AAD5}" type="pres">
      <dgm:prSet presAssocID="{4E2061DB-964F-40B2-8FC5-B2860BDC4F93}" presName="aSpace" presStyleCnt="0"/>
      <dgm:spPr/>
    </dgm:pt>
  </dgm:ptLst>
  <dgm:cxnLst>
    <dgm:cxn modelId="{128A5EAA-100C-4179-B743-9BCBCA8B29A5}" srcId="{7CCFF299-4F7F-4BBA-BD04-C76B8F6640C5}" destId="{187B2B96-76BC-4973-88F1-4456571C399A}" srcOrd="0" destOrd="0" parTransId="{A1DEC720-478B-4D8F-96A3-497CD9A85F9A}" sibTransId="{7FB117C6-2874-48AE-84CB-35A117707FF2}"/>
    <dgm:cxn modelId="{41CDB1BD-B496-40C5-B875-CA90FEF883C9}" srcId="{4E2061DB-964F-40B2-8FC5-B2860BDC4F93}" destId="{7CCFF299-4F7F-4BBA-BD04-C76B8F6640C5}" srcOrd="1" destOrd="0" parTransId="{3FE4DBBF-6EB1-4893-85E9-BA863EC6364A}" sibTransId="{DAC43F23-F20A-476E-A664-18AED5382427}"/>
    <dgm:cxn modelId="{FD7EBF13-6AA7-4761-9BDC-A8F64A53801A}" type="presOf" srcId="{E1ECA158-F641-49ED-8A9E-DF13638EE662}" destId="{816AC2BD-FD81-4AA7-9218-181F9F02D6E0}" srcOrd="0" destOrd="5" presId="urn:microsoft.com/office/officeart/2005/8/layout/pyramid2"/>
    <dgm:cxn modelId="{774CE657-8CAB-4B02-A73F-A676D3326110}" srcId="{7CCFF299-4F7F-4BBA-BD04-C76B8F6640C5}" destId="{E1ECA158-F641-49ED-8A9E-DF13638EE662}" srcOrd="2" destOrd="0" parTransId="{49570A41-43CA-444D-8731-5B5B2DA553AD}" sibTransId="{930A4EC5-3790-4897-8A7F-DA77E69EC9C4}"/>
    <dgm:cxn modelId="{33B0F751-8A4B-4670-8039-60C3A70C6BA2}" type="presOf" srcId="{7CCFF299-4F7F-4BBA-BD04-C76B8F6640C5}" destId="{816AC2BD-FD81-4AA7-9218-181F9F02D6E0}" srcOrd="0" destOrd="2" presId="urn:microsoft.com/office/officeart/2005/8/layout/pyramid2"/>
    <dgm:cxn modelId="{8A779DB6-753A-4460-922F-A4829010A7F5}" type="presOf" srcId="{AF7389CC-5E94-4581-BB73-B23BEC70C047}" destId="{816AC2BD-FD81-4AA7-9218-181F9F02D6E0}" srcOrd="0" destOrd="1" presId="urn:microsoft.com/office/officeart/2005/8/layout/pyramid2"/>
    <dgm:cxn modelId="{5EEE0657-259C-49F2-A4E8-7D3DFE868CB6}" type="presOf" srcId="{187B2B96-76BC-4973-88F1-4456571C399A}" destId="{816AC2BD-FD81-4AA7-9218-181F9F02D6E0}" srcOrd="0" destOrd="3" presId="urn:microsoft.com/office/officeart/2005/8/layout/pyramid2"/>
    <dgm:cxn modelId="{70FAEF0B-3A12-4E65-9209-16AF8D00A1F9}" type="presOf" srcId="{F96D971C-84D1-4D10-A89F-E24D56650E75}" destId="{816AC2BD-FD81-4AA7-9218-181F9F02D6E0}" srcOrd="0" destOrd="4" presId="urn:microsoft.com/office/officeart/2005/8/layout/pyramid2"/>
    <dgm:cxn modelId="{7796D094-3DA7-4D67-8D9B-5D866FCA4879}" type="presOf" srcId="{A935F4F7-045E-4105-B183-084A95C30009}" destId="{D1855AF8-8503-493D-B233-1C5D2B77604E}" srcOrd="0" destOrd="0" presId="urn:microsoft.com/office/officeart/2005/8/layout/pyramid2"/>
    <dgm:cxn modelId="{8278DCD2-C8BC-41C1-9D88-F8A8351AD3BC}" srcId="{7CCFF299-4F7F-4BBA-BD04-C76B8F6640C5}" destId="{F96D971C-84D1-4D10-A89F-E24D56650E75}" srcOrd="1" destOrd="0" parTransId="{B33A2359-D190-46E1-863D-C822813F2C87}" sibTransId="{AB47F2F2-06DF-406B-93BC-0DA08F8E52AB}"/>
    <dgm:cxn modelId="{F9809A0E-7D10-4EE5-9F34-4E24A9115975}" type="presOf" srcId="{4E2061DB-964F-40B2-8FC5-B2860BDC4F93}" destId="{816AC2BD-FD81-4AA7-9218-181F9F02D6E0}" srcOrd="0" destOrd="0" presId="urn:microsoft.com/office/officeart/2005/8/layout/pyramid2"/>
    <dgm:cxn modelId="{01812CAE-08E3-44BC-8BD8-FEF4253A2928}" srcId="{4E2061DB-964F-40B2-8FC5-B2860BDC4F93}" destId="{AF7389CC-5E94-4581-BB73-B23BEC70C047}" srcOrd="0" destOrd="0" parTransId="{B7C794F3-4F78-4E94-A2FA-B23AAA072E94}" sibTransId="{5B399461-D4F6-4DCA-96B6-0A52D20F94AE}"/>
    <dgm:cxn modelId="{8009F8EC-B726-4211-A3C2-F80B79CA9647}" srcId="{A935F4F7-045E-4105-B183-084A95C30009}" destId="{4E2061DB-964F-40B2-8FC5-B2860BDC4F93}" srcOrd="0" destOrd="0" parTransId="{22D294B4-DF5F-466B-887A-7A0D197E55D5}" sibTransId="{750DE9F7-04D4-4C54-BF2E-0C51B349FBDA}"/>
    <dgm:cxn modelId="{2A917EA4-C92A-489B-B25D-8CC0359E6507}" type="presParOf" srcId="{D1855AF8-8503-493D-B233-1C5D2B77604E}" destId="{22EEC4DB-245D-4F4A-97A9-C6D4BA8220B6}" srcOrd="0" destOrd="0" presId="urn:microsoft.com/office/officeart/2005/8/layout/pyramid2"/>
    <dgm:cxn modelId="{CE2DA33B-8CC9-4EE4-AB92-60F24752A882}" type="presParOf" srcId="{D1855AF8-8503-493D-B233-1C5D2B77604E}" destId="{9C4D25E0-C4CB-45FB-81F2-81FEDA0FE799}" srcOrd="1" destOrd="0" presId="urn:microsoft.com/office/officeart/2005/8/layout/pyramid2"/>
    <dgm:cxn modelId="{ECC0ACBA-4015-4122-B483-30DE5DB0D120}" type="presParOf" srcId="{9C4D25E0-C4CB-45FB-81F2-81FEDA0FE799}" destId="{816AC2BD-FD81-4AA7-9218-181F9F02D6E0}" srcOrd="0" destOrd="0" presId="urn:microsoft.com/office/officeart/2005/8/layout/pyramid2"/>
    <dgm:cxn modelId="{836E8923-106D-4CD7-9AC9-FDB6F448C0BE}" type="presParOf" srcId="{9C4D25E0-C4CB-45FB-81F2-81FEDA0FE799}" destId="{02F42562-7CB5-4235-A502-94A34239AAD5}" srcOrd="1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4E2061DB-964F-40B2-8FC5-B2860BDC4F93}">
      <dgm:prSet custT="1"/>
      <dgm:spPr/>
      <dgm:t>
        <a:bodyPr/>
        <a:lstStyle/>
        <a:p>
          <a:r>
            <a:rPr lang="id-ID" sz="2400" b="1" dirty="0" smtClean="0"/>
            <a:t>BA-5B Operational Event Trace Description </a:t>
          </a:r>
        </a:p>
      </dgm:t>
    </dgm:pt>
    <dgm:pt modelId="{22D294B4-DF5F-466B-887A-7A0D197E55D5}" type="parTrans" cxnId="{8009F8EC-B726-4211-A3C2-F80B79CA9647}">
      <dgm:prSet/>
      <dgm:spPr/>
      <dgm:t>
        <a:bodyPr/>
        <a:lstStyle/>
        <a:p>
          <a:endParaRPr lang="id-ID" sz="2400" b="1"/>
        </a:p>
      </dgm:t>
    </dgm:pt>
    <dgm:pt modelId="{750DE9F7-04D4-4C54-BF2E-0C51B349FBDA}" type="sibTrans" cxnId="{8009F8EC-B726-4211-A3C2-F80B79CA9647}">
      <dgm:prSet/>
      <dgm:spPr/>
      <dgm:t>
        <a:bodyPr/>
        <a:lstStyle/>
        <a:p>
          <a:endParaRPr lang="id-ID" sz="2400" b="1"/>
        </a:p>
      </dgm:t>
    </dgm:pt>
    <dgm:pt modelId="{BAA07468-E45E-4A4D-896A-17C8A7B77854}">
      <dgm:prSet custT="1"/>
      <dgm:spPr/>
      <dgm:t>
        <a:bodyPr/>
        <a:lstStyle/>
        <a:p>
          <a:r>
            <a:rPr lang="id-ID" sz="2400" b="1" dirty="0" smtClean="0"/>
            <a:t>Contoh:</a:t>
          </a:r>
        </a:p>
      </dgm:t>
    </dgm:pt>
    <dgm:pt modelId="{CDCF2249-F284-42B8-B187-966141EE8B17}" type="parTrans" cxnId="{02844920-2CB3-469D-A02C-E2D11CF8A388}">
      <dgm:prSet/>
      <dgm:spPr/>
      <dgm:t>
        <a:bodyPr/>
        <a:lstStyle/>
        <a:p>
          <a:endParaRPr lang="id-ID"/>
        </a:p>
      </dgm:t>
    </dgm:pt>
    <dgm:pt modelId="{5ECD2167-6296-45FD-8007-EC9890709C3F}" type="sibTrans" cxnId="{02844920-2CB3-469D-A02C-E2D11CF8A388}">
      <dgm:prSet/>
      <dgm:spPr/>
      <dgm:t>
        <a:bodyPr/>
        <a:lstStyle/>
        <a:p>
          <a:endParaRPr lang="id-ID"/>
        </a:p>
      </dgm:t>
    </dgm:pt>
    <dgm:pt modelId="{CE6CCA37-5FE3-4E7A-9B50-109282F9F977}">
      <dgm:prSet custT="1"/>
      <dgm:spPr/>
      <dgm:t>
        <a:bodyPr/>
        <a:lstStyle/>
        <a:p>
          <a:r>
            <a:rPr lang="id-ID" sz="2400" b="1" dirty="0" smtClean="0"/>
            <a:t>Event Trace For Pickup Use Case</a:t>
          </a:r>
        </a:p>
      </dgm:t>
    </dgm:pt>
    <dgm:pt modelId="{A0A11C8C-7014-4CCC-B0FD-C052602AF249}" type="parTrans" cxnId="{A7417B2D-C3CF-47CA-A0A3-F374337684D6}">
      <dgm:prSet/>
      <dgm:spPr/>
      <dgm:t>
        <a:bodyPr/>
        <a:lstStyle/>
        <a:p>
          <a:endParaRPr lang="id-ID"/>
        </a:p>
      </dgm:t>
    </dgm:pt>
    <dgm:pt modelId="{83902D43-4AB5-4C2C-B32D-99B20CC1EA66}" type="sibTrans" cxnId="{A7417B2D-C3CF-47CA-A0A3-F374337684D6}">
      <dgm:prSet/>
      <dgm:spPr/>
      <dgm:t>
        <a:bodyPr/>
        <a:lstStyle/>
        <a:p>
          <a:endParaRPr lang="id-ID"/>
        </a:p>
      </dgm:t>
    </dgm:pt>
    <dgm:pt modelId="{985DBB0F-613D-4C1B-96AA-9BB467997710}">
      <dgm:prSet custT="1"/>
      <dgm:spPr/>
      <dgm:t>
        <a:bodyPr/>
        <a:lstStyle/>
        <a:p>
          <a:r>
            <a:rPr lang="id-ID" sz="2400" b="1" dirty="0" smtClean="0"/>
            <a:t>Event Trace fo Deliver Use Case</a:t>
          </a:r>
        </a:p>
      </dgm:t>
    </dgm:pt>
    <dgm:pt modelId="{0D798C69-94A7-43C3-AAFD-1E9E172A4643}" type="parTrans" cxnId="{E49D267B-DA9D-44B7-B07F-F11E71259904}">
      <dgm:prSet/>
      <dgm:spPr/>
      <dgm:t>
        <a:bodyPr/>
        <a:lstStyle/>
        <a:p>
          <a:endParaRPr lang="id-ID"/>
        </a:p>
      </dgm:t>
    </dgm:pt>
    <dgm:pt modelId="{AD97EDD1-A83C-43E0-98C3-9A71E55B8094}" type="sibTrans" cxnId="{E49D267B-DA9D-44B7-B07F-F11E71259904}">
      <dgm:prSet/>
      <dgm:spPr/>
      <dgm:t>
        <a:bodyPr/>
        <a:lstStyle/>
        <a:p>
          <a:endParaRPr lang="id-ID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816AC2BD-FD81-4AA7-9218-181F9F02D6E0}" type="pres">
      <dgm:prSet presAssocID="{4E2061DB-964F-40B2-8FC5-B2860BDC4F93}" presName="aNode" presStyleLbl="fgAcc1" presStyleIdx="0" presStyleCnt="2" custScaleX="258303" custScaleY="776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2F42562-7CB5-4235-A502-94A34239AAD5}" type="pres">
      <dgm:prSet presAssocID="{4E2061DB-964F-40B2-8FC5-B2860BDC4F93}" presName="aSpace" presStyleCnt="0"/>
      <dgm:spPr/>
    </dgm:pt>
    <dgm:pt modelId="{C896B26C-686E-4BE8-A8DD-5F537838C37B}" type="pres">
      <dgm:prSet presAssocID="{BAA07468-E45E-4A4D-896A-17C8A7B77854}" presName="aNode" presStyleLbl="fgAcc1" presStyleIdx="1" presStyleCnt="2" custScaleX="25726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84A4EF8-578D-421E-962F-49059D348D17}" type="pres">
      <dgm:prSet presAssocID="{BAA07468-E45E-4A4D-896A-17C8A7B77854}" presName="aSpace" presStyleCnt="0"/>
      <dgm:spPr/>
    </dgm:pt>
  </dgm:ptLst>
  <dgm:cxnLst>
    <dgm:cxn modelId="{4A10D6CE-52E3-4AD5-A957-70441120CD14}" type="presOf" srcId="{4E2061DB-964F-40B2-8FC5-B2860BDC4F93}" destId="{816AC2BD-FD81-4AA7-9218-181F9F02D6E0}" srcOrd="0" destOrd="0" presId="urn:microsoft.com/office/officeart/2005/8/layout/pyramid2"/>
    <dgm:cxn modelId="{02B84915-C4AC-4E75-B9A6-EA5FD4967CF2}" type="presOf" srcId="{A935F4F7-045E-4105-B183-084A95C30009}" destId="{D1855AF8-8503-493D-B233-1C5D2B77604E}" srcOrd="0" destOrd="0" presId="urn:microsoft.com/office/officeart/2005/8/layout/pyramid2"/>
    <dgm:cxn modelId="{E49D267B-DA9D-44B7-B07F-F11E71259904}" srcId="{BAA07468-E45E-4A4D-896A-17C8A7B77854}" destId="{985DBB0F-613D-4C1B-96AA-9BB467997710}" srcOrd="1" destOrd="0" parTransId="{0D798C69-94A7-43C3-AAFD-1E9E172A4643}" sibTransId="{AD97EDD1-A83C-43E0-98C3-9A71E55B8094}"/>
    <dgm:cxn modelId="{8009F8EC-B726-4211-A3C2-F80B79CA9647}" srcId="{A935F4F7-045E-4105-B183-084A95C30009}" destId="{4E2061DB-964F-40B2-8FC5-B2860BDC4F93}" srcOrd="0" destOrd="0" parTransId="{22D294B4-DF5F-466B-887A-7A0D197E55D5}" sibTransId="{750DE9F7-04D4-4C54-BF2E-0C51B349FBDA}"/>
    <dgm:cxn modelId="{A7417B2D-C3CF-47CA-A0A3-F374337684D6}" srcId="{BAA07468-E45E-4A4D-896A-17C8A7B77854}" destId="{CE6CCA37-5FE3-4E7A-9B50-109282F9F977}" srcOrd="0" destOrd="0" parTransId="{A0A11C8C-7014-4CCC-B0FD-C052602AF249}" sibTransId="{83902D43-4AB5-4C2C-B32D-99B20CC1EA66}"/>
    <dgm:cxn modelId="{02844920-2CB3-469D-A02C-E2D11CF8A388}" srcId="{A935F4F7-045E-4105-B183-084A95C30009}" destId="{BAA07468-E45E-4A4D-896A-17C8A7B77854}" srcOrd="1" destOrd="0" parTransId="{CDCF2249-F284-42B8-B187-966141EE8B17}" sibTransId="{5ECD2167-6296-45FD-8007-EC9890709C3F}"/>
    <dgm:cxn modelId="{5BBBDFB4-83A8-4316-93AA-88C403B51AAA}" type="presOf" srcId="{CE6CCA37-5FE3-4E7A-9B50-109282F9F977}" destId="{C896B26C-686E-4BE8-A8DD-5F537838C37B}" srcOrd="0" destOrd="1" presId="urn:microsoft.com/office/officeart/2005/8/layout/pyramid2"/>
    <dgm:cxn modelId="{04254143-4438-4A9A-B6F5-C8A6CF12577E}" type="presOf" srcId="{985DBB0F-613D-4C1B-96AA-9BB467997710}" destId="{C896B26C-686E-4BE8-A8DD-5F537838C37B}" srcOrd="0" destOrd="2" presId="urn:microsoft.com/office/officeart/2005/8/layout/pyramid2"/>
    <dgm:cxn modelId="{3E3C1097-02E5-4CB5-97AE-FD9B18665119}" type="presOf" srcId="{BAA07468-E45E-4A4D-896A-17C8A7B77854}" destId="{C896B26C-686E-4BE8-A8DD-5F537838C37B}" srcOrd="0" destOrd="0" presId="urn:microsoft.com/office/officeart/2005/8/layout/pyramid2"/>
    <dgm:cxn modelId="{20CE7BA0-1F44-47D4-8EA6-245CD787CD4D}" type="presParOf" srcId="{D1855AF8-8503-493D-B233-1C5D2B77604E}" destId="{22EEC4DB-245D-4F4A-97A9-C6D4BA8220B6}" srcOrd="0" destOrd="0" presId="urn:microsoft.com/office/officeart/2005/8/layout/pyramid2"/>
    <dgm:cxn modelId="{487EE575-778E-425A-8F15-C01F609AF75C}" type="presParOf" srcId="{D1855AF8-8503-493D-B233-1C5D2B77604E}" destId="{9C4D25E0-C4CB-45FB-81F2-81FEDA0FE799}" srcOrd="1" destOrd="0" presId="urn:microsoft.com/office/officeart/2005/8/layout/pyramid2"/>
    <dgm:cxn modelId="{B8BBBE7E-5B6B-4BC4-A1DD-7A83640102E5}" type="presParOf" srcId="{9C4D25E0-C4CB-45FB-81F2-81FEDA0FE799}" destId="{816AC2BD-FD81-4AA7-9218-181F9F02D6E0}" srcOrd="0" destOrd="0" presId="urn:microsoft.com/office/officeart/2005/8/layout/pyramid2"/>
    <dgm:cxn modelId="{4775179A-8D43-48A8-947B-C6ADB7E09243}" type="presParOf" srcId="{9C4D25E0-C4CB-45FB-81F2-81FEDA0FE799}" destId="{02F42562-7CB5-4235-A502-94A34239AAD5}" srcOrd="1" destOrd="0" presId="urn:microsoft.com/office/officeart/2005/8/layout/pyramid2"/>
    <dgm:cxn modelId="{440C4E25-B99E-4191-B481-BB4FC5DEB92D}" type="presParOf" srcId="{9C4D25E0-C4CB-45FB-81F2-81FEDA0FE799}" destId="{C896B26C-686E-4BE8-A8DD-5F537838C37B}" srcOrd="2" destOrd="0" presId="urn:microsoft.com/office/officeart/2005/8/layout/pyramid2"/>
    <dgm:cxn modelId="{B4D9CF78-006A-4E39-ADA3-A17243402F73}" type="presParOf" srcId="{9C4D25E0-C4CB-45FB-81F2-81FEDA0FE799}" destId="{C84A4EF8-578D-421E-962F-49059D348D17}" srcOrd="3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6DABC17-CF1F-46EE-9CE7-0D53CE112E68}">
      <dgm:prSet/>
      <dgm:spPr/>
      <dgm:t>
        <a:bodyPr/>
        <a:lstStyle/>
        <a:p>
          <a:r>
            <a:rPr lang="id-ID" b="1" dirty="0" smtClean="0"/>
            <a:t>Menggambarkan data yang diperlukan oleh planner dan owner</a:t>
          </a:r>
          <a:endParaRPr lang="id-ID" b="1" dirty="0"/>
        </a:p>
      </dgm:t>
    </dgm:pt>
    <dgm:pt modelId="{713C2234-A3E8-479B-A5EF-B1A38904F4A4}" type="parTrans" cxnId="{CBBB5756-AED7-4ADE-9033-CCFDF48B8AF3}">
      <dgm:prSet/>
      <dgm:spPr/>
      <dgm:t>
        <a:bodyPr/>
        <a:lstStyle/>
        <a:p>
          <a:endParaRPr lang="id-ID" b="1"/>
        </a:p>
      </dgm:t>
    </dgm:pt>
    <dgm:pt modelId="{77523A39-1074-4F93-BD52-DEBFFF8F3E5D}" type="sibTrans" cxnId="{CBBB5756-AED7-4ADE-9033-CCFDF48B8AF3}">
      <dgm:prSet/>
      <dgm:spPr/>
      <dgm:t>
        <a:bodyPr/>
        <a:lstStyle/>
        <a:p>
          <a:endParaRPr lang="id-ID" b="1"/>
        </a:p>
      </dgm:t>
    </dgm:pt>
    <dgm:pt modelId="{EDD68E8F-1001-4329-8390-85F8E3FC375F}">
      <dgm:prSet/>
      <dgm:spPr/>
      <dgm:t>
        <a:bodyPr/>
        <a:lstStyle/>
        <a:p>
          <a:r>
            <a:rPr lang="id-ID" b="1" dirty="0" smtClean="0"/>
            <a:t>Menggambarkan kebutuhan data dan batasan struktur data</a:t>
          </a:r>
          <a:endParaRPr lang="id-ID" b="1" dirty="0"/>
        </a:p>
      </dgm:t>
    </dgm:pt>
    <dgm:pt modelId="{1EF9F3B9-0BE7-4DDE-B944-C88D57AA1A30}" type="parTrans" cxnId="{A86F96B9-2650-46CA-84B6-3F6F22EF234A}">
      <dgm:prSet/>
      <dgm:spPr/>
      <dgm:t>
        <a:bodyPr/>
        <a:lstStyle/>
        <a:p>
          <a:endParaRPr lang="id-ID" b="1"/>
        </a:p>
      </dgm:t>
    </dgm:pt>
    <dgm:pt modelId="{B051634B-2550-4F17-B386-DF3ADF6B0008}" type="sibTrans" cxnId="{A86F96B9-2650-46CA-84B6-3F6F22EF234A}">
      <dgm:prSet/>
      <dgm:spPr/>
      <dgm:t>
        <a:bodyPr/>
        <a:lstStyle/>
        <a:p>
          <a:endParaRPr lang="id-ID" b="1"/>
        </a:p>
      </dgm:t>
    </dgm:pt>
    <dgm:pt modelId="{D53064B3-F7DB-4682-95A7-D250EF0E99A9}">
      <dgm:prSet/>
      <dgm:spPr/>
      <dgm:t>
        <a:bodyPr/>
        <a:lstStyle/>
        <a:p>
          <a:r>
            <a:rPr lang="id-ID" b="1" dirty="0" smtClean="0"/>
            <a:t>Direpresentasikan dengan mempergunakan teknik pemodelan seperti UML Class Diagram atau IDEFI</a:t>
          </a:r>
          <a:endParaRPr lang="id-ID" b="1" dirty="0"/>
        </a:p>
      </dgm:t>
    </dgm:pt>
    <dgm:pt modelId="{F05AB5F0-ECF1-4AAB-B7C2-F2ADF5F43536}" type="parTrans" cxnId="{93105B89-D65B-461A-A99B-89F1B5D55A23}">
      <dgm:prSet/>
      <dgm:spPr/>
      <dgm:t>
        <a:bodyPr/>
        <a:lstStyle/>
        <a:p>
          <a:endParaRPr lang="id-ID" b="1"/>
        </a:p>
      </dgm:t>
    </dgm:pt>
    <dgm:pt modelId="{3977B7CF-2BCC-4A97-AF18-1C35D766C8F1}" type="sibTrans" cxnId="{93105B89-D65B-461A-A99B-89F1B5D55A23}">
      <dgm:prSet/>
      <dgm:spPr/>
      <dgm:t>
        <a:bodyPr/>
        <a:lstStyle/>
        <a:p>
          <a:endParaRPr lang="id-ID" b="1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D6082D12-A306-4B8F-BD04-7103FD0E0322}" type="pres">
      <dgm:prSet presAssocID="{86DABC17-CF1F-46EE-9CE7-0D53CE112E68}" presName="aNode" presStyleLbl="fgAcc1" presStyleIdx="0" presStyleCnt="3" custScaleX="24942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3C753CD-D15E-4DA9-9A2A-A9D4FDFEA782}" type="pres">
      <dgm:prSet presAssocID="{86DABC17-CF1F-46EE-9CE7-0D53CE112E68}" presName="aSpace" presStyleCnt="0"/>
      <dgm:spPr/>
    </dgm:pt>
    <dgm:pt modelId="{D3B74D04-C6EF-4694-A890-03A6D1A8EC5D}" type="pres">
      <dgm:prSet presAssocID="{EDD68E8F-1001-4329-8390-85F8E3FC375F}" presName="aNode" presStyleLbl="fgAcc1" presStyleIdx="1" presStyleCnt="3" custScaleX="25001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48033BD-80BC-4BF8-9B32-C43AD5A6E588}" type="pres">
      <dgm:prSet presAssocID="{EDD68E8F-1001-4329-8390-85F8E3FC375F}" presName="aSpace" presStyleCnt="0"/>
      <dgm:spPr/>
    </dgm:pt>
    <dgm:pt modelId="{54A5B6C4-7A64-48FE-B98F-4234D31A0079}" type="pres">
      <dgm:prSet presAssocID="{D53064B3-F7DB-4682-95A7-D250EF0E99A9}" presName="aNode" presStyleLbl="fgAcc1" presStyleIdx="2" presStyleCnt="3" custScaleX="25030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BB7C435-165E-426E-9FDB-A76FB97D1FB2}" type="pres">
      <dgm:prSet presAssocID="{D53064B3-F7DB-4682-95A7-D250EF0E99A9}" presName="aSpace" presStyleCnt="0"/>
      <dgm:spPr/>
    </dgm:pt>
  </dgm:ptLst>
  <dgm:cxnLst>
    <dgm:cxn modelId="{A86F96B9-2650-46CA-84B6-3F6F22EF234A}" srcId="{A935F4F7-045E-4105-B183-084A95C30009}" destId="{EDD68E8F-1001-4329-8390-85F8E3FC375F}" srcOrd="1" destOrd="0" parTransId="{1EF9F3B9-0BE7-4DDE-B944-C88D57AA1A30}" sibTransId="{B051634B-2550-4F17-B386-DF3ADF6B0008}"/>
    <dgm:cxn modelId="{8C6996E6-AD1A-493B-82A3-A102A68D1A3F}" type="presOf" srcId="{A935F4F7-045E-4105-B183-084A95C30009}" destId="{D1855AF8-8503-493D-B233-1C5D2B77604E}" srcOrd="0" destOrd="0" presId="urn:microsoft.com/office/officeart/2005/8/layout/pyramid2"/>
    <dgm:cxn modelId="{CBBB5756-AED7-4ADE-9033-CCFDF48B8AF3}" srcId="{A935F4F7-045E-4105-B183-084A95C30009}" destId="{86DABC17-CF1F-46EE-9CE7-0D53CE112E68}" srcOrd="0" destOrd="0" parTransId="{713C2234-A3E8-479B-A5EF-B1A38904F4A4}" sibTransId="{77523A39-1074-4F93-BD52-DEBFFF8F3E5D}"/>
    <dgm:cxn modelId="{93105B89-D65B-461A-A99B-89F1B5D55A23}" srcId="{A935F4F7-045E-4105-B183-084A95C30009}" destId="{D53064B3-F7DB-4682-95A7-D250EF0E99A9}" srcOrd="2" destOrd="0" parTransId="{F05AB5F0-ECF1-4AAB-B7C2-F2ADF5F43536}" sibTransId="{3977B7CF-2BCC-4A97-AF18-1C35D766C8F1}"/>
    <dgm:cxn modelId="{DF834068-E76C-4EE1-90FB-AFCA97A7DFC3}" type="presOf" srcId="{EDD68E8F-1001-4329-8390-85F8E3FC375F}" destId="{D3B74D04-C6EF-4694-A890-03A6D1A8EC5D}" srcOrd="0" destOrd="0" presId="urn:microsoft.com/office/officeart/2005/8/layout/pyramid2"/>
    <dgm:cxn modelId="{2A03BA56-40E9-457F-A904-5A45EF2DACDE}" type="presOf" srcId="{D53064B3-F7DB-4682-95A7-D250EF0E99A9}" destId="{54A5B6C4-7A64-48FE-B98F-4234D31A0079}" srcOrd="0" destOrd="0" presId="urn:microsoft.com/office/officeart/2005/8/layout/pyramid2"/>
    <dgm:cxn modelId="{40546981-7DF5-424A-B837-50DC9AF8602C}" type="presOf" srcId="{86DABC17-CF1F-46EE-9CE7-0D53CE112E68}" destId="{D6082D12-A306-4B8F-BD04-7103FD0E0322}" srcOrd="0" destOrd="0" presId="urn:microsoft.com/office/officeart/2005/8/layout/pyramid2"/>
    <dgm:cxn modelId="{DC0451B0-2516-408C-96CA-25BBA46F16D9}" type="presParOf" srcId="{D1855AF8-8503-493D-B233-1C5D2B77604E}" destId="{22EEC4DB-245D-4F4A-97A9-C6D4BA8220B6}" srcOrd="0" destOrd="0" presId="urn:microsoft.com/office/officeart/2005/8/layout/pyramid2"/>
    <dgm:cxn modelId="{AC3BF5D5-529B-444D-A29E-7B8A53A42861}" type="presParOf" srcId="{D1855AF8-8503-493D-B233-1C5D2B77604E}" destId="{9C4D25E0-C4CB-45FB-81F2-81FEDA0FE799}" srcOrd="1" destOrd="0" presId="urn:microsoft.com/office/officeart/2005/8/layout/pyramid2"/>
    <dgm:cxn modelId="{5DD68DCB-747B-4ACA-BC50-B04895F74948}" type="presParOf" srcId="{9C4D25E0-C4CB-45FB-81F2-81FEDA0FE799}" destId="{D6082D12-A306-4B8F-BD04-7103FD0E0322}" srcOrd="0" destOrd="0" presId="urn:microsoft.com/office/officeart/2005/8/layout/pyramid2"/>
    <dgm:cxn modelId="{B126ED55-B471-43D3-9290-4833C6A6640D}" type="presParOf" srcId="{9C4D25E0-C4CB-45FB-81F2-81FEDA0FE799}" destId="{F3C753CD-D15E-4DA9-9A2A-A9D4FDFEA782}" srcOrd="1" destOrd="0" presId="urn:microsoft.com/office/officeart/2005/8/layout/pyramid2"/>
    <dgm:cxn modelId="{CDBF1009-E860-441A-A1D4-2C549FE1B207}" type="presParOf" srcId="{9C4D25E0-C4CB-45FB-81F2-81FEDA0FE799}" destId="{D3B74D04-C6EF-4694-A890-03A6D1A8EC5D}" srcOrd="2" destOrd="0" presId="urn:microsoft.com/office/officeart/2005/8/layout/pyramid2"/>
    <dgm:cxn modelId="{A55FE1B5-9077-4348-A713-A292646F824B}" type="presParOf" srcId="{9C4D25E0-C4CB-45FB-81F2-81FEDA0FE799}" destId="{348033BD-80BC-4BF8-9B32-C43AD5A6E588}" srcOrd="3" destOrd="0" presId="urn:microsoft.com/office/officeart/2005/8/layout/pyramid2"/>
    <dgm:cxn modelId="{0586D7B9-361A-4B4F-BE37-D75FBB4AC9B8}" type="presParOf" srcId="{9C4D25E0-C4CB-45FB-81F2-81FEDA0FE799}" destId="{54A5B6C4-7A64-48FE-B98F-4234D31A0079}" srcOrd="4" destOrd="0" presId="urn:microsoft.com/office/officeart/2005/8/layout/pyramid2"/>
    <dgm:cxn modelId="{0DA2BFD4-9503-4282-A279-B42ED99C4B9C}" type="presParOf" srcId="{9C4D25E0-C4CB-45FB-81F2-81FEDA0FE799}" destId="{DBB7C435-165E-426E-9FDB-A76FB97D1FB2}" srcOrd="5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1650EED-2613-4D45-B083-7081B8EC637E}">
      <dgm:prSet custT="1"/>
      <dgm:spPr/>
      <dgm:t>
        <a:bodyPr/>
        <a:lstStyle/>
        <a:p>
          <a:r>
            <a:rPr lang="id-ID" sz="2000" b="1" dirty="0" smtClean="0"/>
            <a:t>Business View berisi aktifitas yang sebenarnya</a:t>
          </a:r>
          <a:endParaRPr lang="id-ID" sz="2000" b="1" dirty="0"/>
        </a:p>
      </dgm:t>
    </dgm:pt>
    <dgm:pt modelId="{F442B758-45F7-4EBE-A5D4-920AF3A4777C}" type="parTrans" cxnId="{2138C010-A56E-46E5-942D-A9357129CC3F}">
      <dgm:prSet/>
      <dgm:spPr/>
      <dgm:t>
        <a:bodyPr/>
        <a:lstStyle/>
        <a:p>
          <a:endParaRPr lang="id-ID" sz="2800" b="1"/>
        </a:p>
      </dgm:t>
    </dgm:pt>
    <dgm:pt modelId="{4DC86833-05E8-4A4B-9657-AFC317D15615}" type="sibTrans" cxnId="{2138C010-A56E-46E5-942D-A9357129CC3F}">
      <dgm:prSet/>
      <dgm:spPr/>
      <dgm:t>
        <a:bodyPr/>
        <a:lstStyle/>
        <a:p>
          <a:endParaRPr lang="id-ID" sz="2800" b="1"/>
        </a:p>
      </dgm:t>
    </dgm:pt>
    <dgm:pt modelId="{829825C1-CE42-4806-8CB2-61CEAF52CDAD}">
      <dgm:prSet custT="1"/>
      <dgm:spPr/>
      <dgm:t>
        <a:bodyPr/>
        <a:lstStyle/>
        <a:p>
          <a:r>
            <a:rPr lang="id-ID" sz="2000" b="1" dirty="0" smtClean="0"/>
            <a:t>Business Concept Diagram (BA-1) merangkum operasional umum dalam bentuk gambar untuk memperlihatan aktor utama dan lokasi</a:t>
          </a:r>
          <a:endParaRPr lang="id-ID" sz="2000" b="1" dirty="0"/>
        </a:p>
      </dgm:t>
    </dgm:pt>
    <dgm:pt modelId="{C82D8F8E-54D6-434B-94F4-0928560747A1}" type="parTrans" cxnId="{FCFF6B94-C06D-4596-A1FB-441EAFECFFC5}">
      <dgm:prSet/>
      <dgm:spPr/>
      <dgm:t>
        <a:bodyPr/>
        <a:lstStyle/>
        <a:p>
          <a:endParaRPr lang="id-ID" sz="2800" b="1"/>
        </a:p>
      </dgm:t>
    </dgm:pt>
    <dgm:pt modelId="{2E2F287A-B521-41ED-8EFE-3311E18B4BF2}" type="sibTrans" cxnId="{FCFF6B94-C06D-4596-A1FB-441EAFECFFC5}">
      <dgm:prSet/>
      <dgm:spPr/>
      <dgm:t>
        <a:bodyPr/>
        <a:lstStyle/>
        <a:p>
          <a:endParaRPr lang="id-ID" sz="2800" b="1"/>
        </a:p>
      </dgm:t>
    </dgm:pt>
    <dgm:pt modelId="{FA41A018-CCAA-4F4C-9F65-5D0609DCC214}">
      <dgm:prSet custT="1"/>
      <dgm:spPr/>
      <dgm:t>
        <a:bodyPr/>
        <a:lstStyle/>
        <a:p>
          <a:r>
            <a:rPr lang="id-ID" sz="2000" b="1" dirty="0" smtClean="0"/>
            <a:t>Business Node Connectivity (BA-2) memperlihatkan aktifitas secara logik</a:t>
          </a:r>
          <a:endParaRPr lang="id-ID" sz="2000" b="1" dirty="0"/>
        </a:p>
      </dgm:t>
    </dgm:pt>
    <dgm:pt modelId="{926445B8-B631-435D-8C0A-64C32549D694}" type="parTrans" cxnId="{734BA660-3D1B-4950-9632-65B68551F217}">
      <dgm:prSet/>
      <dgm:spPr/>
      <dgm:t>
        <a:bodyPr/>
        <a:lstStyle/>
        <a:p>
          <a:endParaRPr lang="id-ID" sz="2800" b="1"/>
        </a:p>
      </dgm:t>
    </dgm:pt>
    <dgm:pt modelId="{0DC5E161-CF48-4CBA-9E72-895FF2CC89EB}" type="sibTrans" cxnId="{734BA660-3D1B-4950-9632-65B68551F217}">
      <dgm:prSet/>
      <dgm:spPr/>
      <dgm:t>
        <a:bodyPr/>
        <a:lstStyle/>
        <a:p>
          <a:endParaRPr lang="id-ID" sz="2800" b="1"/>
        </a:p>
      </dgm:t>
    </dgm:pt>
    <dgm:pt modelId="{E5CA9E66-6085-4238-8C77-10C97B853765}">
      <dgm:prSet custT="1"/>
      <dgm:spPr/>
      <dgm:t>
        <a:bodyPr/>
        <a:lstStyle/>
        <a:p>
          <a:r>
            <a:rPr lang="id-ID" sz="1800" b="1" dirty="0" smtClean="0"/>
            <a:t>Information Exchange Matrix (IA-1) mengidentifikasi dalam bentuk tabel mengenai informasi apa yang saja berpindah, siapa yang menghasilkan informasi dan siapa yang memerlukan informasi, mengapa dan bagaimana</a:t>
          </a:r>
          <a:endParaRPr lang="id-ID" sz="1800" b="1" dirty="0"/>
        </a:p>
      </dgm:t>
    </dgm:pt>
    <dgm:pt modelId="{000C669A-CAFB-4104-9E61-B0E40DC9BA7E}" type="parTrans" cxnId="{E9DF2226-7FFA-4562-A6AB-AFE2D37BC9F3}">
      <dgm:prSet/>
      <dgm:spPr/>
      <dgm:t>
        <a:bodyPr/>
        <a:lstStyle/>
        <a:p>
          <a:endParaRPr lang="id-ID" sz="2800" b="1"/>
        </a:p>
      </dgm:t>
    </dgm:pt>
    <dgm:pt modelId="{D66AE016-56DD-4E3E-AE10-8CA43222DD61}" type="sibTrans" cxnId="{E9DF2226-7FFA-4562-A6AB-AFE2D37BC9F3}">
      <dgm:prSet/>
      <dgm:spPr/>
      <dgm:t>
        <a:bodyPr/>
        <a:lstStyle/>
        <a:p>
          <a:endParaRPr lang="id-ID" sz="2800" b="1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79AE50AA-90B3-4339-A202-EBDEBD611DB0}" type="pres">
      <dgm:prSet presAssocID="{91650EED-2613-4D45-B083-7081B8EC637E}" presName="aNode" presStyleLbl="fgAcc1" presStyleIdx="0" presStyleCnt="4" custScaleX="259550" custScaleY="4562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7FEF4F-7682-4728-AAB7-973D724D698F}" type="pres">
      <dgm:prSet presAssocID="{91650EED-2613-4D45-B083-7081B8EC637E}" presName="aSpace" presStyleCnt="0"/>
      <dgm:spPr/>
    </dgm:pt>
    <dgm:pt modelId="{CBD12BD0-BC7D-47F6-B904-1AD7F4617A92}" type="pres">
      <dgm:prSet presAssocID="{829825C1-CE42-4806-8CB2-61CEAF52CDAD}" presName="aNode" presStyleLbl="fgAcc1" presStyleIdx="1" presStyleCnt="4" custScaleX="257265" custScaleY="94643" custLinFactNeighborY="-957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56F5F7-A384-4085-9A26-F3D62BDDA3DE}" type="pres">
      <dgm:prSet presAssocID="{829825C1-CE42-4806-8CB2-61CEAF52CDAD}" presName="aSpace" presStyleCnt="0"/>
      <dgm:spPr/>
    </dgm:pt>
    <dgm:pt modelId="{641112EA-3EE3-497E-B674-FE6BBD19E35B}" type="pres">
      <dgm:prSet presAssocID="{FA41A018-CCAA-4F4C-9F65-5D0609DCC214}" presName="aNode" presStyleLbl="fgAcc1" presStyleIdx="2" presStyleCnt="4" custScaleX="252221" custScaleY="65400" custLinFactNeighborY="1295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ECC5736-2F53-4192-AD5D-618464D210E9}" type="pres">
      <dgm:prSet presAssocID="{FA41A018-CCAA-4F4C-9F65-5D0609DCC214}" presName="aSpace" presStyleCnt="0"/>
      <dgm:spPr/>
    </dgm:pt>
    <dgm:pt modelId="{1D6F77BD-914A-4F52-BE9B-75D6A5FC2269}" type="pres">
      <dgm:prSet presAssocID="{E5CA9E66-6085-4238-8C77-10C97B853765}" presName="aNode" presStyleLbl="fgAcc1" presStyleIdx="3" presStyleCnt="4" custScaleX="252221" custScaleY="124246" custLinFactNeighborY="4148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191E9BC-59AE-4896-AA25-DABC148BD2AF}" type="pres">
      <dgm:prSet presAssocID="{E5CA9E66-6085-4238-8C77-10C97B853765}" presName="aSpace" presStyleCnt="0"/>
      <dgm:spPr/>
    </dgm:pt>
  </dgm:ptLst>
  <dgm:cxnLst>
    <dgm:cxn modelId="{734BA660-3D1B-4950-9632-65B68551F217}" srcId="{A935F4F7-045E-4105-B183-084A95C30009}" destId="{FA41A018-CCAA-4F4C-9F65-5D0609DCC214}" srcOrd="2" destOrd="0" parTransId="{926445B8-B631-435D-8C0A-64C32549D694}" sibTransId="{0DC5E161-CF48-4CBA-9E72-895FF2CC89EB}"/>
    <dgm:cxn modelId="{A5B144F3-480F-4812-8ECB-35C3EC8C7DB8}" type="presOf" srcId="{829825C1-CE42-4806-8CB2-61CEAF52CDAD}" destId="{CBD12BD0-BC7D-47F6-B904-1AD7F4617A92}" srcOrd="0" destOrd="0" presId="urn:microsoft.com/office/officeart/2005/8/layout/pyramid2"/>
    <dgm:cxn modelId="{FCFF6B94-C06D-4596-A1FB-441EAFECFFC5}" srcId="{A935F4F7-045E-4105-B183-084A95C30009}" destId="{829825C1-CE42-4806-8CB2-61CEAF52CDAD}" srcOrd="1" destOrd="0" parTransId="{C82D8F8E-54D6-434B-94F4-0928560747A1}" sibTransId="{2E2F287A-B521-41ED-8EFE-3311E18B4BF2}"/>
    <dgm:cxn modelId="{7947E92E-1670-4D47-A793-7138B731724F}" type="presOf" srcId="{E5CA9E66-6085-4238-8C77-10C97B853765}" destId="{1D6F77BD-914A-4F52-BE9B-75D6A5FC2269}" srcOrd="0" destOrd="0" presId="urn:microsoft.com/office/officeart/2005/8/layout/pyramid2"/>
    <dgm:cxn modelId="{CA7C7F39-6A5C-40EE-94B6-2A8566426336}" type="presOf" srcId="{A935F4F7-045E-4105-B183-084A95C30009}" destId="{D1855AF8-8503-493D-B233-1C5D2B77604E}" srcOrd="0" destOrd="0" presId="urn:microsoft.com/office/officeart/2005/8/layout/pyramid2"/>
    <dgm:cxn modelId="{2138C010-A56E-46E5-942D-A9357129CC3F}" srcId="{A935F4F7-045E-4105-B183-084A95C30009}" destId="{91650EED-2613-4D45-B083-7081B8EC637E}" srcOrd="0" destOrd="0" parTransId="{F442B758-45F7-4EBE-A5D4-920AF3A4777C}" sibTransId="{4DC86833-05E8-4A4B-9657-AFC317D15615}"/>
    <dgm:cxn modelId="{7BDFDBD5-DB9E-4511-8076-94CD408C12BC}" type="presOf" srcId="{91650EED-2613-4D45-B083-7081B8EC637E}" destId="{79AE50AA-90B3-4339-A202-EBDEBD611DB0}" srcOrd="0" destOrd="0" presId="urn:microsoft.com/office/officeart/2005/8/layout/pyramid2"/>
    <dgm:cxn modelId="{E9DF2226-7FFA-4562-A6AB-AFE2D37BC9F3}" srcId="{A935F4F7-045E-4105-B183-084A95C30009}" destId="{E5CA9E66-6085-4238-8C77-10C97B853765}" srcOrd="3" destOrd="0" parTransId="{000C669A-CAFB-4104-9E61-B0E40DC9BA7E}" sibTransId="{D66AE016-56DD-4E3E-AE10-8CA43222DD61}"/>
    <dgm:cxn modelId="{CEB1E9F3-8E19-4932-A906-DF15DEE42D60}" type="presOf" srcId="{FA41A018-CCAA-4F4C-9F65-5D0609DCC214}" destId="{641112EA-3EE3-497E-B674-FE6BBD19E35B}" srcOrd="0" destOrd="0" presId="urn:microsoft.com/office/officeart/2005/8/layout/pyramid2"/>
    <dgm:cxn modelId="{EB64184A-49ED-48B7-9DB4-A67067A73315}" type="presParOf" srcId="{D1855AF8-8503-493D-B233-1C5D2B77604E}" destId="{22EEC4DB-245D-4F4A-97A9-C6D4BA8220B6}" srcOrd="0" destOrd="0" presId="urn:microsoft.com/office/officeart/2005/8/layout/pyramid2"/>
    <dgm:cxn modelId="{E52C84EF-EF3E-489F-A568-16D379A410C4}" type="presParOf" srcId="{D1855AF8-8503-493D-B233-1C5D2B77604E}" destId="{9C4D25E0-C4CB-45FB-81F2-81FEDA0FE799}" srcOrd="1" destOrd="0" presId="urn:microsoft.com/office/officeart/2005/8/layout/pyramid2"/>
    <dgm:cxn modelId="{C9963F49-F73F-41A6-8427-F023C08501F9}" type="presParOf" srcId="{9C4D25E0-C4CB-45FB-81F2-81FEDA0FE799}" destId="{79AE50AA-90B3-4339-A202-EBDEBD611DB0}" srcOrd="0" destOrd="0" presId="urn:microsoft.com/office/officeart/2005/8/layout/pyramid2"/>
    <dgm:cxn modelId="{685ABBF4-C714-4CF3-A9FC-DF26095DC27E}" type="presParOf" srcId="{9C4D25E0-C4CB-45FB-81F2-81FEDA0FE799}" destId="{0E7FEF4F-7682-4728-AAB7-973D724D698F}" srcOrd="1" destOrd="0" presId="urn:microsoft.com/office/officeart/2005/8/layout/pyramid2"/>
    <dgm:cxn modelId="{38B4EF6C-8EA3-4C2C-92FD-75E08A58241F}" type="presParOf" srcId="{9C4D25E0-C4CB-45FB-81F2-81FEDA0FE799}" destId="{CBD12BD0-BC7D-47F6-B904-1AD7F4617A92}" srcOrd="2" destOrd="0" presId="urn:microsoft.com/office/officeart/2005/8/layout/pyramid2"/>
    <dgm:cxn modelId="{E90CFF09-75B7-474D-9934-162433BFEA7D}" type="presParOf" srcId="{9C4D25E0-C4CB-45FB-81F2-81FEDA0FE799}" destId="{5D56F5F7-A384-4085-9A26-F3D62BDDA3DE}" srcOrd="3" destOrd="0" presId="urn:microsoft.com/office/officeart/2005/8/layout/pyramid2"/>
    <dgm:cxn modelId="{757A2210-1DCB-4392-8A24-DC12026EE16C}" type="presParOf" srcId="{9C4D25E0-C4CB-45FB-81F2-81FEDA0FE799}" destId="{641112EA-3EE3-497E-B674-FE6BBD19E35B}" srcOrd="4" destOrd="0" presId="urn:microsoft.com/office/officeart/2005/8/layout/pyramid2"/>
    <dgm:cxn modelId="{46E2A207-0212-4F15-A189-2B335A476482}" type="presParOf" srcId="{9C4D25E0-C4CB-45FB-81F2-81FEDA0FE799}" destId="{4ECC5736-2F53-4192-AD5D-618464D210E9}" srcOrd="5" destOrd="0" presId="urn:microsoft.com/office/officeart/2005/8/layout/pyramid2"/>
    <dgm:cxn modelId="{3FB2BC8C-E8F9-42EF-8325-D245D14BEFBB}" type="presParOf" srcId="{9C4D25E0-C4CB-45FB-81F2-81FEDA0FE799}" destId="{1D6F77BD-914A-4F52-BE9B-75D6A5FC2269}" srcOrd="6" destOrd="0" presId="urn:microsoft.com/office/officeart/2005/8/layout/pyramid2"/>
    <dgm:cxn modelId="{DD1A9404-29CC-447A-9FB8-5A40F12F8455}" type="presParOf" srcId="{9C4D25E0-C4CB-45FB-81F2-81FEDA0FE799}" destId="{1191E9BC-59AE-4896-AA25-DABC148BD2AF}" srcOrd="7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4A92AD44-B84F-4AD5-A6BD-60238229235F}">
      <dgm:prSet custT="1"/>
      <dgm:spPr/>
      <dgm:t>
        <a:bodyPr/>
        <a:lstStyle/>
        <a:p>
          <a:r>
            <a:rPr lang="id-ID" sz="1800" b="1" dirty="0" smtClean="0"/>
            <a:t>Organizational Relationship menggambarkan organisasi atau struktur komando secara terpisah dari aliran informasi operasional</a:t>
          </a:r>
          <a:endParaRPr lang="id-ID" sz="1800" b="1" dirty="0"/>
        </a:p>
      </dgm:t>
    </dgm:pt>
    <dgm:pt modelId="{CA9D9C21-13E6-4130-9DEB-6F058B2AB2D1}" type="parTrans" cxnId="{DD30EF7F-BBB9-4BF8-A79C-31E696CC865C}">
      <dgm:prSet/>
      <dgm:spPr/>
      <dgm:t>
        <a:bodyPr/>
        <a:lstStyle/>
        <a:p>
          <a:endParaRPr lang="id-ID" sz="2800" b="1"/>
        </a:p>
      </dgm:t>
    </dgm:pt>
    <dgm:pt modelId="{3AE18209-742F-41C6-8F98-272A07881269}" type="sibTrans" cxnId="{DD30EF7F-BBB9-4BF8-A79C-31E696CC865C}">
      <dgm:prSet/>
      <dgm:spPr/>
      <dgm:t>
        <a:bodyPr/>
        <a:lstStyle/>
        <a:p>
          <a:endParaRPr lang="id-ID" sz="2800" b="1"/>
        </a:p>
      </dgm:t>
    </dgm:pt>
    <dgm:pt modelId="{3FC437F0-7F76-460F-9238-85E8A23A6B26}">
      <dgm:prSet custT="1"/>
      <dgm:spPr/>
      <dgm:t>
        <a:bodyPr/>
        <a:lstStyle/>
        <a:p>
          <a:r>
            <a:rPr lang="id-ID" sz="1800" b="1" dirty="0" smtClean="0"/>
            <a:t>Activity Model mengidentifikasi siapa yang mengerjakan aktifitas dengan mempergunakan teknik aliran proses seperti IDEFO, USE CASES dan Activity Diagrams</a:t>
          </a:r>
          <a:endParaRPr lang="id-ID" sz="1800" b="1" dirty="0"/>
        </a:p>
      </dgm:t>
    </dgm:pt>
    <dgm:pt modelId="{748C8B0A-FCAF-4FDA-A628-E0E8D9E382D1}" type="parTrans" cxnId="{AA329565-DEFC-4FFD-AD14-A72E3A2EBAD8}">
      <dgm:prSet/>
      <dgm:spPr/>
      <dgm:t>
        <a:bodyPr/>
        <a:lstStyle/>
        <a:p>
          <a:endParaRPr lang="id-ID" sz="2800" b="1"/>
        </a:p>
      </dgm:t>
    </dgm:pt>
    <dgm:pt modelId="{ABC381E9-580E-4597-AB17-C2AC96F5763E}" type="sibTrans" cxnId="{AA329565-DEFC-4FFD-AD14-A72E3A2EBAD8}">
      <dgm:prSet/>
      <dgm:spPr/>
      <dgm:t>
        <a:bodyPr/>
        <a:lstStyle/>
        <a:p>
          <a:endParaRPr lang="id-ID" sz="2800" b="1"/>
        </a:p>
      </dgm:t>
    </dgm:pt>
    <dgm:pt modelId="{502AFEA0-5683-4D11-B734-15464EA2C585}">
      <dgm:prSet custT="1"/>
      <dgm:spPr/>
      <dgm:t>
        <a:bodyPr/>
        <a:lstStyle/>
        <a:p>
          <a:r>
            <a:rPr lang="id-ID" sz="1800" b="1" dirty="0" smtClean="0"/>
            <a:t>BA-5a-c memberikan sederetan bantuan untuk identifikasi kendala dalam aktifitas, urutan kejadian dan state</a:t>
          </a:r>
          <a:endParaRPr lang="id-ID" sz="1800" b="1" dirty="0"/>
        </a:p>
      </dgm:t>
    </dgm:pt>
    <dgm:pt modelId="{8BECCEB7-7824-4545-A5B2-993ADE9046B9}" type="parTrans" cxnId="{1A4AB127-2DF9-43F0-85AA-5B60C554CFD4}">
      <dgm:prSet/>
      <dgm:spPr/>
      <dgm:t>
        <a:bodyPr/>
        <a:lstStyle/>
        <a:p>
          <a:endParaRPr lang="id-ID" sz="2800" b="1"/>
        </a:p>
      </dgm:t>
    </dgm:pt>
    <dgm:pt modelId="{41D0A2AA-09F6-48C5-B9AF-BF3508FED207}" type="sibTrans" cxnId="{1A4AB127-2DF9-43F0-85AA-5B60C554CFD4}">
      <dgm:prSet/>
      <dgm:spPr/>
      <dgm:t>
        <a:bodyPr/>
        <a:lstStyle/>
        <a:p>
          <a:endParaRPr lang="id-ID" sz="2800" b="1"/>
        </a:p>
      </dgm:t>
    </dgm:pt>
    <dgm:pt modelId="{8D74446E-7ADA-4EF0-96C9-630353481E6A}">
      <dgm:prSet custT="1"/>
      <dgm:spPr/>
      <dgm:t>
        <a:bodyPr/>
        <a:lstStyle/>
        <a:p>
          <a:r>
            <a:rPr lang="id-ID" sz="1800" b="1" dirty="0" smtClean="0"/>
            <a:t>Logical Data Model (IA-3) mengilustrasikan informasi penting dari sudut pandang Operasional</a:t>
          </a:r>
          <a:endParaRPr lang="id-ID" sz="1800" b="1" dirty="0"/>
        </a:p>
      </dgm:t>
    </dgm:pt>
    <dgm:pt modelId="{D8A9F843-67CA-4953-A6DC-6C1113AD6996}" type="parTrans" cxnId="{CAF8BACB-9FA0-487D-9560-2895CE376C05}">
      <dgm:prSet/>
      <dgm:spPr/>
      <dgm:t>
        <a:bodyPr/>
        <a:lstStyle/>
        <a:p>
          <a:endParaRPr lang="id-ID" sz="2800" b="1"/>
        </a:p>
      </dgm:t>
    </dgm:pt>
    <dgm:pt modelId="{08A20206-B181-4D59-9B38-F6A9B07785BB}" type="sibTrans" cxnId="{CAF8BACB-9FA0-487D-9560-2895CE376C05}">
      <dgm:prSet/>
      <dgm:spPr/>
      <dgm:t>
        <a:bodyPr/>
        <a:lstStyle/>
        <a:p>
          <a:endParaRPr lang="id-ID" sz="2800" b="1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FF9247F1-2BD5-4175-B33E-62B87A04D932}" type="pres">
      <dgm:prSet presAssocID="{4A92AD44-B84F-4AD5-A6BD-60238229235F}" presName="aNode" presStyleLbl="fgAcc1" presStyleIdx="0" presStyleCnt="4" custScaleX="2623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A940A20-2434-4B6F-A91F-DC4B10D1CF0F}" type="pres">
      <dgm:prSet presAssocID="{4A92AD44-B84F-4AD5-A6BD-60238229235F}" presName="aSpace" presStyleCnt="0"/>
      <dgm:spPr/>
    </dgm:pt>
    <dgm:pt modelId="{0B8DBA9D-7C2E-4CAF-9ED4-AE82C98B9422}" type="pres">
      <dgm:prSet presAssocID="{3FC437F0-7F76-460F-9238-85E8A23A6B26}" presName="aNode" presStyleLbl="fgAcc1" presStyleIdx="1" presStyleCnt="4" custScaleX="2623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AF03409-2B53-441B-8B18-457199D98E2B}" type="pres">
      <dgm:prSet presAssocID="{3FC437F0-7F76-460F-9238-85E8A23A6B26}" presName="aSpace" presStyleCnt="0"/>
      <dgm:spPr/>
    </dgm:pt>
    <dgm:pt modelId="{AC259236-2B1A-483F-B958-CAF3891DDCC9}" type="pres">
      <dgm:prSet presAssocID="{502AFEA0-5683-4D11-B734-15464EA2C585}" presName="aNode" presStyleLbl="fgAcc1" presStyleIdx="2" presStyleCnt="4" custScaleX="2623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B299351-6039-4B19-8EB5-76F7A2449277}" type="pres">
      <dgm:prSet presAssocID="{502AFEA0-5683-4D11-B734-15464EA2C585}" presName="aSpace" presStyleCnt="0"/>
      <dgm:spPr/>
    </dgm:pt>
    <dgm:pt modelId="{0F199CCB-7695-4A98-A945-77F3A885E102}" type="pres">
      <dgm:prSet presAssocID="{8D74446E-7ADA-4EF0-96C9-630353481E6A}" presName="aNode" presStyleLbl="fgAcc1" presStyleIdx="3" presStyleCnt="4" custScaleX="2623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662564E-16BF-4D87-A9EA-92EE22C5FAB8}" type="pres">
      <dgm:prSet presAssocID="{8D74446E-7ADA-4EF0-96C9-630353481E6A}" presName="aSpace" presStyleCnt="0"/>
      <dgm:spPr/>
    </dgm:pt>
  </dgm:ptLst>
  <dgm:cxnLst>
    <dgm:cxn modelId="{6F15A9C7-2BB3-46A5-B8BA-11BD1D045221}" type="presOf" srcId="{3FC437F0-7F76-460F-9238-85E8A23A6B26}" destId="{0B8DBA9D-7C2E-4CAF-9ED4-AE82C98B9422}" srcOrd="0" destOrd="0" presId="urn:microsoft.com/office/officeart/2005/8/layout/pyramid2"/>
    <dgm:cxn modelId="{EBFE4DA4-3CCB-4B4E-96BD-04D20E8F3CA7}" type="presOf" srcId="{8D74446E-7ADA-4EF0-96C9-630353481E6A}" destId="{0F199CCB-7695-4A98-A945-77F3A885E102}" srcOrd="0" destOrd="0" presId="urn:microsoft.com/office/officeart/2005/8/layout/pyramid2"/>
    <dgm:cxn modelId="{DD30EF7F-BBB9-4BF8-A79C-31E696CC865C}" srcId="{A935F4F7-045E-4105-B183-084A95C30009}" destId="{4A92AD44-B84F-4AD5-A6BD-60238229235F}" srcOrd="0" destOrd="0" parTransId="{CA9D9C21-13E6-4130-9DEB-6F058B2AB2D1}" sibTransId="{3AE18209-742F-41C6-8F98-272A07881269}"/>
    <dgm:cxn modelId="{CC4C26A8-B4A3-4C2B-81E8-82E1E18D8772}" type="presOf" srcId="{4A92AD44-B84F-4AD5-A6BD-60238229235F}" destId="{FF9247F1-2BD5-4175-B33E-62B87A04D932}" srcOrd="0" destOrd="0" presId="urn:microsoft.com/office/officeart/2005/8/layout/pyramid2"/>
    <dgm:cxn modelId="{7CEF7873-FCE9-4BDA-A110-0EB9433EFBDA}" type="presOf" srcId="{502AFEA0-5683-4D11-B734-15464EA2C585}" destId="{AC259236-2B1A-483F-B958-CAF3891DDCC9}" srcOrd="0" destOrd="0" presId="urn:microsoft.com/office/officeart/2005/8/layout/pyramid2"/>
    <dgm:cxn modelId="{AA329565-DEFC-4FFD-AD14-A72E3A2EBAD8}" srcId="{A935F4F7-045E-4105-B183-084A95C30009}" destId="{3FC437F0-7F76-460F-9238-85E8A23A6B26}" srcOrd="1" destOrd="0" parTransId="{748C8B0A-FCAF-4FDA-A628-E0E8D9E382D1}" sibTransId="{ABC381E9-580E-4597-AB17-C2AC96F5763E}"/>
    <dgm:cxn modelId="{CAF8BACB-9FA0-487D-9560-2895CE376C05}" srcId="{A935F4F7-045E-4105-B183-084A95C30009}" destId="{8D74446E-7ADA-4EF0-96C9-630353481E6A}" srcOrd="3" destOrd="0" parTransId="{D8A9F843-67CA-4953-A6DC-6C1113AD6996}" sibTransId="{08A20206-B181-4D59-9B38-F6A9B07785BB}"/>
    <dgm:cxn modelId="{1A4AB127-2DF9-43F0-85AA-5B60C554CFD4}" srcId="{A935F4F7-045E-4105-B183-084A95C30009}" destId="{502AFEA0-5683-4D11-B734-15464EA2C585}" srcOrd="2" destOrd="0" parTransId="{8BECCEB7-7824-4545-A5B2-993ADE9046B9}" sibTransId="{41D0A2AA-09F6-48C5-B9AF-BF3508FED207}"/>
    <dgm:cxn modelId="{ABB21886-0EE0-4941-8FC1-45E599A94225}" type="presOf" srcId="{A935F4F7-045E-4105-B183-084A95C30009}" destId="{D1855AF8-8503-493D-B233-1C5D2B77604E}" srcOrd="0" destOrd="0" presId="urn:microsoft.com/office/officeart/2005/8/layout/pyramid2"/>
    <dgm:cxn modelId="{121B4F52-99FD-4371-9CF3-FBAAD59516B5}" type="presParOf" srcId="{D1855AF8-8503-493D-B233-1C5D2B77604E}" destId="{22EEC4DB-245D-4F4A-97A9-C6D4BA8220B6}" srcOrd="0" destOrd="0" presId="urn:microsoft.com/office/officeart/2005/8/layout/pyramid2"/>
    <dgm:cxn modelId="{2BD9EE63-1ADE-4356-94C6-E6B60B2457EE}" type="presParOf" srcId="{D1855AF8-8503-493D-B233-1C5D2B77604E}" destId="{9C4D25E0-C4CB-45FB-81F2-81FEDA0FE799}" srcOrd="1" destOrd="0" presId="urn:microsoft.com/office/officeart/2005/8/layout/pyramid2"/>
    <dgm:cxn modelId="{CCA739A1-1D29-4E7B-8A7B-B655F2A4E3EC}" type="presParOf" srcId="{9C4D25E0-C4CB-45FB-81F2-81FEDA0FE799}" destId="{FF9247F1-2BD5-4175-B33E-62B87A04D932}" srcOrd="0" destOrd="0" presId="urn:microsoft.com/office/officeart/2005/8/layout/pyramid2"/>
    <dgm:cxn modelId="{FC9A075D-B6DA-44DE-BF37-A77974B9DEC5}" type="presParOf" srcId="{9C4D25E0-C4CB-45FB-81F2-81FEDA0FE799}" destId="{DA940A20-2434-4B6F-A91F-DC4B10D1CF0F}" srcOrd="1" destOrd="0" presId="urn:microsoft.com/office/officeart/2005/8/layout/pyramid2"/>
    <dgm:cxn modelId="{CD7C1A46-D478-415E-B0A3-87EA4CA2949D}" type="presParOf" srcId="{9C4D25E0-C4CB-45FB-81F2-81FEDA0FE799}" destId="{0B8DBA9D-7C2E-4CAF-9ED4-AE82C98B9422}" srcOrd="2" destOrd="0" presId="urn:microsoft.com/office/officeart/2005/8/layout/pyramid2"/>
    <dgm:cxn modelId="{0CED21AA-D291-4E19-A0D7-8422F5D99702}" type="presParOf" srcId="{9C4D25E0-C4CB-45FB-81F2-81FEDA0FE799}" destId="{AAF03409-2B53-441B-8B18-457199D98E2B}" srcOrd="3" destOrd="0" presId="urn:microsoft.com/office/officeart/2005/8/layout/pyramid2"/>
    <dgm:cxn modelId="{75B8D042-65D1-4387-B7D5-AFC8D023846E}" type="presParOf" srcId="{9C4D25E0-C4CB-45FB-81F2-81FEDA0FE799}" destId="{AC259236-2B1A-483F-B958-CAF3891DDCC9}" srcOrd="4" destOrd="0" presId="urn:microsoft.com/office/officeart/2005/8/layout/pyramid2"/>
    <dgm:cxn modelId="{38E6B1A6-7C72-4BF4-A554-8D36F23FEA15}" type="presParOf" srcId="{9C4D25E0-C4CB-45FB-81F2-81FEDA0FE799}" destId="{8B299351-6039-4B19-8EB5-76F7A2449277}" srcOrd="5" destOrd="0" presId="urn:microsoft.com/office/officeart/2005/8/layout/pyramid2"/>
    <dgm:cxn modelId="{B01EEC0A-7D31-4590-B0C4-00A2027D551A}" type="presParOf" srcId="{9C4D25E0-C4CB-45FB-81F2-81FEDA0FE799}" destId="{0F199CCB-7695-4A98-A945-77F3A885E102}" srcOrd="6" destOrd="0" presId="urn:microsoft.com/office/officeart/2005/8/layout/pyramid2"/>
    <dgm:cxn modelId="{E4B149B8-B45B-40CC-B5C2-3C4F9824C53C}" type="presParOf" srcId="{9C4D25E0-C4CB-45FB-81F2-81FEDA0FE799}" destId="{5662564E-16BF-4D87-A9EA-92EE22C5FAB8}" srcOrd="7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E13DAB3-F5CE-46C9-9D15-18FECF4C81B9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id-ID" sz="2000" b="1" smtClean="0">
              <a:solidFill>
                <a:schemeClr val="tx1"/>
              </a:solidFill>
              <a:latin typeface="+mj-lt"/>
            </a:rPr>
            <a:t>Kebanyakan hasil EA berbentuk grafik. </a:t>
          </a:r>
          <a:endParaRPr lang="id-ID" sz="2000">
            <a:solidFill>
              <a:schemeClr val="tx1"/>
            </a:solidFill>
            <a:latin typeface="+mj-lt"/>
          </a:endParaRPr>
        </a:p>
      </dgm:t>
    </dgm:pt>
    <dgm:pt modelId="{B56D00A9-AD00-4309-8D58-85AF8B527712}" type="parTrans" cxnId="{7E8E9680-0107-44CF-AA37-68E356106878}">
      <dgm:prSet/>
      <dgm:spPr/>
      <dgm:t>
        <a:bodyPr/>
        <a:lstStyle/>
        <a:p>
          <a:endParaRPr lang="id-ID" sz="2400">
            <a:solidFill>
              <a:schemeClr val="tx1"/>
            </a:solidFill>
            <a:latin typeface="+mj-lt"/>
          </a:endParaRPr>
        </a:p>
      </dgm:t>
    </dgm:pt>
    <dgm:pt modelId="{96BD8B4B-12E0-474F-A43E-220AF452FB05}" type="sibTrans" cxnId="{7E8E9680-0107-44CF-AA37-68E356106878}">
      <dgm:prSet/>
      <dgm:spPr/>
      <dgm:t>
        <a:bodyPr/>
        <a:lstStyle/>
        <a:p>
          <a:endParaRPr lang="id-ID" sz="2400">
            <a:solidFill>
              <a:schemeClr val="tx1"/>
            </a:solidFill>
            <a:latin typeface="+mj-lt"/>
          </a:endParaRPr>
        </a:p>
      </dgm:t>
    </dgm:pt>
    <dgm:pt modelId="{37A9ECCE-4432-463D-8642-A991507FB591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id-ID" sz="2000" b="1" dirty="0" smtClean="0">
              <a:solidFill>
                <a:schemeClr val="tx1"/>
              </a:solidFill>
              <a:latin typeface="+mj-lt"/>
            </a:rPr>
            <a:t>Akan tetapi diperlukan informasi tekstual dalam bentuk definisi dan metadata (data tentang sesuatu hal) yang berkaitan dengan grafik tersebut.</a:t>
          </a:r>
          <a:endParaRPr lang="id-ID" sz="2000" dirty="0">
            <a:solidFill>
              <a:schemeClr val="tx1"/>
            </a:solidFill>
            <a:latin typeface="+mj-lt"/>
          </a:endParaRPr>
        </a:p>
      </dgm:t>
    </dgm:pt>
    <dgm:pt modelId="{D5528A59-3680-4DAE-A18D-0C847D18A152}" type="parTrans" cxnId="{17E14B4C-3A80-4A23-8A28-9FC6FC18479C}">
      <dgm:prSet/>
      <dgm:spPr/>
      <dgm:t>
        <a:bodyPr/>
        <a:lstStyle/>
        <a:p>
          <a:endParaRPr lang="id-ID" sz="2400">
            <a:solidFill>
              <a:schemeClr val="tx1"/>
            </a:solidFill>
            <a:latin typeface="+mj-lt"/>
          </a:endParaRPr>
        </a:p>
      </dgm:t>
    </dgm:pt>
    <dgm:pt modelId="{9AB88F54-E086-44FB-A96C-DD385B179C71}" type="sibTrans" cxnId="{17E14B4C-3A80-4A23-8A28-9FC6FC18479C}">
      <dgm:prSet/>
      <dgm:spPr/>
      <dgm:t>
        <a:bodyPr/>
        <a:lstStyle/>
        <a:p>
          <a:endParaRPr lang="id-ID" sz="2400">
            <a:solidFill>
              <a:schemeClr val="tx1"/>
            </a:solidFill>
            <a:latin typeface="+mj-lt"/>
          </a:endParaRPr>
        </a:p>
      </dgm:t>
    </dgm:pt>
    <dgm:pt modelId="{ECA490A8-C8C7-4B1B-959A-B21C72546B8B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id-ID" sz="2000" b="1" smtClean="0">
              <a:solidFill>
                <a:schemeClr val="tx1"/>
              </a:solidFill>
              <a:latin typeface="+mj-lt"/>
            </a:rPr>
            <a:t>Information Dictionary menyediakan sumber utama dari semua definisi dan metadata</a:t>
          </a:r>
          <a:endParaRPr lang="id-ID" sz="2000">
            <a:solidFill>
              <a:schemeClr val="tx1"/>
            </a:solidFill>
            <a:latin typeface="+mj-lt"/>
          </a:endParaRPr>
        </a:p>
      </dgm:t>
    </dgm:pt>
    <dgm:pt modelId="{CCCB7066-F369-4121-91BA-DADC13364E29}" type="parTrans" cxnId="{E835B5B0-3459-4D83-9DAE-802E07D13EBF}">
      <dgm:prSet/>
      <dgm:spPr/>
      <dgm:t>
        <a:bodyPr/>
        <a:lstStyle/>
        <a:p>
          <a:endParaRPr lang="id-ID" sz="2400">
            <a:solidFill>
              <a:schemeClr val="tx1"/>
            </a:solidFill>
            <a:latin typeface="+mj-lt"/>
          </a:endParaRPr>
        </a:p>
      </dgm:t>
    </dgm:pt>
    <dgm:pt modelId="{C4969EFD-C424-42AA-B42B-A1F18629342C}" type="sibTrans" cxnId="{E835B5B0-3459-4D83-9DAE-802E07D13EBF}">
      <dgm:prSet/>
      <dgm:spPr/>
      <dgm:t>
        <a:bodyPr/>
        <a:lstStyle/>
        <a:p>
          <a:endParaRPr lang="id-ID" sz="2400">
            <a:solidFill>
              <a:schemeClr val="tx1"/>
            </a:solidFill>
            <a:latin typeface="+mj-lt"/>
          </a:endParaRPr>
        </a:p>
      </dgm:t>
    </dgm:pt>
    <dgm:pt modelId="{9A2D056E-3D55-41A3-A0D7-4E7F04094D72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id-ID" sz="2000" b="1" smtClean="0">
              <a:solidFill>
                <a:schemeClr val="tx1"/>
              </a:solidFill>
              <a:latin typeface="+mj-lt"/>
            </a:rPr>
            <a:t>Setiap label grafik harus mempunyai hubungan dengan Information Dictionary</a:t>
          </a:r>
          <a:endParaRPr lang="id-ID" sz="2000">
            <a:solidFill>
              <a:schemeClr val="tx1"/>
            </a:solidFill>
            <a:latin typeface="+mj-lt"/>
          </a:endParaRPr>
        </a:p>
      </dgm:t>
    </dgm:pt>
    <dgm:pt modelId="{3555D432-7EC3-4019-B6D0-1FDA0CB45D45}" type="parTrans" cxnId="{3CD649A1-352B-408D-974A-2497E2CF9BC6}">
      <dgm:prSet/>
      <dgm:spPr/>
      <dgm:t>
        <a:bodyPr/>
        <a:lstStyle/>
        <a:p>
          <a:endParaRPr lang="id-ID" sz="2400">
            <a:solidFill>
              <a:schemeClr val="tx1"/>
            </a:solidFill>
            <a:latin typeface="+mj-lt"/>
          </a:endParaRPr>
        </a:p>
      </dgm:t>
    </dgm:pt>
    <dgm:pt modelId="{8AF20B47-2C5B-4D37-952A-AF69B35E4B2A}" type="sibTrans" cxnId="{3CD649A1-352B-408D-974A-2497E2CF9BC6}">
      <dgm:prSet/>
      <dgm:spPr/>
      <dgm:t>
        <a:bodyPr/>
        <a:lstStyle/>
        <a:p>
          <a:endParaRPr lang="id-ID" sz="2400">
            <a:solidFill>
              <a:schemeClr val="tx1"/>
            </a:solidFill>
            <a:latin typeface="+mj-lt"/>
          </a:endParaRPr>
        </a:p>
      </dgm:t>
    </dgm:pt>
    <dgm:pt modelId="{E45E8B84-C36F-428A-9F94-CE61F13873A3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rtl="0"/>
          <a:r>
            <a:rPr lang="id-ID" sz="2000" b="1" smtClean="0">
              <a:solidFill>
                <a:schemeClr val="tx1"/>
              </a:solidFill>
              <a:latin typeface="+mj-lt"/>
            </a:rPr>
            <a:t>Minimal, Information Dictionary berisi kumpulan definisi dari berbagai istilah yang  dipergunakan dalam deskripsi arsitektur</a:t>
          </a:r>
          <a:endParaRPr lang="id-ID" sz="2000">
            <a:solidFill>
              <a:schemeClr val="tx1"/>
            </a:solidFill>
            <a:latin typeface="+mj-lt"/>
          </a:endParaRPr>
        </a:p>
      </dgm:t>
    </dgm:pt>
    <dgm:pt modelId="{D145AF8C-FB2D-4F15-A3DB-FE05C3093556}" type="parTrans" cxnId="{B8D09760-B68D-49CE-B8C9-ED4335B17F27}">
      <dgm:prSet/>
      <dgm:spPr/>
      <dgm:t>
        <a:bodyPr/>
        <a:lstStyle/>
        <a:p>
          <a:endParaRPr lang="id-ID" sz="2400">
            <a:solidFill>
              <a:schemeClr val="tx1"/>
            </a:solidFill>
            <a:latin typeface="+mj-lt"/>
          </a:endParaRPr>
        </a:p>
      </dgm:t>
    </dgm:pt>
    <dgm:pt modelId="{C3486FFC-A334-4965-AEC9-95676E00172D}" type="sibTrans" cxnId="{B8D09760-B68D-49CE-B8C9-ED4335B17F27}">
      <dgm:prSet/>
      <dgm:spPr/>
      <dgm:t>
        <a:bodyPr/>
        <a:lstStyle/>
        <a:p>
          <a:endParaRPr lang="id-ID" sz="2400">
            <a:solidFill>
              <a:schemeClr val="tx1"/>
            </a:solidFill>
            <a:latin typeface="+mj-lt"/>
          </a:endParaRPr>
        </a:p>
      </dgm:t>
    </dgm:pt>
    <dgm:pt modelId="{D0DD797C-39CE-47F9-8B3D-3964AA5B4814}" type="pres">
      <dgm:prSet presAssocID="{A935F4F7-045E-4105-B183-084A95C300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A27FD7E-F011-4781-9312-219E5E1600B9}" type="pres">
      <dgm:prSet presAssocID="{8E13DAB3-F5CE-46C9-9D15-18FECF4C81B9}" presName="parentText" presStyleLbl="node1" presStyleIdx="0" presStyleCnt="5" custLinFactY="-183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6823A9C-B8DF-43A5-AAF5-9216A814752A}" type="pres">
      <dgm:prSet presAssocID="{96BD8B4B-12E0-474F-A43E-220AF452FB05}" presName="spacer" presStyleCnt="0"/>
      <dgm:spPr/>
    </dgm:pt>
    <dgm:pt modelId="{8B241C98-444D-4340-8E40-73BB53ED7B85}" type="pres">
      <dgm:prSet presAssocID="{37A9ECCE-4432-463D-8642-A991507FB591}" presName="parentText" presStyleLbl="node1" presStyleIdx="1" presStyleCnt="5" custScaleY="13240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4BE6820-C727-4EC9-BA0D-295648434C5B}" type="pres">
      <dgm:prSet presAssocID="{9AB88F54-E086-44FB-A96C-DD385B179C71}" presName="spacer" presStyleCnt="0"/>
      <dgm:spPr/>
    </dgm:pt>
    <dgm:pt modelId="{684A4335-D39B-4023-8E0F-EBE581AB47DA}" type="pres">
      <dgm:prSet presAssocID="{ECA490A8-C8C7-4B1B-959A-B21C72546B8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8FD9C87-EA9C-4BB1-AE5B-A57A0CCDA6FE}" type="pres">
      <dgm:prSet presAssocID="{C4969EFD-C424-42AA-B42B-A1F18629342C}" presName="spacer" presStyleCnt="0"/>
      <dgm:spPr/>
    </dgm:pt>
    <dgm:pt modelId="{89314C55-3831-49C2-8AE9-E11BF3F3CF16}" type="pres">
      <dgm:prSet presAssocID="{9A2D056E-3D55-41A3-A0D7-4E7F04094D7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FDADB4-AD02-44BB-B6DB-09728EA34B31}" type="pres">
      <dgm:prSet presAssocID="{8AF20B47-2C5B-4D37-952A-AF69B35E4B2A}" presName="spacer" presStyleCnt="0"/>
      <dgm:spPr/>
    </dgm:pt>
    <dgm:pt modelId="{406F07E2-7730-453C-A975-3C4167EDF1BC}" type="pres">
      <dgm:prSet presAssocID="{E45E8B84-C36F-428A-9F94-CE61F13873A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CD649A1-352B-408D-974A-2497E2CF9BC6}" srcId="{A935F4F7-045E-4105-B183-084A95C30009}" destId="{9A2D056E-3D55-41A3-A0D7-4E7F04094D72}" srcOrd="3" destOrd="0" parTransId="{3555D432-7EC3-4019-B6D0-1FDA0CB45D45}" sibTransId="{8AF20B47-2C5B-4D37-952A-AF69B35E4B2A}"/>
    <dgm:cxn modelId="{F5868B4A-4741-4B80-9CA1-D5080556BA63}" type="presOf" srcId="{37A9ECCE-4432-463D-8642-A991507FB591}" destId="{8B241C98-444D-4340-8E40-73BB53ED7B85}" srcOrd="0" destOrd="0" presId="urn:microsoft.com/office/officeart/2005/8/layout/vList2"/>
    <dgm:cxn modelId="{B8D09760-B68D-49CE-B8C9-ED4335B17F27}" srcId="{A935F4F7-045E-4105-B183-084A95C30009}" destId="{E45E8B84-C36F-428A-9F94-CE61F13873A3}" srcOrd="4" destOrd="0" parTransId="{D145AF8C-FB2D-4F15-A3DB-FE05C3093556}" sibTransId="{C3486FFC-A334-4965-AEC9-95676E00172D}"/>
    <dgm:cxn modelId="{E835B5B0-3459-4D83-9DAE-802E07D13EBF}" srcId="{A935F4F7-045E-4105-B183-084A95C30009}" destId="{ECA490A8-C8C7-4B1B-959A-B21C72546B8B}" srcOrd="2" destOrd="0" parTransId="{CCCB7066-F369-4121-91BA-DADC13364E29}" sibTransId="{C4969EFD-C424-42AA-B42B-A1F18629342C}"/>
    <dgm:cxn modelId="{EBD84364-C4DB-4457-85C9-16A8DDFEAEE7}" type="presOf" srcId="{8E13DAB3-F5CE-46C9-9D15-18FECF4C81B9}" destId="{0A27FD7E-F011-4781-9312-219E5E1600B9}" srcOrd="0" destOrd="0" presId="urn:microsoft.com/office/officeart/2005/8/layout/vList2"/>
    <dgm:cxn modelId="{7E8E9680-0107-44CF-AA37-68E356106878}" srcId="{A935F4F7-045E-4105-B183-084A95C30009}" destId="{8E13DAB3-F5CE-46C9-9D15-18FECF4C81B9}" srcOrd="0" destOrd="0" parTransId="{B56D00A9-AD00-4309-8D58-85AF8B527712}" sibTransId="{96BD8B4B-12E0-474F-A43E-220AF452FB05}"/>
    <dgm:cxn modelId="{A0E0C24B-4BFD-4785-A496-A6C739A0BC8B}" type="presOf" srcId="{9A2D056E-3D55-41A3-A0D7-4E7F04094D72}" destId="{89314C55-3831-49C2-8AE9-E11BF3F3CF16}" srcOrd="0" destOrd="0" presId="urn:microsoft.com/office/officeart/2005/8/layout/vList2"/>
    <dgm:cxn modelId="{64D6AA69-956D-449E-B78A-51BFF79A46FE}" type="presOf" srcId="{ECA490A8-C8C7-4B1B-959A-B21C72546B8B}" destId="{684A4335-D39B-4023-8E0F-EBE581AB47DA}" srcOrd="0" destOrd="0" presId="urn:microsoft.com/office/officeart/2005/8/layout/vList2"/>
    <dgm:cxn modelId="{04260333-2775-44FD-9C60-CE61140666D8}" type="presOf" srcId="{A935F4F7-045E-4105-B183-084A95C30009}" destId="{D0DD797C-39CE-47F9-8B3D-3964AA5B4814}" srcOrd="0" destOrd="0" presId="urn:microsoft.com/office/officeart/2005/8/layout/vList2"/>
    <dgm:cxn modelId="{48D71DF1-2154-424E-92E0-2B5B1777DFDB}" type="presOf" srcId="{E45E8B84-C36F-428A-9F94-CE61F13873A3}" destId="{406F07E2-7730-453C-A975-3C4167EDF1BC}" srcOrd="0" destOrd="0" presId="urn:microsoft.com/office/officeart/2005/8/layout/vList2"/>
    <dgm:cxn modelId="{17E14B4C-3A80-4A23-8A28-9FC6FC18479C}" srcId="{A935F4F7-045E-4105-B183-084A95C30009}" destId="{37A9ECCE-4432-463D-8642-A991507FB591}" srcOrd="1" destOrd="0" parTransId="{D5528A59-3680-4DAE-A18D-0C847D18A152}" sibTransId="{9AB88F54-E086-44FB-A96C-DD385B179C71}"/>
    <dgm:cxn modelId="{DEEDEE07-3709-4344-B80A-B66DBCB3900B}" type="presParOf" srcId="{D0DD797C-39CE-47F9-8B3D-3964AA5B4814}" destId="{0A27FD7E-F011-4781-9312-219E5E1600B9}" srcOrd="0" destOrd="0" presId="urn:microsoft.com/office/officeart/2005/8/layout/vList2"/>
    <dgm:cxn modelId="{B67176D8-7923-4FFA-B61F-A46F692DE7FB}" type="presParOf" srcId="{D0DD797C-39CE-47F9-8B3D-3964AA5B4814}" destId="{86823A9C-B8DF-43A5-AAF5-9216A814752A}" srcOrd="1" destOrd="0" presId="urn:microsoft.com/office/officeart/2005/8/layout/vList2"/>
    <dgm:cxn modelId="{F904331F-C488-437C-820B-8F4FBB04ABBC}" type="presParOf" srcId="{D0DD797C-39CE-47F9-8B3D-3964AA5B4814}" destId="{8B241C98-444D-4340-8E40-73BB53ED7B85}" srcOrd="2" destOrd="0" presId="urn:microsoft.com/office/officeart/2005/8/layout/vList2"/>
    <dgm:cxn modelId="{F1F96DB1-8B02-4FE9-8DA6-7172A4D8A7C6}" type="presParOf" srcId="{D0DD797C-39CE-47F9-8B3D-3964AA5B4814}" destId="{04BE6820-C727-4EC9-BA0D-295648434C5B}" srcOrd="3" destOrd="0" presId="urn:microsoft.com/office/officeart/2005/8/layout/vList2"/>
    <dgm:cxn modelId="{16E6982F-CA06-47DA-8BDD-BDC182740E38}" type="presParOf" srcId="{D0DD797C-39CE-47F9-8B3D-3964AA5B4814}" destId="{684A4335-D39B-4023-8E0F-EBE581AB47DA}" srcOrd="4" destOrd="0" presId="urn:microsoft.com/office/officeart/2005/8/layout/vList2"/>
    <dgm:cxn modelId="{4A9E791B-E4C4-4F38-8EE8-D8CEA7835EB5}" type="presParOf" srcId="{D0DD797C-39CE-47F9-8B3D-3964AA5B4814}" destId="{E8FD9C87-EA9C-4BB1-AE5B-A57A0CCDA6FE}" srcOrd="5" destOrd="0" presId="urn:microsoft.com/office/officeart/2005/8/layout/vList2"/>
    <dgm:cxn modelId="{46F56A3E-1A5D-4B4D-939D-E0B887B4E3E4}" type="presParOf" srcId="{D0DD797C-39CE-47F9-8B3D-3964AA5B4814}" destId="{89314C55-3831-49C2-8AE9-E11BF3F3CF16}" srcOrd="6" destOrd="0" presId="urn:microsoft.com/office/officeart/2005/8/layout/vList2"/>
    <dgm:cxn modelId="{CC14075A-F47A-4217-BB4A-F19B6FFE852F}" type="presParOf" srcId="{D0DD797C-39CE-47F9-8B3D-3964AA5B4814}" destId="{B6FDADB4-AD02-44BB-B6DB-09728EA34B31}" srcOrd="7" destOrd="0" presId="urn:microsoft.com/office/officeart/2005/8/layout/vList2"/>
    <dgm:cxn modelId="{4432898F-D192-48AB-AC9B-693BEF0E112C}" type="presParOf" srcId="{D0DD797C-39CE-47F9-8B3D-3964AA5B4814}" destId="{406F07E2-7730-453C-A975-3C4167EDF1BC}" srcOrd="8" destOrd="0" presId="urn:microsoft.com/office/officeart/2005/8/layout/vList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A0A3997E-8179-4576-B388-8D85CA95BA9C}">
      <dgm:prSet/>
      <dgm:spPr/>
      <dgm:t>
        <a:bodyPr/>
        <a:lstStyle/>
        <a:p>
          <a:r>
            <a:rPr lang="id-ID" dirty="0" smtClean="0"/>
            <a:t>System Interface Description (SID) memperlihatkan hubungan sistem dan antar muka dengan node dan needline yang digambarkan dalam Node Connectivity Diagram</a:t>
          </a:r>
          <a:endParaRPr lang="id-ID" dirty="0"/>
        </a:p>
      </dgm:t>
    </dgm:pt>
    <dgm:pt modelId="{B21E23A6-2C68-4FCC-9E3B-CE1A09D4AE4E}" type="parTrans" cxnId="{9A95093E-026C-4E20-9009-90C1528FEB94}">
      <dgm:prSet/>
      <dgm:spPr/>
      <dgm:t>
        <a:bodyPr/>
        <a:lstStyle/>
        <a:p>
          <a:endParaRPr lang="id-ID"/>
        </a:p>
      </dgm:t>
    </dgm:pt>
    <dgm:pt modelId="{A300E8B5-93EC-4B2B-806C-0D211D63AA46}" type="sibTrans" cxnId="{9A95093E-026C-4E20-9009-90C1528FEB94}">
      <dgm:prSet/>
      <dgm:spPr/>
      <dgm:t>
        <a:bodyPr/>
        <a:lstStyle/>
        <a:p>
          <a:endParaRPr lang="id-ID"/>
        </a:p>
      </dgm:t>
    </dgm:pt>
    <dgm:pt modelId="{70ACD775-53BC-49BA-B99D-1633CBFF11BF}">
      <dgm:prSet/>
      <dgm:spPr/>
      <dgm:t>
        <a:bodyPr/>
        <a:lstStyle/>
        <a:p>
          <a:r>
            <a:rPr lang="id-ID" dirty="0" smtClean="0"/>
            <a:t>SID mengidentifikasi antarmuka antara node, antara sistem dan antara komponen sistem, bergantung kepada kebutuhan arsitektur</a:t>
          </a:r>
          <a:endParaRPr lang="id-ID" dirty="0"/>
        </a:p>
      </dgm:t>
    </dgm:pt>
    <dgm:pt modelId="{1CF93A79-403E-4EFC-B7E8-74ACDDEE3514}" type="parTrans" cxnId="{2294AE50-4D49-48AF-97EB-E28CE4A144C1}">
      <dgm:prSet/>
      <dgm:spPr/>
      <dgm:t>
        <a:bodyPr/>
        <a:lstStyle/>
        <a:p>
          <a:endParaRPr lang="id-ID"/>
        </a:p>
      </dgm:t>
    </dgm:pt>
    <dgm:pt modelId="{3C7EB57A-2937-4AD6-9118-AB8DA495B52F}" type="sibTrans" cxnId="{2294AE50-4D49-48AF-97EB-E28CE4A144C1}">
      <dgm:prSet/>
      <dgm:spPr/>
      <dgm:t>
        <a:bodyPr/>
        <a:lstStyle/>
        <a:p>
          <a:endParaRPr lang="id-ID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6BB25F06-3DD9-471A-8209-E57E0C37609A}" type="pres">
      <dgm:prSet presAssocID="{A0A3997E-8179-4576-B388-8D85CA95BA9C}" presName="aNode" presStyleLbl="fgAcc1" presStyleIdx="0" presStyleCnt="2" custScaleX="2623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7F715F3-9A33-4873-9F51-2D8845BADF6D}" type="pres">
      <dgm:prSet presAssocID="{A0A3997E-8179-4576-B388-8D85CA95BA9C}" presName="aSpace" presStyleCnt="0"/>
      <dgm:spPr/>
    </dgm:pt>
    <dgm:pt modelId="{70E2D25D-58CE-4CCD-8A85-A526C8E34BD9}" type="pres">
      <dgm:prSet presAssocID="{70ACD775-53BC-49BA-B99D-1633CBFF11BF}" presName="aNode" presStyleLbl="fgAcc1" presStyleIdx="1" presStyleCnt="2" custScaleX="2623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98AB2F0-BD32-4BF6-BE03-70B3B9D1BF75}" type="pres">
      <dgm:prSet presAssocID="{70ACD775-53BC-49BA-B99D-1633CBFF11BF}" presName="aSpace" presStyleCnt="0"/>
      <dgm:spPr/>
    </dgm:pt>
  </dgm:ptLst>
  <dgm:cxnLst>
    <dgm:cxn modelId="{6BF96F47-EA65-4B94-BBEA-DEC28E8DC300}" type="presOf" srcId="{70ACD775-53BC-49BA-B99D-1633CBFF11BF}" destId="{70E2D25D-58CE-4CCD-8A85-A526C8E34BD9}" srcOrd="0" destOrd="0" presId="urn:microsoft.com/office/officeart/2005/8/layout/pyramid2"/>
    <dgm:cxn modelId="{CCEBC619-2789-44AE-AF4D-4F690D094450}" type="presOf" srcId="{A935F4F7-045E-4105-B183-084A95C30009}" destId="{D1855AF8-8503-493D-B233-1C5D2B77604E}" srcOrd="0" destOrd="0" presId="urn:microsoft.com/office/officeart/2005/8/layout/pyramid2"/>
    <dgm:cxn modelId="{2294AE50-4D49-48AF-97EB-E28CE4A144C1}" srcId="{A935F4F7-045E-4105-B183-084A95C30009}" destId="{70ACD775-53BC-49BA-B99D-1633CBFF11BF}" srcOrd="1" destOrd="0" parTransId="{1CF93A79-403E-4EFC-B7E8-74ACDDEE3514}" sibTransId="{3C7EB57A-2937-4AD6-9118-AB8DA495B52F}"/>
    <dgm:cxn modelId="{4C8CB9BA-FC24-40EE-BD2D-2278B55A7A6B}" type="presOf" srcId="{A0A3997E-8179-4576-B388-8D85CA95BA9C}" destId="{6BB25F06-3DD9-471A-8209-E57E0C37609A}" srcOrd="0" destOrd="0" presId="urn:microsoft.com/office/officeart/2005/8/layout/pyramid2"/>
    <dgm:cxn modelId="{9A95093E-026C-4E20-9009-90C1528FEB94}" srcId="{A935F4F7-045E-4105-B183-084A95C30009}" destId="{A0A3997E-8179-4576-B388-8D85CA95BA9C}" srcOrd="0" destOrd="0" parTransId="{B21E23A6-2C68-4FCC-9E3B-CE1A09D4AE4E}" sibTransId="{A300E8B5-93EC-4B2B-806C-0D211D63AA46}"/>
    <dgm:cxn modelId="{855A0334-A204-44F5-BB6C-F9E49F13CEE3}" type="presParOf" srcId="{D1855AF8-8503-493D-B233-1C5D2B77604E}" destId="{22EEC4DB-245D-4F4A-97A9-C6D4BA8220B6}" srcOrd="0" destOrd="0" presId="urn:microsoft.com/office/officeart/2005/8/layout/pyramid2"/>
    <dgm:cxn modelId="{97181287-6EC7-4A4B-853B-1A1EFEB24F40}" type="presParOf" srcId="{D1855AF8-8503-493D-B233-1C5D2B77604E}" destId="{9C4D25E0-C4CB-45FB-81F2-81FEDA0FE799}" srcOrd="1" destOrd="0" presId="urn:microsoft.com/office/officeart/2005/8/layout/pyramid2"/>
    <dgm:cxn modelId="{E521E7E3-AF89-4584-8F17-294BEAFB03C8}" type="presParOf" srcId="{9C4D25E0-C4CB-45FB-81F2-81FEDA0FE799}" destId="{6BB25F06-3DD9-471A-8209-E57E0C37609A}" srcOrd="0" destOrd="0" presId="urn:microsoft.com/office/officeart/2005/8/layout/pyramid2"/>
    <dgm:cxn modelId="{6C54E8E0-A48A-452C-8E34-28E3CFCD7FB2}" type="presParOf" srcId="{9C4D25E0-C4CB-45FB-81F2-81FEDA0FE799}" destId="{B7F715F3-9A33-4873-9F51-2D8845BADF6D}" srcOrd="1" destOrd="0" presId="urn:microsoft.com/office/officeart/2005/8/layout/pyramid2"/>
    <dgm:cxn modelId="{1BA5EFD3-2DFD-436B-A92F-AE6AA72DE46D}" type="presParOf" srcId="{9C4D25E0-C4CB-45FB-81F2-81FEDA0FE799}" destId="{70E2D25D-58CE-4CCD-8A85-A526C8E34BD9}" srcOrd="2" destOrd="0" presId="urn:microsoft.com/office/officeart/2005/8/layout/pyramid2"/>
    <dgm:cxn modelId="{1FE5EA4C-6EF0-4FCF-9B8B-66CA6B830D78}" type="presParOf" srcId="{9C4D25E0-C4CB-45FB-81F2-81FEDA0FE799}" destId="{698AB2F0-BD32-4BF6-BE03-70B3B9D1BF75}" srcOrd="3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53335E1-6B53-4272-9451-5BC4184AF3A6}">
      <dgm:prSet custT="1"/>
      <dgm:spPr/>
      <dgm:t>
        <a:bodyPr/>
        <a:lstStyle/>
        <a:p>
          <a:r>
            <a:rPr lang="id-ID" sz="2400" b="1" dirty="0" smtClean="0"/>
            <a:t>ISA-2 menyediakan pandangan designer terhadap sistem dan koneksi antar sistem tersebut</a:t>
          </a:r>
          <a:endParaRPr lang="id-ID" sz="2400" b="1" dirty="0"/>
        </a:p>
      </dgm:t>
    </dgm:pt>
    <dgm:pt modelId="{A405EED3-D373-4151-B595-F0C05B560E62}" type="parTrans" cxnId="{52B9D834-1FC4-463A-834F-A23DD2051641}">
      <dgm:prSet/>
      <dgm:spPr/>
      <dgm:t>
        <a:bodyPr/>
        <a:lstStyle/>
        <a:p>
          <a:endParaRPr lang="id-ID" sz="2800" b="1"/>
        </a:p>
      </dgm:t>
    </dgm:pt>
    <dgm:pt modelId="{102DBB72-5D1B-4E5B-997B-799A0F922C4F}" type="sibTrans" cxnId="{52B9D834-1FC4-463A-834F-A23DD2051641}">
      <dgm:prSet/>
      <dgm:spPr/>
      <dgm:t>
        <a:bodyPr/>
        <a:lstStyle/>
        <a:p>
          <a:endParaRPr lang="id-ID" sz="2800" b="1"/>
        </a:p>
      </dgm:t>
    </dgm:pt>
    <dgm:pt modelId="{971551BD-6FC6-4F95-9D6B-86CBCE96C991}">
      <dgm:prSet custT="1"/>
      <dgm:spPr/>
      <dgm:t>
        <a:bodyPr/>
        <a:lstStyle/>
        <a:p>
          <a:r>
            <a:rPr lang="id-ID" sz="2000" b="1" dirty="0" smtClean="0"/>
            <a:t>Menggambarkan sistem komunikasi, link, sistem layanan koneksi dan implementasi antarmuka</a:t>
          </a:r>
          <a:endParaRPr lang="id-ID" sz="2000" b="1" dirty="0"/>
        </a:p>
      </dgm:t>
    </dgm:pt>
    <dgm:pt modelId="{33E00C97-B86D-4C5A-8CF2-B42FD811D148}" type="parTrans" cxnId="{9A8C3BD3-4F2D-494C-9EEF-9C6F04379A28}">
      <dgm:prSet/>
      <dgm:spPr/>
      <dgm:t>
        <a:bodyPr/>
        <a:lstStyle/>
        <a:p>
          <a:endParaRPr lang="id-ID" sz="2800" b="1"/>
        </a:p>
      </dgm:t>
    </dgm:pt>
    <dgm:pt modelId="{CB44A271-3168-4DE3-B4C4-14449933E9E4}" type="sibTrans" cxnId="{9A8C3BD3-4F2D-494C-9EEF-9C6F04379A28}">
      <dgm:prSet/>
      <dgm:spPr/>
      <dgm:t>
        <a:bodyPr/>
        <a:lstStyle/>
        <a:p>
          <a:endParaRPr lang="id-ID" sz="2800" b="1"/>
        </a:p>
      </dgm:t>
    </dgm:pt>
    <dgm:pt modelId="{30CA5BB2-FCFF-4659-9401-36842718A334}">
      <dgm:prSet custT="1"/>
      <dgm:spPr/>
      <dgm:t>
        <a:bodyPr/>
        <a:lstStyle/>
        <a:p>
          <a:r>
            <a:rPr lang="id-ID" sz="2000" b="1" dirty="0" smtClean="0"/>
            <a:t>Menyediakan detil komunikasi seperti frekuensi radio, bandwidth, metode enkripsi, protokol, standard reference</a:t>
          </a:r>
          <a:endParaRPr lang="id-ID" sz="2000" b="1" dirty="0"/>
        </a:p>
      </dgm:t>
    </dgm:pt>
    <dgm:pt modelId="{640E45E5-BA69-43F7-B853-7CCA9811AA92}" type="parTrans" cxnId="{EBAE00C2-7ACE-494F-B161-88D911DAB2FF}">
      <dgm:prSet/>
      <dgm:spPr/>
      <dgm:t>
        <a:bodyPr/>
        <a:lstStyle/>
        <a:p>
          <a:endParaRPr lang="id-ID" sz="2800" b="1"/>
        </a:p>
      </dgm:t>
    </dgm:pt>
    <dgm:pt modelId="{9AADFBFE-7E38-4AE9-A145-2EA0204270ED}" type="sibTrans" cxnId="{EBAE00C2-7ACE-494F-B161-88D911DAB2FF}">
      <dgm:prSet/>
      <dgm:spPr/>
      <dgm:t>
        <a:bodyPr/>
        <a:lstStyle/>
        <a:p>
          <a:endParaRPr lang="id-ID" sz="2800" b="1"/>
        </a:p>
      </dgm:t>
    </dgm:pt>
    <dgm:pt modelId="{D09D0B14-5E95-45DE-9F4B-3997A46AC1BF}">
      <dgm:prSet custT="1"/>
      <dgm:spPr/>
      <dgm:t>
        <a:bodyPr/>
        <a:lstStyle/>
        <a:p>
          <a:r>
            <a:rPr lang="id-ID" sz="2000" b="1" dirty="0" smtClean="0"/>
            <a:t>Produk berbentuk grafik dalam format bebas </a:t>
          </a:r>
          <a:endParaRPr lang="id-ID" sz="2000" b="1" dirty="0"/>
        </a:p>
      </dgm:t>
    </dgm:pt>
    <dgm:pt modelId="{6844A104-0235-44FA-A674-4E6B95D01C36}" type="parTrans" cxnId="{C4831CD8-1AA4-414C-B4EC-97113CFCA4FC}">
      <dgm:prSet/>
      <dgm:spPr/>
      <dgm:t>
        <a:bodyPr/>
        <a:lstStyle/>
        <a:p>
          <a:endParaRPr lang="id-ID" sz="2800" b="1"/>
        </a:p>
      </dgm:t>
    </dgm:pt>
    <dgm:pt modelId="{E26EDA65-2CF7-4113-B090-A3CD1748E1B9}" type="sibTrans" cxnId="{C4831CD8-1AA4-414C-B4EC-97113CFCA4FC}">
      <dgm:prSet/>
      <dgm:spPr/>
      <dgm:t>
        <a:bodyPr/>
        <a:lstStyle/>
        <a:p>
          <a:endParaRPr lang="id-ID" sz="2800" b="1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C25CB947-D828-48C8-9DF6-7642A462AEBA}" type="pres">
      <dgm:prSet presAssocID="{F53335E1-6B53-4272-9451-5BC4184AF3A6}" presName="aNode" presStyleLbl="fgAcc1" presStyleIdx="0" presStyleCnt="4" custScaleX="2623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FC03058-EEAB-4290-BAC6-F117508AB010}" type="pres">
      <dgm:prSet presAssocID="{F53335E1-6B53-4272-9451-5BC4184AF3A6}" presName="aSpace" presStyleCnt="0"/>
      <dgm:spPr/>
    </dgm:pt>
    <dgm:pt modelId="{ACCC3D07-B0FA-4FB1-A075-9168E367131B}" type="pres">
      <dgm:prSet presAssocID="{971551BD-6FC6-4F95-9D6B-86CBCE96C991}" presName="aNode" presStyleLbl="fgAcc1" presStyleIdx="1" presStyleCnt="4" custScaleX="2623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B194580-F5A0-4A8F-90A3-1CD8D2E32B73}" type="pres">
      <dgm:prSet presAssocID="{971551BD-6FC6-4F95-9D6B-86CBCE96C991}" presName="aSpace" presStyleCnt="0"/>
      <dgm:spPr/>
    </dgm:pt>
    <dgm:pt modelId="{FE6E022E-8FB4-489A-9111-548B0839CFE6}" type="pres">
      <dgm:prSet presAssocID="{30CA5BB2-FCFF-4659-9401-36842718A334}" presName="aNode" presStyleLbl="fgAcc1" presStyleIdx="2" presStyleCnt="4" custScaleX="25726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D4C04F9-80DB-495D-8E84-9C5AE6E54F66}" type="pres">
      <dgm:prSet presAssocID="{30CA5BB2-FCFF-4659-9401-36842718A334}" presName="aSpace" presStyleCnt="0"/>
      <dgm:spPr/>
    </dgm:pt>
    <dgm:pt modelId="{9F3CAD8A-9422-491A-8BAB-D5F571CB0CB2}" type="pres">
      <dgm:prSet presAssocID="{D09D0B14-5E95-45DE-9F4B-3997A46AC1BF}" presName="aNode" presStyleLbl="fgAcc1" presStyleIdx="3" presStyleCnt="4" custScaleX="25726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F016D92-0885-4219-B290-E44448FBF4D0}" type="pres">
      <dgm:prSet presAssocID="{D09D0B14-5E95-45DE-9F4B-3997A46AC1BF}" presName="aSpace" presStyleCnt="0"/>
      <dgm:spPr/>
    </dgm:pt>
  </dgm:ptLst>
  <dgm:cxnLst>
    <dgm:cxn modelId="{9A8C3BD3-4F2D-494C-9EEF-9C6F04379A28}" srcId="{A935F4F7-045E-4105-B183-084A95C30009}" destId="{971551BD-6FC6-4F95-9D6B-86CBCE96C991}" srcOrd="1" destOrd="0" parTransId="{33E00C97-B86D-4C5A-8CF2-B42FD811D148}" sibTransId="{CB44A271-3168-4DE3-B4C4-14449933E9E4}"/>
    <dgm:cxn modelId="{A4C54A8D-A1F7-4866-ACBA-789153023283}" type="presOf" srcId="{30CA5BB2-FCFF-4659-9401-36842718A334}" destId="{FE6E022E-8FB4-489A-9111-548B0839CFE6}" srcOrd="0" destOrd="0" presId="urn:microsoft.com/office/officeart/2005/8/layout/pyramid2"/>
    <dgm:cxn modelId="{5BDA5F74-4B14-4B74-B057-A078C023FEA9}" type="presOf" srcId="{971551BD-6FC6-4F95-9D6B-86CBCE96C991}" destId="{ACCC3D07-B0FA-4FB1-A075-9168E367131B}" srcOrd="0" destOrd="0" presId="urn:microsoft.com/office/officeart/2005/8/layout/pyramid2"/>
    <dgm:cxn modelId="{F5E419D1-EACE-40E0-AFDF-5C17BDAA062B}" type="presOf" srcId="{A935F4F7-045E-4105-B183-084A95C30009}" destId="{D1855AF8-8503-493D-B233-1C5D2B77604E}" srcOrd="0" destOrd="0" presId="urn:microsoft.com/office/officeart/2005/8/layout/pyramid2"/>
    <dgm:cxn modelId="{52B9D834-1FC4-463A-834F-A23DD2051641}" srcId="{A935F4F7-045E-4105-B183-084A95C30009}" destId="{F53335E1-6B53-4272-9451-5BC4184AF3A6}" srcOrd="0" destOrd="0" parTransId="{A405EED3-D373-4151-B595-F0C05B560E62}" sibTransId="{102DBB72-5D1B-4E5B-997B-799A0F922C4F}"/>
    <dgm:cxn modelId="{DAA9895C-FDB4-4A17-B1AB-7AB581CF44E0}" type="presOf" srcId="{D09D0B14-5E95-45DE-9F4B-3997A46AC1BF}" destId="{9F3CAD8A-9422-491A-8BAB-D5F571CB0CB2}" srcOrd="0" destOrd="0" presId="urn:microsoft.com/office/officeart/2005/8/layout/pyramid2"/>
    <dgm:cxn modelId="{E05F86D5-9966-4FF2-9DBD-15A538D3216D}" type="presOf" srcId="{F53335E1-6B53-4272-9451-5BC4184AF3A6}" destId="{C25CB947-D828-48C8-9DF6-7642A462AEBA}" srcOrd="0" destOrd="0" presId="urn:microsoft.com/office/officeart/2005/8/layout/pyramid2"/>
    <dgm:cxn modelId="{C4831CD8-1AA4-414C-B4EC-97113CFCA4FC}" srcId="{A935F4F7-045E-4105-B183-084A95C30009}" destId="{D09D0B14-5E95-45DE-9F4B-3997A46AC1BF}" srcOrd="3" destOrd="0" parTransId="{6844A104-0235-44FA-A674-4E6B95D01C36}" sibTransId="{E26EDA65-2CF7-4113-B090-A3CD1748E1B9}"/>
    <dgm:cxn modelId="{EBAE00C2-7ACE-494F-B161-88D911DAB2FF}" srcId="{A935F4F7-045E-4105-B183-084A95C30009}" destId="{30CA5BB2-FCFF-4659-9401-36842718A334}" srcOrd="2" destOrd="0" parTransId="{640E45E5-BA69-43F7-B853-7CCA9811AA92}" sibTransId="{9AADFBFE-7E38-4AE9-A145-2EA0204270ED}"/>
    <dgm:cxn modelId="{8A83990D-D176-4859-BC39-AE5195C53588}" type="presParOf" srcId="{D1855AF8-8503-493D-B233-1C5D2B77604E}" destId="{22EEC4DB-245D-4F4A-97A9-C6D4BA8220B6}" srcOrd="0" destOrd="0" presId="urn:microsoft.com/office/officeart/2005/8/layout/pyramid2"/>
    <dgm:cxn modelId="{E896E470-4DFF-4037-BA09-2D8B5EAF837E}" type="presParOf" srcId="{D1855AF8-8503-493D-B233-1C5D2B77604E}" destId="{9C4D25E0-C4CB-45FB-81F2-81FEDA0FE799}" srcOrd="1" destOrd="0" presId="urn:microsoft.com/office/officeart/2005/8/layout/pyramid2"/>
    <dgm:cxn modelId="{55D580A7-9271-491E-A01D-582640BC9E22}" type="presParOf" srcId="{9C4D25E0-C4CB-45FB-81F2-81FEDA0FE799}" destId="{C25CB947-D828-48C8-9DF6-7642A462AEBA}" srcOrd="0" destOrd="0" presId="urn:microsoft.com/office/officeart/2005/8/layout/pyramid2"/>
    <dgm:cxn modelId="{0CFF6C6E-85BD-4CFE-9D6C-681F9E7617DE}" type="presParOf" srcId="{9C4D25E0-C4CB-45FB-81F2-81FEDA0FE799}" destId="{3FC03058-EEAB-4290-BAC6-F117508AB010}" srcOrd="1" destOrd="0" presId="urn:microsoft.com/office/officeart/2005/8/layout/pyramid2"/>
    <dgm:cxn modelId="{38B00EE7-85AD-4C86-A01A-851C50FF2E11}" type="presParOf" srcId="{9C4D25E0-C4CB-45FB-81F2-81FEDA0FE799}" destId="{ACCC3D07-B0FA-4FB1-A075-9168E367131B}" srcOrd="2" destOrd="0" presId="urn:microsoft.com/office/officeart/2005/8/layout/pyramid2"/>
    <dgm:cxn modelId="{6556ADD2-9C63-42A7-8418-338099B8D0C0}" type="presParOf" srcId="{9C4D25E0-C4CB-45FB-81F2-81FEDA0FE799}" destId="{7B194580-F5A0-4A8F-90A3-1CD8D2E32B73}" srcOrd="3" destOrd="0" presId="urn:microsoft.com/office/officeart/2005/8/layout/pyramid2"/>
    <dgm:cxn modelId="{DBD65671-A84D-4C61-AA51-8B27A2433D89}" type="presParOf" srcId="{9C4D25E0-C4CB-45FB-81F2-81FEDA0FE799}" destId="{FE6E022E-8FB4-489A-9111-548B0839CFE6}" srcOrd="4" destOrd="0" presId="urn:microsoft.com/office/officeart/2005/8/layout/pyramid2"/>
    <dgm:cxn modelId="{D6834581-9BF9-4C76-B096-3725DAA40EC3}" type="presParOf" srcId="{9C4D25E0-C4CB-45FB-81F2-81FEDA0FE799}" destId="{8D4C04F9-80DB-495D-8E84-9C5AE6E54F66}" srcOrd="5" destOrd="0" presId="urn:microsoft.com/office/officeart/2005/8/layout/pyramid2"/>
    <dgm:cxn modelId="{510B530D-AD8A-4FEE-8ED6-FE2FF1C1B647}" type="presParOf" srcId="{9C4D25E0-C4CB-45FB-81F2-81FEDA0FE799}" destId="{9F3CAD8A-9422-491A-8BAB-D5F571CB0CB2}" srcOrd="6" destOrd="0" presId="urn:microsoft.com/office/officeart/2005/8/layout/pyramid2"/>
    <dgm:cxn modelId="{9012004B-B93F-4395-9A0A-24F9DDD0328B}" type="presParOf" srcId="{9C4D25E0-C4CB-45FB-81F2-81FEDA0FE799}" destId="{4F016D92-0885-4219-B290-E44448FBF4D0}" srcOrd="7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9CCC230-8E42-4AC6-A80F-AF4DAC66D3E8}">
      <dgm:prSet custT="1"/>
      <dgm:spPr/>
      <dgm:t>
        <a:bodyPr/>
        <a:lstStyle/>
        <a:p>
          <a:r>
            <a:rPr lang="id-ID" sz="2400" b="1" dirty="0" smtClean="0"/>
            <a:t>Menyediakan definisi detil dari input dan output data dari sistem dan menjamin kelengkapan transformasi input-to-output</a:t>
          </a:r>
          <a:endParaRPr lang="id-ID" sz="2400" b="1" dirty="0"/>
        </a:p>
      </dgm:t>
    </dgm:pt>
    <dgm:pt modelId="{B1BBCBBF-8847-4B12-91BE-44F3878DEA15}" type="parTrans" cxnId="{2C74F6D7-0276-43B6-AB1B-E7A1E7195204}">
      <dgm:prSet/>
      <dgm:spPr/>
      <dgm:t>
        <a:bodyPr/>
        <a:lstStyle/>
        <a:p>
          <a:endParaRPr lang="id-ID" sz="2800" b="1"/>
        </a:p>
      </dgm:t>
    </dgm:pt>
    <dgm:pt modelId="{0B5E7F8D-7E93-4D5B-A781-3F332C9497F2}" type="sibTrans" cxnId="{2C74F6D7-0276-43B6-AB1B-E7A1E7195204}">
      <dgm:prSet/>
      <dgm:spPr/>
      <dgm:t>
        <a:bodyPr/>
        <a:lstStyle/>
        <a:p>
          <a:endParaRPr lang="id-ID" sz="2800" b="1"/>
        </a:p>
      </dgm:t>
    </dgm:pt>
    <dgm:pt modelId="{CD462BEA-F5E1-4486-83DE-A0100F08E6AD}">
      <dgm:prSet custT="1"/>
      <dgm:spPr/>
      <dgm:t>
        <a:bodyPr/>
        <a:lstStyle/>
        <a:p>
          <a:r>
            <a:rPr lang="id-ID" sz="2400" b="1" dirty="0" smtClean="0"/>
            <a:t>Dekomposisi dari fungsi sistem dan aliran data</a:t>
          </a:r>
          <a:endParaRPr lang="id-ID" sz="2400" b="1" dirty="0"/>
        </a:p>
      </dgm:t>
    </dgm:pt>
    <dgm:pt modelId="{27AD09AC-EFF6-4B07-998D-D2BC7B385609}" type="parTrans" cxnId="{84CC0AFB-2FF7-44D7-81B9-A2BD6F79B3A6}">
      <dgm:prSet/>
      <dgm:spPr/>
      <dgm:t>
        <a:bodyPr/>
        <a:lstStyle/>
        <a:p>
          <a:endParaRPr lang="id-ID" sz="2800" b="1"/>
        </a:p>
      </dgm:t>
    </dgm:pt>
    <dgm:pt modelId="{D58BB9A0-4C1F-46C4-B44A-ED3CB0D4136A}" type="sibTrans" cxnId="{84CC0AFB-2FF7-44D7-81B9-A2BD6F79B3A6}">
      <dgm:prSet/>
      <dgm:spPr/>
      <dgm:t>
        <a:bodyPr/>
        <a:lstStyle/>
        <a:p>
          <a:endParaRPr lang="id-ID" sz="2800" b="1"/>
        </a:p>
      </dgm:t>
    </dgm:pt>
    <dgm:pt modelId="{83BA2CD0-2526-4CCB-AB9A-F518E082E292}">
      <dgm:prSet custT="1"/>
      <dgm:spPr/>
      <dgm:t>
        <a:bodyPr/>
        <a:lstStyle/>
        <a:p>
          <a:r>
            <a:rPr lang="id-ID" sz="2400" b="1" dirty="0" smtClean="0"/>
            <a:t>Ruang lingkupnya bisa enterprise secara luas atau sistem tertentu</a:t>
          </a:r>
          <a:endParaRPr lang="id-ID" sz="2400" b="1" dirty="0"/>
        </a:p>
      </dgm:t>
    </dgm:pt>
    <dgm:pt modelId="{1B9F2A91-245B-4F0B-903A-A9A7A46E7890}" type="parTrans" cxnId="{AA2310CD-7E7B-4288-8D7F-AD7466DCE23D}">
      <dgm:prSet/>
      <dgm:spPr/>
      <dgm:t>
        <a:bodyPr/>
        <a:lstStyle/>
        <a:p>
          <a:endParaRPr lang="id-ID" sz="2800" b="1"/>
        </a:p>
      </dgm:t>
    </dgm:pt>
    <dgm:pt modelId="{6C97868D-1C8F-49DD-A387-C20A15D91EC8}" type="sibTrans" cxnId="{AA2310CD-7E7B-4288-8D7F-AD7466DCE23D}">
      <dgm:prSet/>
      <dgm:spPr/>
      <dgm:t>
        <a:bodyPr/>
        <a:lstStyle/>
        <a:p>
          <a:endParaRPr lang="id-ID" sz="2800" b="1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BDA5E0BD-9D2B-4CED-893B-8F63FD580F09}" type="pres">
      <dgm:prSet presAssocID="{79CCC230-8E42-4AC6-A80F-AF4DAC66D3E8}" presName="aNode" presStyleLbl="fgAcc1" presStyleIdx="0" presStyleCnt="3" custScaleX="262309" custScaleY="12954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128152E-8DA2-45A6-8EB6-E7F9B41525D2}" type="pres">
      <dgm:prSet presAssocID="{79CCC230-8E42-4AC6-A80F-AF4DAC66D3E8}" presName="aSpace" presStyleCnt="0"/>
      <dgm:spPr/>
    </dgm:pt>
    <dgm:pt modelId="{1D2598AD-C75E-4E54-A943-F0D51791DDDF}" type="pres">
      <dgm:prSet presAssocID="{CD462BEA-F5E1-4486-83DE-A0100F08E6AD}" presName="aNode" presStyleLbl="fgAcc1" presStyleIdx="1" presStyleCnt="3" custScaleX="2623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4A72365-1216-4AC1-94CD-0CD689B9C78D}" type="pres">
      <dgm:prSet presAssocID="{CD462BEA-F5E1-4486-83DE-A0100F08E6AD}" presName="aSpace" presStyleCnt="0"/>
      <dgm:spPr/>
    </dgm:pt>
    <dgm:pt modelId="{29B7DDD9-A7F7-43C6-95D8-2A98BF456D02}" type="pres">
      <dgm:prSet presAssocID="{83BA2CD0-2526-4CCB-AB9A-F518E082E292}" presName="aNode" presStyleLbl="fgAcc1" presStyleIdx="2" presStyleCnt="3" custScaleX="2623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6A83C06-E5C5-44A4-B089-0AA12C5DDA46}" type="pres">
      <dgm:prSet presAssocID="{83BA2CD0-2526-4CCB-AB9A-F518E082E292}" presName="aSpace" presStyleCnt="0"/>
      <dgm:spPr/>
    </dgm:pt>
  </dgm:ptLst>
  <dgm:cxnLst>
    <dgm:cxn modelId="{C09098DE-857F-413D-B8F2-344D8CC0FABC}" type="presOf" srcId="{CD462BEA-F5E1-4486-83DE-A0100F08E6AD}" destId="{1D2598AD-C75E-4E54-A943-F0D51791DDDF}" srcOrd="0" destOrd="0" presId="urn:microsoft.com/office/officeart/2005/8/layout/pyramid2"/>
    <dgm:cxn modelId="{CA34E33F-0673-42B3-A266-1A1B01A9D2FE}" type="presOf" srcId="{83BA2CD0-2526-4CCB-AB9A-F518E082E292}" destId="{29B7DDD9-A7F7-43C6-95D8-2A98BF456D02}" srcOrd="0" destOrd="0" presId="urn:microsoft.com/office/officeart/2005/8/layout/pyramid2"/>
    <dgm:cxn modelId="{057FB1C7-F4F3-4F83-81C5-33929DEC0B49}" type="presOf" srcId="{A935F4F7-045E-4105-B183-084A95C30009}" destId="{D1855AF8-8503-493D-B233-1C5D2B77604E}" srcOrd="0" destOrd="0" presId="urn:microsoft.com/office/officeart/2005/8/layout/pyramid2"/>
    <dgm:cxn modelId="{0360E883-DDBB-4EB9-8B2C-071EC62297F9}" type="presOf" srcId="{79CCC230-8E42-4AC6-A80F-AF4DAC66D3E8}" destId="{BDA5E0BD-9D2B-4CED-893B-8F63FD580F09}" srcOrd="0" destOrd="0" presId="urn:microsoft.com/office/officeart/2005/8/layout/pyramid2"/>
    <dgm:cxn modelId="{2C74F6D7-0276-43B6-AB1B-E7A1E7195204}" srcId="{A935F4F7-045E-4105-B183-084A95C30009}" destId="{79CCC230-8E42-4AC6-A80F-AF4DAC66D3E8}" srcOrd="0" destOrd="0" parTransId="{B1BBCBBF-8847-4B12-91BE-44F3878DEA15}" sibTransId="{0B5E7F8D-7E93-4D5B-A781-3F332C9497F2}"/>
    <dgm:cxn modelId="{AA2310CD-7E7B-4288-8D7F-AD7466DCE23D}" srcId="{A935F4F7-045E-4105-B183-084A95C30009}" destId="{83BA2CD0-2526-4CCB-AB9A-F518E082E292}" srcOrd="2" destOrd="0" parTransId="{1B9F2A91-245B-4F0B-903A-A9A7A46E7890}" sibTransId="{6C97868D-1C8F-49DD-A387-C20A15D91EC8}"/>
    <dgm:cxn modelId="{84CC0AFB-2FF7-44D7-81B9-A2BD6F79B3A6}" srcId="{A935F4F7-045E-4105-B183-084A95C30009}" destId="{CD462BEA-F5E1-4486-83DE-A0100F08E6AD}" srcOrd="1" destOrd="0" parTransId="{27AD09AC-EFF6-4B07-998D-D2BC7B385609}" sibTransId="{D58BB9A0-4C1F-46C4-B44A-ED3CB0D4136A}"/>
    <dgm:cxn modelId="{23940531-5AD7-4DC1-BC52-949D2AEA2B24}" type="presParOf" srcId="{D1855AF8-8503-493D-B233-1C5D2B77604E}" destId="{22EEC4DB-245D-4F4A-97A9-C6D4BA8220B6}" srcOrd="0" destOrd="0" presId="urn:microsoft.com/office/officeart/2005/8/layout/pyramid2"/>
    <dgm:cxn modelId="{578D661E-195D-49DD-B407-F26554769EF3}" type="presParOf" srcId="{D1855AF8-8503-493D-B233-1C5D2B77604E}" destId="{9C4D25E0-C4CB-45FB-81F2-81FEDA0FE799}" srcOrd="1" destOrd="0" presId="urn:microsoft.com/office/officeart/2005/8/layout/pyramid2"/>
    <dgm:cxn modelId="{2F464DBD-1CCC-46CC-99F4-F12982D97CAC}" type="presParOf" srcId="{9C4D25E0-C4CB-45FB-81F2-81FEDA0FE799}" destId="{BDA5E0BD-9D2B-4CED-893B-8F63FD580F09}" srcOrd="0" destOrd="0" presId="urn:microsoft.com/office/officeart/2005/8/layout/pyramid2"/>
    <dgm:cxn modelId="{45E0EE86-18DF-4BA5-9E2B-C529A6188086}" type="presParOf" srcId="{9C4D25E0-C4CB-45FB-81F2-81FEDA0FE799}" destId="{1128152E-8DA2-45A6-8EB6-E7F9B41525D2}" srcOrd="1" destOrd="0" presId="urn:microsoft.com/office/officeart/2005/8/layout/pyramid2"/>
    <dgm:cxn modelId="{9B6D0190-A85C-4371-9B6B-4637DD04FF78}" type="presParOf" srcId="{9C4D25E0-C4CB-45FB-81F2-81FEDA0FE799}" destId="{1D2598AD-C75E-4E54-A943-F0D51791DDDF}" srcOrd="2" destOrd="0" presId="urn:microsoft.com/office/officeart/2005/8/layout/pyramid2"/>
    <dgm:cxn modelId="{671F9E33-37CF-480F-8DBB-E1DA947EBC0A}" type="presParOf" srcId="{9C4D25E0-C4CB-45FB-81F2-81FEDA0FE799}" destId="{44A72365-1216-4AC1-94CD-0CD689B9C78D}" srcOrd="3" destOrd="0" presId="urn:microsoft.com/office/officeart/2005/8/layout/pyramid2"/>
    <dgm:cxn modelId="{3188583C-18CF-40FA-B5D9-5131E4C45B64}" type="presParOf" srcId="{9C4D25E0-C4CB-45FB-81F2-81FEDA0FE799}" destId="{29B7DDD9-A7F7-43C6-95D8-2A98BF456D02}" srcOrd="4" destOrd="0" presId="urn:microsoft.com/office/officeart/2005/8/layout/pyramid2"/>
    <dgm:cxn modelId="{E974A423-FE9F-4DB1-8607-A57FF3555DF6}" type="presParOf" srcId="{9C4D25E0-C4CB-45FB-81F2-81FEDA0FE799}" destId="{B6A83C06-E5C5-44A4-B089-0AA12C5DDA46}" srcOrd="5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19266DF-E0F1-461F-B2F2-50739C6C64C7}">
      <dgm:prSet/>
      <dgm:spPr/>
      <dgm:t>
        <a:bodyPr/>
        <a:lstStyle/>
        <a:p>
          <a:r>
            <a:rPr lang="id-ID" b="1" dirty="0" smtClean="0"/>
            <a:t>Ditelusuri berdasarkan aktifitas operasional</a:t>
          </a:r>
          <a:endParaRPr lang="id-ID" b="1" dirty="0"/>
        </a:p>
      </dgm:t>
    </dgm:pt>
    <dgm:pt modelId="{31E5A147-5BA5-44B5-9EEA-D12CD9999462}" type="parTrans" cxnId="{75F2793B-E90C-4146-B610-E63BDB52EF39}">
      <dgm:prSet/>
      <dgm:spPr/>
      <dgm:t>
        <a:bodyPr/>
        <a:lstStyle/>
        <a:p>
          <a:endParaRPr lang="id-ID" b="1"/>
        </a:p>
      </dgm:t>
    </dgm:pt>
    <dgm:pt modelId="{3BA5BB3C-1C0C-400C-AA80-D2F9CF8577C0}" type="sibTrans" cxnId="{75F2793B-E90C-4146-B610-E63BDB52EF39}">
      <dgm:prSet/>
      <dgm:spPr/>
      <dgm:t>
        <a:bodyPr/>
        <a:lstStyle/>
        <a:p>
          <a:endParaRPr lang="id-ID" b="1"/>
        </a:p>
      </dgm:t>
    </dgm:pt>
    <dgm:pt modelId="{BD3EB165-18E0-4323-8E03-F73DF4E5CD2F}">
      <dgm:prSet/>
      <dgm:spPr/>
      <dgm:t>
        <a:bodyPr/>
        <a:lstStyle/>
        <a:p>
          <a:r>
            <a:rPr lang="id-ID" b="1" dirty="0" smtClean="0"/>
            <a:t>Bisa direpresentasikan dengan berbagai cara seperti: Data Flow Diagram, Functional Hierarchy, UML use Case + Class Diagram + Sequence atau Collaboration Diagram</a:t>
          </a:r>
          <a:endParaRPr lang="id-ID" b="1" dirty="0"/>
        </a:p>
      </dgm:t>
    </dgm:pt>
    <dgm:pt modelId="{54629D84-3DEF-4571-8FB6-B276D22A7A31}" type="parTrans" cxnId="{35E4A504-888E-42CB-BC1D-D7E0EDBFE8DC}">
      <dgm:prSet/>
      <dgm:spPr/>
      <dgm:t>
        <a:bodyPr/>
        <a:lstStyle/>
        <a:p>
          <a:endParaRPr lang="id-ID" b="1"/>
        </a:p>
      </dgm:t>
    </dgm:pt>
    <dgm:pt modelId="{ACAC13D7-9D3A-48CF-B8CB-7E6DFB4409E7}" type="sibTrans" cxnId="{35E4A504-888E-42CB-BC1D-D7E0EDBFE8DC}">
      <dgm:prSet/>
      <dgm:spPr/>
      <dgm:t>
        <a:bodyPr/>
        <a:lstStyle/>
        <a:p>
          <a:endParaRPr lang="id-ID" b="1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FE76ABD0-5D02-47D6-94B0-0E39EE814FF5}" type="pres">
      <dgm:prSet presAssocID="{919266DF-E0F1-461F-B2F2-50739C6C64C7}" presName="aNode" presStyleLbl="fgAcc1" presStyleIdx="0" presStyleCnt="2" custScaleX="257265" custScaleY="5582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E60EC78-0060-4DBA-8B21-D86A511DB3B7}" type="pres">
      <dgm:prSet presAssocID="{919266DF-E0F1-461F-B2F2-50739C6C64C7}" presName="aSpace" presStyleCnt="0"/>
      <dgm:spPr/>
    </dgm:pt>
    <dgm:pt modelId="{0ED6838E-1C06-45C3-9322-8DB95EA7D6FA}" type="pres">
      <dgm:prSet presAssocID="{BD3EB165-18E0-4323-8E03-F73DF4E5CD2F}" presName="aNode" presStyleLbl="fgAcc1" presStyleIdx="1" presStyleCnt="2" custScaleX="25222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6501AC9-BA30-4B0E-BBEA-DEB8E187C168}" type="pres">
      <dgm:prSet presAssocID="{BD3EB165-18E0-4323-8E03-F73DF4E5CD2F}" presName="aSpace" presStyleCnt="0"/>
      <dgm:spPr/>
    </dgm:pt>
  </dgm:ptLst>
  <dgm:cxnLst>
    <dgm:cxn modelId="{5C8E1499-1172-4C38-9E3A-2283E12AC7C7}" type="presOf" srcId="{A935F4F7-045E-4105-B183-084A95C30009}" destId="{D1855AF8-8503-493D-B233-1C5D2B77604E}" srcOrd="0" destOrd="0" presId="urn:microsoft.com/office/officeart/2005/8/layout/pyramid2"/>
    <dgm:cxn modelId="{B0B30736-1B11-4B24-AE2B-37A281D04607}" type="presOf" srcId="{919266DF-E0F1-461F-B2F2-50739C6C64C7}" destId="{FE76ABD0-5D02-47D6-94B0-0E39EE814FF5}" srcOrd="0" destOrd="0" presId="urn:microsoft.com/office/officeart/2005/8/layout/pyramid2"/>
    <dgm:cxn modelId="{1D6F32D0-5DC0-4F0D-8FD9-D03483D6A592}" type="presOf" srcId="{BD3EB165-18E0-4323-8E03-F73DF4E5CD2F}" destId="{0ED6838E-1C06-45C3-9322-8DB95EA7D6FA}" srcOrd="0" destOrd="0" presId="urn:microsoft.com/office/officeart/2005/8/layout/pyramid2"/>
    <dgm:cxn modelId="{75F2793B-E90C-4146-B610-E63BDB52EF39}" srcId="{A935F4F7-045E-4105-B183-084A95C30009}" destId="{919266DF-E0F1-461F-B2F2-50739C6C64C7}" srcOrd="0" destOrd="0" parTransId="{31E5A147-5BA5-44B5-9EEA-D12CD9999462}" sibTransId="{3BA5BB3C-1C0C-400C-AA80-D2F9CF8577C0}"/>
    <dgm:cxn modelId="{35E4A504-888E-42CB-BC1D-D7E0EDBFE8DC}" srcId="{A935F4F7-045E-4105-B183-084A95C30009}" destId="{BD3EB165-18E0-4323-8E03-F73DF4E5CD2F}" srcOrd="1" destOrd="0" parTransId="{54629D84-3DEF-4571-8FB6-B276D22A7A31}" sibTransId="{ACAC13D7-9D3A-48CF-B8CB-7E6DFB4409E7}"/>
    <dgm:cxn modelId="{37EE3623-B948-4DBB-AC18-C8FF8CF19DC5}" type="presParOf" srcId="{D1855AF8-8503-493D-B233-1C5D2B77604E}" destId="{22EEC4DB-245D-4F4A-97A9-C6D4BA8220B6}" srcOrd="0" destOrd="0" presId="urn:microsoft.com/office/officeart/2005/8/layout/pyramid2"/>
    <dgm:cxn modelId="{B66E13DA-756A-4CCB-BA9A-2B9C68531717}" type="presParOf" srcId="{D1855AF8-8503-493D-B233-1C5D2B77604E}" destId="{9C4D25E0-C4CB-45FB-81F2-81FEDA0FE799}" srcOrd="1" destOrd="0" presId="urn:microsoft.com/office/officeart/2005/8/layout/pyramid2"/>
    <dgm:cxn modelId="{4E2AFF55-AAA0-4F69-ACEB-92B5684FAD11}" type="presParOf" srcId="{9C4D25E0-C4CB-45FB-81F2-81FEDA0FE799}" destId="{FE76ABD0-5D02-47D6-94B0-0E39EE814FF5}" srcOrd="0" destOrd="0" presId="urn:microsoft.com/office/officeart/2005/8/layout/pyramid2"/>
    <dgm:cxn modelId="{94254F0C-E570-4ECD-B8B9-3CC8777D583A}" type="presParOf" srcId="{9C4D25E0-C4CB-45FB-81F2-81FEDA0FE799}" destId="{2E60EC78-0060-4DBA-8B21-D86A511DB3B7}" srcOrd="1" destOrd="0" presId="urn:microsoft.com/office/officeart/2005/8/layout/pyramid2"/>
    <dgm:cxn modelId="{266532FB-D353-4BC9-AFA5-2B7A8FBD7C45}" type="presParOf" srcId="{9C4D25E0-C4CB-45FB-81F2-81FEDA0FE799}" destId="{0ED6838E-1C06-45C3-9322-8DB95EA7D6FA}" srcOrd="2" destOrd="0" presId="urn:microsoft.com/office/officeart/2005/8/layout/pyramid2"/>
    <dgm:cxn modelId="{9C919E95-3D5B-4E51-8E28-02081A651DAC}" type="presParOf" srcId="{9C4D25E0-C4CB-45FB-81F2-81FEDA0FE799}" destId="{26501AC9-BA30-4B0E-BBEA-DEB8E187C168}" srcOrd="3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19266DF-E0F1-461F-B2F2-50739C6C64C7}">
      <dgm:prSet custT="1"/>
      <dgm:spPr/>
      <dgm:t>
        <a:bodyPr/>
        <a:lstStyle/>
        <a:p>
          <a:r>
            <a:rPr lang="id-ID" sz="1800" b="1" dirty="0" smtClean="0"/>
            <a:t>ISA-4 memetakan aktifitas operasional dan/ atau kapabilitas fungsi sistem</a:t>
          </a:r>
          <a:endParaRPr lang="id-ID" sz="1800" b="1" dirty="0"/>
        </a:p>
      </dgm:t>
    </dgm:pt>
    <dgm:pt modelId="{31E5A147-5BA5-44B5-9EEA-D12CD9999462}" type="parTrans" cxnId="{75F2793B-E90C-4146-B610-E63BDB52EF39}">
      <dgm:prSet/>
      <dgm:spPr/>
      <dgm:t>
        <a:bodyPr/>
        <a:lstStyle/>
        <a:p>
          <a:endParaRPr lang="id-ID" sz="1800" b="1"/>
        </a:p>
      </dgm:t>
    </dgm:pt>
    <dgm:pt modelId="{3BA5BB3C-1C0C-400C-AA80-D2F9CF8577C0}" type="sibTrans" cxnId="{75F2793B-E90C-4146-B610-E63BDB52EF39}">
      <dgm:prSet/>
      <dgm:spPr/>
      <dgm:t>
        <a:bodyPr/>
        <a:lstStyle/>
        <a:p>
          <a:endParaRPr lang="id-ID" sz="1800" b="1"/>
        </a:p>
      </dgm:t>
    </dgm:pt>
    <dgm:pt modelId="{7B371DF6-9B2F-4555-A08F-C8417A9A5BEE}">
      <dgm:prSet custT="1"/>
      <dgm:spPr/>
      <dgm:t>
        <a:bodyPr/>
        <a:lstStyle/>
        <a:p>
          <a:r>
            <a:rPr lang="id-ID" sz="1800" b="1" dirty="0" smtClean="0"/>
            <a:t>Mengilustrasikan bagaimana planner / owner dan designer</a:t>
          </a:r>
          <a:endParaRPr lang="id-ID" sz="1800" b="1" dirty="0"/>
        </a:p>
      </dgm:t>
    </dgm:pt>
    <dgm:pt modelId="{530ABCE4-61D1-4D29-BB92-7338488ED350}" type="parTrans" cxnId="{9AC6C362-56B0-487C-9279-DAECD49CBC7F}">
      <dgm:prSet/>
      <dgm:spPr/>
      <dgm:t>
        <a:bodyPr/>
        <a:lstStyle/>
        <a:p>
          <a:endParaRPr lang="id-ID" sz="1800"/>
        </a:p>
      </dgm:t>
    </dgm:pt>
    <dgm:pt modelId="{4784C684-F052-41F8-A5BD-6F0241AEEAB6}" type="sibTrans" cxnId="{9AC6C362-56B0-487C-9279-DAECD49CBC7F}">
      <dgm:prSet/>
      <dgm:spPr/>
      <dgm:t>
        <a:bodyPr/>
        <a:lstStyle/>
        <a:p>
          <a:endParaRPr lang="id-ID" sz="1800"/>
        </a:p>
      </dgm:t>
    </dgm:pt>
    <dgm:pt modelId="{0697F94F-2955-4A53-ABDE-BB59878691BE}">
      <dgm:prSet custT="1"/>
      <dgm:spPr/>
      <dgm:t>
        <a:bodyPr/>
        <a:lstStyle/>
        <a:p>
          <a:r>
            <a:rPr lang="id-ID" sz="1800" b="1" dirty="0" smtClean="0"/>
            <a:t>Disajikan dalam bentuk matriks yang memetakan aktifitas operasional dan fungsi sistem</a:t>
          </a:r>
          <a:endParaRPr lang="id-ID" sz="1800" b="1" dirty="0"/>
        </a:p>
      </dgm:t>
    </dgm:pt>
    <dgm:pt modelId="{503B2B42-786E-4262-802D-B3A35E92C35F}" type="parTrans" cxnId="{A7E40E92-6CFC-4FAB-A347-11D4041DB844}">
      <dgm:prSet/>
      <dgm:spPr/>
      <dgm:t>
        <a:bodyPr/>
        <a:lstStyle/>
        <a:p>
          <a:endParaRPr lang="id-ID" sz="1800"/>
        </a:p>
      </dgm:t>
    </dgm:pt>
    <dgm:pt modelId="{6AE30FEC-5F8F-4B1D-9CAC-55C4E13732A3}" type="sibTrans" cxnId="{A7E40E92-6CFC-4FAB-A347-11D4041DB844}">
      <dgm:prSet/>
      <dgm:spPr/>
      <dgm:t>
        <a:bodyPr/>
        <a:lstStyle/>
        <a:p>
          <a:endParaRPr lang="id-ID" sz="1800"/>
        </a:p>
      </dgm:t>
    </dgm:pt>
    <dgm:pt modelId="{8230B2D2-FEE9-43A6-9E7C-974E4A909C58}">
      <dgm:prSet custT="1"/>
      <dgm:spPr/>
      <dgm:t>
        <a:bodyPr/>
        <a:lstStyle/>
        <a:p>
          <a:r>
            <a:rPr lang="id-ID" sz="1800" b="1" dirty="0" smtClean="0"/>
            <a:t>Anotasi teks dapat digunakan untuk memperlihatkan tingkatan kapabilitas yang dilakukan fungsionalitas saat ini (misal sudah direncanakan tetapi belum dibangun, parsial, dsb)</a:t>
          </a:r>
          <a:endParaRPr lang="id-ID" sz="1800" b="1" dirty="0"/>
        </a:p>
      </dgm:t>
    </dgm:pt>
    <dgm:pt modelId="{F9CE7493-05AC-4D90-B8F4-6879112FA82A}" type="parTrans" cxnId="{AF0F4E7A-2001-4B6A-B3DC-312A43B00646}">
      <dgm:prSet/>
      <dgm:spPr/>
      <dgm:t>
        <a:bodyPr/>
        <a:lstStyle/>
        <a:p>
          <a:endParaRPr lang="id-ID" sz="1800"/>
        </a:p>
      </dgm:t>
    </dgm:pt>
    <dgm:pt modelId="{4BB46838-6D4D-4B0B-8856-16AB4F42344C}" type="sibTrans" cxnId="{AF0F4E7A-2001-4B6A-B3DC-312A43B00646}">
      <dgm:prSet/>
      <dgm:spPr/>
      <dgm:t>
        <a:bodyPr/>
        <a:lstStyle/>
        <a:p>
          <a:endParaRPr lang="id-ID" sz="1800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FE76ABD0-5D02-47D6-94B0-0E39EE814FF5}" type="pres">
      <dgm:prSet presAssocID="{919266DF-E0F1-461F-B2F2-50739C6C64C7}" presName="aNode" presStyleLbl="fgAcc1" presStyleIdx="0" presStyleCnt="4" custScaleX="257265" custScaleY="9088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E60EC78-0060-4DBA-8B21-D86A511DB3B7}" type="pres">
      <dgm:prSet presAssocID="{919266DF-E0F1-461F-B2F2-50739C6C64C7}" presName="aSpace" presStyleCnt="0"/>
      <dgm:spPr/>
    </dgm:pt>
    <dgm:pt modelId="{2811B8A1-C893-4338-BDBF-0B3611636958}" type="pres">
      <dgm:prSet presAssocID="{7B371DF6-9B2F-4555-A08F-C8417A9A5BEE}" presName="aNode" presStyleLbl="fgAcc1" presStyleIdx="1" presStyleCnt="4" custScaleX="25726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03EFDD4-5CE2-42DA-B850-58CABC6799DE}" type="pres">
      <dgm:prSet presAssocID="{7B371DF6-9B2F-4555-A08F-C8417A9A5BEE}" presName="aSpace" presStyleCnt="0"/>
      <dgm:spPr/>
    </dgm:pt>
    <dgm:pt modelId="{6A2FDC3B-003D-4878-9D08-3CEA9709FCB9}" type="pres">
      <dgm:prSet presAssocID="{0697F94F-2955-4A53-ABDE-BB59878691BE}" presName="aNode" presStyleLbl="fgAcc1" presStyleIdx="2" presStyleCnt="4" custScaleX="25726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8D472F9-58D9-4D6B-84B2-C676FD84C540}" type="pres">
      <dgm:prSet presAssocID="{0697F94F-2955-4A53-ABDE-BB59878691BE}" presName="aSpace" presStyleCnt="0"/>
      <dgm:spPr/>
    </dgm:pt>
    <dgm:pt modelId="{E9971CC1-FC0A-4C8D-9995-EB3EF0F3142A}" type="pres">
      <dgm:prSet presAssocID="{8230B2D2-FEE9-43A6-9E7C-974E4A909C58}" presName="aNode" presStyleLbl="fgAcc1" presStyleIdx="3" presStyleCnt="4" custScaleX="257265" custScaleY="12682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02F18D2-64E3-475A-BA33-31B468BE98FF}" type="pres">
      <dgm:prSet presAssocID="{8230B2D2-FEE9-43A6-9E7C-974E4A909C58}" presName="aSpace" presStyleCnt="0"/>
      <dgm:spPr/>
    </dgm:pt>
  </dgm:ptLst>
  <dgm:cxnLst>
    <dgm:cxn modelId="{93D5A78B-3AEE-440F-9011-36796BB707B3}" type="presOf" srcId="{919266DF-E0F1-461F-B2F2-50739C6C64C7}" destId="{FE76ABD0-5D02-47D6-94B0-0E39EE814FF5}" srcOrd="0" destOrd="0" presId="urn:microsoft.com/office/officeart/2005/8/layout/pyramid2"/>
    <dgm:cxn modelId="{FCD2EE9F-4303-4DC2-A371-0FBA425FD559}" type="presOf" srcId="{A935F4F7-045E-4105-B183-084A95C30009}" destId="{D1855AF8-8503-493D-B233-1C5D2B77604E}" srcOrd="0" destOrd="0" presId="urn:microsoft.com/office/officeart/2005/8/layout/pyramid2"/>
    <dgm:cxn modelId="{A7E40E92-6CFC-4FAB-A347-11D4041DB844}" srcId="{A935F4F7-045E-4105-B183-084A95C30009}" destId="{0697F94F-2955-4A53-ABDE-BB59878691BE}" srcOrd="2" destOrd="0" parTransId="{503B2B42-786E-4262-802D-B3A35E92C35F}" sibTransId="{6AE30FEC-5F8F-4B1D-9CAC-55C4E13732A3}"/>
    <dgm:cxn modelId="{AF0F4E7A-2001-4B6A-B3DC-312A43B00646}" srcId="{A935F4F7-045E-4105-B183-084A95C30009}" destId="{8230B2D2-FEE9-43A6-9E7C-974E4A909C58}" srcOrd="3" destOrd="0" parTransId="{F9CE7493-05AC-4D90-B8F4-6879112FA82A}" sibTransId="{4BB46838-6D4D-4B0B-8856-16AB4F42344C}"/>
    <dgm:cxn modelId="{75F2793B-E90C-4146-B610-E63BDB52EF39}" srcId="{A935F4F7-045E-4105-B183-084A95C30009}" destId="{919266DF-E0F1-461F-B2F2-50739C6C64C7}" srcOrd="0" destOrd="0" parTransId="{31E5A147-5BA5-44B5-9EEA-D12CD9999462}" sibTransId="{3BA5BB3C-1C0C-400C-AA80-D2F9CF8577C0}"/>
    <dgm:cxn modelId="{9AC6C362-56B0-487C-9279-DAECD49CBC7F}" srcId="{A935F4F7-045E-4105-B183-084A95C30009}" destId="{7B371DF6-9B2F-4555-A08F-C8417A9A5BEE}" srcOrd="1" destOrd="0" parTransId="{530ABCE4-61D1-4D29-BB92-7338488ED350}" sibTransId="{4784C684-F052-41F8-A5BD-6F0241AEEAB6}"/>
    <dgm:cxn modelId="{8EAEC54E-D2A1-4F40-A455-6E228CB79A88}" type="presOf" srcId="{7B371DF6-9B2F-4555-A08F-C8417A9A5BEE}" destId="{2811B8A1-C893-4338-BDBF-0B3611636958}" srcOrd="0" destOrd="0" presId="urn:microsoft.com/office/officeart/2005/8/layout/pyramid2"/>
    <dgm:cxn modelId="{512AD43E-06AC-4D4B-B262-C4D1F1F629C2}" type="presOf" srcId="{0697F94F-2955-4A53-ABDE-BB59878691BE}" destId="{6A2FDC3B-003D-4878-9D08-3CEA9709FCB9}" srcOrd="0" destOrd="0" presId="urn:microsoft.com/office/officeart/2005/8/layout/pyramid2"/>
    <dgm:cxn modelId="{DA8B8DE8-1974-480E-A238-040D4783051F}" type="presOf" srcId="{8230B2D2-FEE9-43A6-9E7C-974E4A909C58}" destId="{E9971CC1-FC0A-4C8D-9995-EB3EF0F3142A}" srcOrd="0" destOrd="0" presId="urn:microsoft.com/office/officeart/2005/8/layout/pyramid2"/>
    <dgm:cxn modelId="{E6DB1793-593A-472A-AE2B-9A44D7F449D8}" type="presParOf" srcId="{D1855AF8-8503-493D-B233-1C5D2B77604E}" destId="{22EEC4DB-245D-4F4A-97A9-C6D4BA8220B6}" srcOrd="0" destOrd="0" presId="urn:microsoft.com/office/officeart/2005/8/layout/pyramid2"/>
    <dgm:cxn modelId="{34C785CC-1659-440E-8ABF-CAEDA969411F}" type="presParOf" srcId="{D1855AF8-8503-493D-B233-1C5D2B77604E}" destId="{9C4D25E0-C4CB-45FB-81F2-81FEDA0FE799}" srcOrd="1" destOrd="0" presId="urn:microsoft.com/office/officeart/2005/8/layout/pyramid2"/>
    <dgm:cxn modelId="{FA9DB60A-C14C-4D5A-BD00-A30EF914E299}" type="presParOf" srcId="{9C4D25E0-C4CB-45FB-81F2-81FEDA0FE799}" destId="{FE76ABD0-5D02-47D6-94B0-0E39EE814FF5}" srcOrd="0" destOrd="0" presId="urn:microsoft.com/office/officeart/2005/8/layout/pyramid2"/>
    <dgm:cxn modelId="{C9F5656C-4169-42C4-BBEF-F7E07459AAB8}" type="presParOf" srcId="{9C4D25E0-C4CB-45FB-81F2-81FEDA0FE799}" destId="{2E60EC78-0060-4DBA-8B21-D86A511DB3B7}" srcOrd="1" destOrd="0" presId="urn:microsoft.com/office/officeart/2005/8/layout/pyramid2"/>
    <dgm:cxn modelId="{BD7B3F49-8352-400F-BCF1-8D5D0F1AD8C8}" type="presParOf" srcId="{9C4D25E0-C4CB-45FB-81F2-81FEDA0FE799}" destId="{2811B8A1-C893-4338-BDBF-0B3611636958}" srcOrd="2" destOrd="0" presId="urn:microsoft.com/office/officeart/2005/8/layout/pyramid2"/>
    <dgm:cxn modelId="{0AF43CCB-DA99-451E-9E53-A17E53765698}" type="presParOf" srcId="{9C4D25E0-C4CB-45FB-81F2-81FEDA0FE799}" destId="{C03EFDD4-5CE2-42DA-B850-58CABC6799DE}" srcOrd="3" destOrd="0" presId="urn:microsoft.com/office/officeart/2005/8/layout/pyramid2"/>
    <dgm:cxn modelId="{7F2C38AE-BD71-44A7-A0DA-468F3E75359D}" type="presParOf" srcId="{9C4D25E0-C4CB-45FB-81F2-81FEDA0FE799}" destId="{6A2FDC3B-003D-4878-9D08-3CEA9709FCB9}" srcOrd="4" destOrd="0" presId="urn:microsoft.com/office/officeart/2005/8/layout/pyramid2"/>
    <dgm:cxn modelId="{DDF26497-11BF-4AEB-B8B7-84EDB0F13D79}" type="presParOf" srcId="{9C4D25E0-C4CB-45FB-81F2-81FEDA0FE799}" destId="{78D472F9-58D9-4D6B-84B2-C676FD84C540}" srcOrd="5" destOrd="0" presId="urn:microsoft.com/office/officeart/2005/8/layout/pyramid2"/>
    <dgm:cxn modelId="{7ACF35B3-70B1-496D-B9A9-D7A2B289FFFD}" type="presParOf" srcId="{9C4D25E0-C4CB-45FB-81F2-81FEDA0FE799}" destId="{E9971CC1-FC0A-4C8D-9995-EB3EF0F3142A}" srcOrd="6" destOrd="0" presId="urn:microsoft.com/office/officeart/2005/8/layout/pyramid2"/>
    <dgm:cxn modelId="{A4329E98-C8B5-433C-96FE-E55F0717C735}" type="presParOf" srcId="{9C4D25E0-C4CB-45FB-81F2-81FEDA0FE799}" destId="{C02F18D2-64E3-475A-BA33-31B468BE98FF}" srcOrd="7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900437A-B0C5-40C3-B1A8-831A4146029E}">
      <dgm:prSet custT="1"/>
      <dgm:spPr/>
      <dgm:t>
        <a:bodyPr/>
        <a:lstStyle/>
        <a:p>
          <a:r>
            <a:rPr lang="id-ID" sz="2000" b="1" dirty="0" smtClean="0"/>
            <a:t>ISA-5 menggambarkan bagaimana sistem (atau arsitektur) bisa berlangsung selama periode waktu tertentu</a:t>
          </a:r>
          <a:endParaRPr lang="id-ID" sz="2000" b="1" dirty="0"/>
        </a:p>
      </dgm:t>
    </dgm:pt>
    <dgm:pt modelId="{73E70E99-79A4-49DA-A700-25702D298FC2}" type="parTrans" cxnId="{70AF7658-AD4A-46F9-B6B2-E6BE6248C5AE}">
      <dgm:prSet/>
      <dgm:spPr/>
      <dgm:t>
        <a:bodyPr/>
        <a:lstStyle/>
        <a:p>
          <a:endParaRPr lang="id-ID" sz="2400" b="1"/>
        </a:p>
      </dgm:t>
    </dgm:pt>
    <dgm:pt modelId="{B7701DB1-DA6A-4C65-BFD5-69D7524B7B8D}" type="sibTrans" cxnId="{70AF7658-AD4A-46F9-B6B2-E6BE6248C5AE}">
      <dgm:prSet/>
      <dgm:spPr/>
      <dgm:t>
        <a:bodyPr/>
        <a:lstStyle/>
        <a:p>
          <a:endParaRPr lang="id-ID" sz="2400" b="1"/>
        </a:p>
      </dgm:t>
    </dgm:pt>
    <dgm:pt modelId="{B627B667-5611-4BAC-9D2E-546996B74568}">
      <dgm:prSet custT="1"/>
      <dgm:spPr/>
      <dgm:t>
        <a:bodyPr/>
        <a:lstStyle/>
        <a:p>
          <a:r>
            <a:rPr lang="id-ID" sz="2000" b="1" dirty="0" smtClean="0"/>
            <a:t>Bisa dikaitkan dengan produk lain yang berkaitan dengan evolusi misal ISA-10 (Technology Forecast) dan TA-2 (Standard Forecast)</a:t>
          </a:r>
          <a:endParaRPr lang="id-ID" sz="2000" b="1" dirty="0"/>
        </a:p>
      </dgm:t>
    </dgm:pt>
    <dgm:pt modelId="{DD1D06D2-E28F-4B62-911B-1C96A721C10D}" type="parTrans" cxnId="{8B9F7949-5EE0-4C32-B399-C92575CA51BD}">
      <dgm:prSet/>
      <dgm:spPr/>
      <dgm:t>
        <a:bodyPr/>
        <a:lstStyle/>
        <a:p>
          <a:endParaRPr lang="id-ID" sz="2400" b="1"/>
        </a:p>
      </dgm:t>
    </dgm:pt>
    <dgm:pt modelId="{1BE27B62-E9DB-485D-AE4F-5D2570CBA30F}" type="sibTrans" cxnId="{8B9F7949-5EE0-4C32-B399-C92575CA51BD}">
      <dgm:prSet/>
      <dgm:spPr/>
      <dgm:t>
        <a:bodyPr/>
        <a:lstStyle/>
        <a:p>
          <a:endParaRPr lang="id-ID" sz="2400" b="1"/>
        </a:p>
      </dgm:t>
    </dgm:pt>
    <dgm:pt modelId="{74D53F85-A544-4167-97E6-4B05E3BC83DC}">
      <dgm:prSet custT="1"/>
      <dgm:spPr/>
      <dgm:t>
        <a:bodyPr/>
        <a:lstStyle/>
        <a:p>
          <a:r>
            <a:rPr lang="id-ID" sz="2000" b="1" dirty="0" smtClean="0"/>
            <a:t>Tidak ada teknik formal untuk merepresentasikan produk, kombinasi grafik dan teks dapat dipergunakan, tetapi yang penting adalah milestone</a:t>
          </a:r>
          <a:endParaRPr lang="id-ID" sz="2000" b="1" dirty="0"/>
        </a:p>
      </dgm:t>
    </dgm:pt>
    <dgm:pt modelId="{876194F9-F2AA-4548-8C29-715755FD2D73}" type="parTrans" cxnId="{576839C5-422F-4B0F-AFCF-8152A13F32D1}">
      <dgm:prSet/>
      <dgm:spPr/>
      <dgm:t>
        <a:bodyPr/>
        <a:lstStyle/>
        <a:p>
          <a:endParaRPr lang="id-ID" sz="2400" b="1"/>
        </a:p>
      </dgm:t>
    </dgm:pt>
    <dgm:pt modelId="{C59DAAF3-A879-4655-8323-1AA46C062402}" type="sibTrans" cxnId="{576839C5-422F-4B0F-AFCF-8152A13F32D1}">
      <dgm:prSet/>
      <dgm:spPr/>
      <dgm:t>
        <a:bodyPr/>
        <a:lstStyle/>
        <a:p>
          <a:endParaRPr lang="id-ID" sz="2400" b="1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26A1CC67-0987-48D3-9726-18F742E10C7A}" type="pres">
      <dgm:prSet presAssocID="{F900437A-B0C5-40C3-B1A8-831A4146029E}" presName="aNode" presStyleLbl="fgAcc1" presStyleIdx="0" presStyleCnt="3" custScaleX="2623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5DD6314-5DEB-48A7-A4FA-A228EAA50E10}" type="pres">
      <dgm:prSet presAssocID="{F900437A-B0C5-40C3-B1A8-831A4146029E}" presName="aSpace" presStyleCnt="0"/>
      <dgm:spPr/>
    </dgm:pt>
    <dgm:pt modelId="{98575A17-4AC3-492B-BFCB-60CBD60BB937}" type="pres">
      <dgm:prSet presAssocID="{B627B667-5611-4BAC-9D2E-546996B74568}" presName="aNode" presStyleLbl="fgAcc1" presStyleIdx="1" presStyleCnt="3" custScaleX="2623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DED4D41-0852-4B41-8006-5F09426E506C}" type="pres">
      <dgm:prSet presAssocID="{B627B667-5611-4BAC-9D2E-546996B74568}" presName="aSpace" presStyleCnt="0"/>
      <dgm:spPr/>
    </dgm:pt>
    <dgm:pt modelId="{C8DF985B-0DC3-44C1-9367-1DD2B25F929E}" type="pres">
      <dgm:prSet presAssocID="{74D53F85-A544-4167-97E6-4B05E3BC83DC}" presName="aNode" presStyleLbl="fgAcc1" presStyleIdx="2" presStyleCnt="3" custScaleX="25726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A9A3291-5B61-493E-81E9-F80BFA0749BE}" type="pres">
      <dgm:prSet presAssocID="{74D53F85-A544-4167-97E6-4B05E3BC83DC}" presName="aSpace" presStyleCnt="0"/>
      <dgm:spPr/>
    </dgm:pt>
  </dgm:ptLst>
  <dgm:cxnLst>
    <dgm:cxn modelId="{7739ADFD-DD3E-4347-9FA7-7FC2A88074B7}" type="presOf" srcId="{F900437A-B0C5-40C3-B1A8-831A4146029E}" destId="{26A1CC67-0987-48D3-9726-18F742E10C7A}" srcOrd="0" destOrd="0" presId="urn:microsoft.com/office/officeart/2005/8/layout/pyramid2"/>
    <dgm:cxn modelId="{70AF7658-AD4A-46F9-B6B2-E6BE6248C5AE}" srcId="{A935F4F7-045E-4105-B183-084A95C30009}" destId="{F900437A-B0C5-40C3-B1A8-831A4146029E}" srcOrd="0" destOrd="0" parTransId="{73E70E99-79A4-49DA-A700-25702D298FC2}" sibTransId="{B7701DB1-DA6A-4C65-BFD5-69D7524B7B8D}"/>
    <dgm:cxn modelId="{8B9F7949-5EE0-4C32-B399-C92575CA51BD}" srcId="{A935F4F7-045E-4105-B183-084A95C30009}" destId="{B627B667-5611-4BAC-9D2E-546996B74568}" srcOrd="1" destOrd="0" parTransId="{DD1D06D2-E28F-4B62-911B-1C96A721C10D}" sibTransId="{1BE27B62-E9DB-485D-AE4F-5D2570CBA30F}"/>
    <dgm:cxn modelId="{E357A753-D140-49C3-8600-7F34F2F9BEC0}" type="presOf" srcId="{74D53F85-A544-4167-97E6-4B05E3BC83DC}" destId="{C8DF985B-0DC3-44C1-9367-1DD2B25F929E}" srcOrd="0" destOrd="0" presId="urn:microsoft.com/office/officeart/2005/8/layout/pyramid2"/>
    <dgm:cxn modelId="{576839C5-422F-4B0F-AFCF-8152A13F32D1}" srcId="{A935F4F7-045E-4105-B183-084A95C30009}" destId="{74D53F85-A544-4167-97E6-4B05E3BC83DC}" srcOrd="2" destOrd="0" parTransId="{876194F9-F2AA-4548-8C29-715755FD2D73}" sibTransId="{C59DAAF3-A879-4655-8323-1AA46C062402}"/>
    <dgm:cxn modelId="{CEBA6C6B-7E8A-4D75-BD15-B4405A512E7A}" type="presOf" srcId="{A935F4F7-045E-4105-B183-084A95C30009}" destId="{D1855AF8-8503-493D-B233-1C5D2B77604E}" srcOrd="0" destOrd="0" presId="urn:microsoft.com/office/officeart/2005/8/layout/pyramid2"/>
    <dgm:cxn modelId="{24560823-7EDF-47C8-9E8B-4491A9048849}" type="presOf" srcId="{B627B667-5611-4BAC-9D2E-546996B74568}" destId="{98575A17-4AC3-492B-BFCB-60CBD60BB937}" srcOrd="0" destOrd="0" presId="urn:microsoft.com/office/officeart/2005/8/layout/pyramid2"/>
    <dgm:cxn modelId="{DDCBDA07-B007-4796-97AC-39954EA68065}" type="presParOf" srcId="{D1855AF8-8503-493D-B233-1C5D2B77604E}" destId="{22EEC4DB-245D-4F4A-97A9-C6D4BA8220B6}" srcOrd="0" destOrd="0" presId="urn:microsoft.com/office/officeart/2005/8/layout/pyramid2"/>
    <dgm:cxn modelId="{814666C3-81B8-405B-BDEF-03AD03E622B8}" type="presParOf" srcId="{D1855AF8-8503-493D-B233-1C5D2B77604E}" destId="{9C4D25E0-C4CB-45FB-81F2-81FEDA0FE799}" srcOrd="1" destOrd="0" presId="urn:microsoft.com/office/officeart/2005/8/layout/pyramid2"/>
    <dgm:cxn modelId="{B20F3A00-5C96-4860-8771-33A5B36FA010}" type="presParOf" srcId="{9C4D25E0-C4CB-45FB-81F2-81FEDA0FE799}" destId="{26A1CC67-0987-48D3-9726-18F742E10C7A}" srcOrd="0" destOrd="0" presId="urn:microsoft.com/office/officeart/2005/8/layout/pyramid2"/>
    <dgm:cxn modelId="{56434A08-7B8E-44BA-BB38-13ADE0C36FB2}" type="presParOf" srcId="{9C4D25E0-C4CB-45FB-81F2-81FEDA0FE799}" destId="{B5DD6314-5DEB-48A7-A4FA-A228EAA50E10}" srcOrd="1" destOrd="0" presId="urn:microsoft.com/office/officeart/2005/8/layout/pyramid2"/>
    <dgm:cxn modelId="{14742183-26C5-468E-ABC9-EB898F1979E7}" type="presParOf" srcId="{9C4D25E0-C4CB-45FB-81F2-81FEDA0FE799}" destId="{98575A17-4AC3-492B-BFCB-60CBD60BB937}" srcOrd="2" destOrd="0" presId="urn:microsoft.com/office/officeart/2005/8/layout/pyramid2"/>
    <dgm:cxn modelId="{0ACDA36C-6BFC-43EE-8B3A-6A7E37808044}" type="presParOf" srcId="{9C4D25E0-C4CB-45FB-81F2-81FEDA0FE799}" destId="{0DED4D41-0852-4B41-8006-5F09426E506C}" srcOrd="3" destOrd="0" presId="urn:microsoft.com/office/officeart/2005/8/layout/pyramid2"/>
    <dgm:cxn modelId="{CED4010D-EDAF-46ED-A02F-E7A28F3530FB}" type="presParOf" srcId="{9C4D25E0-C4CB-45FB-81F2-81FEDA0FE799}" destId="{C8DF985B-0DC3-44C1-9367-1DD2B25F929E}" srcOrd="4" destOrd="0" presId="urn:microsoft.com/office/officeart/2005/8/layout/pyramid2"/>
    <dgm:cxn modelId="{E1AF9079-6320-452D-9AC4-A965157DFC85}" type="presParOf" srcId="{9C4D25E0-C4CB-45FB-81F2-81FEDA0FE799}" destId="{8A9A3291-5B61-493E-81E9-F80BFA0749BE}" srcOrd="5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A1A98A6-761F-4502-A260-E8A0BD2F2801}">
      <dgm:prSet custT="1"/>
      <dgm:spPr/>
      <dgm:t>
        <a:bodyPr/>
        <a:lstStyle/>
        <a:p>
          <a:r>
            <a:rPr lang="id-ID" sz="2400" b="1" dirty="0" smtClean="0"/>
            <a:t>ISA-6 mempergunakan tiga periode untuk meramalkan teknologi (short term, medium term dan long term)</a:t>
          </a:r>
          <a:endParaRPr lang="id-ID" sz="2400" b="1" dirty="0"/>
        </a:p>
      </dgm:t>
    </dgm:pt>
    <dgm:pt modelId="{33A66894-7853-49FA-8214-EFD0F775DE02}" type="parTrans" cxnId="{916A6D24-87F2-474B-8487-2A10A09AAF2C}">
      <dgm:prSet/>
      <dgm:spPr/>
      <dgm:t>
        <a:bodyPr/>
        <a:lstStyle/>
        <a:p>
          <a:endParaRPr lang="id-ID" sz="2400" b="1"/>
        </a:p>
      </dgm:t>
    </dgm:pt>
    <dgm:pt modelId="{E255897E-61DE-4C7C-B682-3E78183DAEE3}" type="sibTrans" cxnId="{916A6D24-87F2-474B-8487-2A10A09AAF2C}">
      <dgm:prSet/>
      <dgm:spPr/>
      <dgm:t>
        <a:bodyPr/>
        <a:lstStyle/>
        <a:p>
          <a:endParaRPr lang="id-ID" sz="2400" b="1"/>
        </a:p>
      </dgm:t>
    </dgm:pt>
    <dgm:pt modelId="{1AA74394-BF64-45D5-A25B-8B4B2AD5DF9E}">
      <dgm:prSet custT="1"/>
      <dgm:spPr/>
      <dgm:t>
        <a:bodyPr/>
        <a:lstStyle/>
        <a:p>
          <a:r>
            <a:rPr lang="id-ID" sz="2400" b="1" dirty="0" smtClean="0"/>
            <a:t>ISA-6 fokus pada peramalan area teknologi yang berbeda dan solusi teknik</a:t>
          </a:r>
          <a:endParaRPr lang="id-ID" sz="2400" b="1" dirty="0"/>
        </a:p>
      </dgm:t>
    </dgm:pt>
    <dgm:pt modelId="{A3D00E6F-3953-4B30-B269-491E969EF920}" type="parTrans" cxnId="{A026A64E-3839-40FB-876D-ECCC254B93F9}">
      <dgm:prSet/>
      <dgm:spPr/>
      <dgm:t>
        <a:bodyPr/>
        <a:lstStyle/>
        <a:p>
          <a:endParaRPr lang="id-ID" sz="2400" b="1"/>
        </a:p>
      </dgm:t>
    </dgm:pt>
    <dgm:pt modelId="{B1DABFA0-4378-48B9-B265-51066E327C35}" type="sibTrans" cxnId="{A026A64E-3839-40FB-876D-ECCC254B93F9}">
      <dgm:prSet/>
      <dgm:spPr/>
      <dgm:t>
        <a:bodyPr/>
        <a:lstStyle/>
        <a:p>
          <a:endParaRPr lang="id-ID" sz="2400" b="1"/>
        </a:p>
      </dgm:t>
    </dgm:pt>
    <dgm:pt modelId="{20348225-F577-4BBE-9EF9-F18FA10C310F}">
      <dgm:prSet custT="1"/>
      <dgm:spPr/>
      <dgm:t>
        <a:bodyPr/>
        <a:lstStyle/>
        <a:p>
          <a:r>
            <a:rPr lang="id-ID" sz="2400" b="1" dirty="0" smtClean="0"/>
            <a:t>Technical Standard Forecast (TA-2) adalah bagian dari Technical View yang fokus pada peramalan standard</a:t>
          </a:r>
          <a:endParaRPr lang="id-ID" sz="2400" b="1" dirty="0"/>
        </a:p>
      </dgm:t>
    </dgm:pt>
    <dgm:pt modelId="{FA6A5F49-ED08-4582-825A-D033FD388088}" type="parTrans" cxnId="{901A5C04-8B8C-43C3-B6A1-33EE3C070D2B}">
      <dgm:prSet/>
      <dgm:spPr/>
      <dgm:t>
        <a:bodyPr/>
        <a:lstStyle/>
        <a:p>
          <a:endParaRPr lang="id-ID" sz="2400" b="1"/>
        </a:p>
      </dgm:t>
    </dgm:pt>
    <dgm:pt modelId="{FAAE902E-9C29-4F3F-8AC5-B18DDFD62B85}" type="sibTrans" cxnId="{901A5C04-8B8C-43C3-B6A1-33EE3C070D2B}">
      <dgm:prSet/>
      <dgm:spPr/>
      <dgm:t>
        <a:bodyPr/>
        <a:lstStyle/>
        <a:p>
          <a:endParaRPr lang="id-ID" sz="2400" b="1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319B0FD8-2F3D-4E28-B65F-C0398EACABA6}" type="pres">
      <dgm:prSet presAssocID="{EA1A98A6-761F-4502-A260-E8A0BD2F2801}" presName="aNode" presStyleLbl="fgAcc1" presStyleIdx="0" presStyleCnt="3" custScaleX="256004" custScaleY="12954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ACA88A5-8F0A-42E4-903A-2F57CD1DCEDC}" type="pres">
      <dgm:prSet presAssocID="{EA1A98A6-761F-4502-A260-E8A0BD2F2801}" presName="aSpace" presStyleCnt="0"/>
      <dgm:spPr/>
    </dgm:pt>
    <dgm:pt modelId="{3D03A977-FDEA-4DF0-A93E-7263C9B5E11D}" type="pres">
      <dgm:prSet presAssocID="{1AA74394-BF64-45D5-A25B-8B4B2AD5DF9E}" presName="aNode" presStyleLbl="fgAcc1" presStyleIdx="1" presStyleCnt="3" custScaleX="25726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D15B180-D7D6-473A-8EF4-4B4E36276D1D}" type="pres">
      <dgm:prSet presAssocID="{1AA74394-BF64-45D5-A25B-8B4B2AD5DF9E}" presName="aSpace" presStyleCnt="0"/>
      <dgm:spPr/>
    </dgm:pt>
    <dgm:pt modelId="{1C31A3E3-70FF-4CA1-99D7-1B04C2AC48D0}" type="pres">
      <dgm:prSet presAssocID="{20348225-F577-4BBE-9EF9-F18FA10C310F}" presName="aNode" presStyleLbl="fgAcc1" presStyleIdx="2" presStyleCnt="3" custScaleX="257265" custScaleY="14222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04A5765-9A2A-4968-955F-6A244F523A58}" type="pres">
      <dgm:prSet presAssocID="{20348225-F577-4BBE-9EF9-F18FA10C310F}" presName="aSpace" presStyleCnt="0"/>
      <dgm:spPr/>
    </dgm:pt>
  </dgm:ptLst>
  <dgm:cxnLst>
    <dgm:cxn modelId="{901A5C04-8B8C-43C3-B6A1-33EE3C070D2B}" srcId="{A935F4F7-045E-4105-B183-084A95C30009}" destId="{20348225-F577-4BBE-9EF9-F18FA10C310F}" srcOrd="2" destOrd="0" parTransId="{FA6A5F49-ED08-4582-825A-D033FD388088}" sibTransId="{FAAE902E-9C29-4F3F-8AC5-B18DDFD62B85}"/>
    <dgm:cxn modelId="{A026A64E-3839-40FB-876D-ECCC254B93F9}" srcId="{A935F4F7-045E-4105-B183-084A95C30009}" destId="{1AA74394-BF64-45D5-A25B-8B4B2AD5DF9E}" srcOrd="1" destOrd="0" parTransId="{A3D00E6F-3953-4B30-B269-491E969EF920}" sibTransId="{B1DABFA0-4378-48B9-B265-51066E327C35}"/>
    <dgm:cxn modelId="{642E3CE9-42CD-4361-9E4C-EA3D7CEFF6D8}" type="presOf" srcId="{20348225-F577-4BBE-9EF9-F18FA10C310F}" destId="{1C31A3E3-70FF-4CA1-99D7-1B04C2AC48D0}" srcOrd="0" destOrd="0" presId="urn:microsoft.com/office/officeart/2005/8/layout/pyramid2"/>
    <dgm:cxn modelId="{ADCF8F13-40EC-48E3-A908-3C05C759EDE8}" type="presOf" srcId="{EA1A98A6-761F-4502-A260-E8A0BD2F2801}" destId="{319B0FD8-2F3D-4E28-B65F-C0398EACABA6}" srcOrd="0" destOrd="0" presId="urn:microsoft.com/office/officeart/2005/8/layout/pyramid2"/>
    <dgm:cxn modelId="{916A6D24-87F2-474B-8487-2A10A09AAF2C}" srcId="{A935F4F7-045E-4105-B183-084A95C30009}" destId="{EA1A98A6-761F-4502-A260-E8A0BD2F2801}" srcOrd="0" destOrd="0" parTransId="{33A66894-7853-49FA-8214-EFD0F775DE02}" sibTransId="{E255897E-61DE-4C7C-B682-3E78183DAEE3}"/>
    <dgm:cxn modelId="{A079ABFC-73D2-4B58-8567-B6B05468303B}" type="presOf" srcId="{1AA74394-BF64-45D5-A25B-8B4B2AD5DF9E}" destId="{3D03A977-FDEA-4DF0-A93E-7263C9B5E11D}" srcOrd="0" destOrd="0" presId="urn:microsoft.com/office/officeart/2005/8/layout/pyramid2"/>
    <dgm:cxn modelId="{B5D457D4-6E4E-41C9-B247-1E09FC194D1F}" type="presOf" srcId="{A935F4F7-045E-4105-B183-084A95C30009}" destId="{D1855AF8-8503-493D-B233-1C5D2B77604E}" srcOrd="0" destOrd="0" presId="urn:microsoft.com/office/officeart/2005/8/layout/pyramid2"/>
    <dgm:cxn modelId="{A7DE8363-5D1E-4355-9C67-A9E0A05CE076}" type="presParOf" srcId="{D1855AF8-8503-493D-B233-1C5D2B77604E}" destId="{22EEC4DB-245D-4F4A-97A9-C6D4BA8220B6}" srcOrd="0" destOrd="0" presId="urn:microsoft.com/office/officeart/2005/8/layout/pyramid2"/>
    <dgm:cxn modelId="{FF5C0C39-2184-4551-ABF6-11153E8C6B67}" type="presParOf" srcId="{D1855AF8-8503-493D-B233-1C5D2B77604E}" destId="{9C4D25E0-C4CB-45FB-81F2-81FEDA0FE799}" srcOrd="1" destOrd="0" presId="urn:microsoft.com/office/officeart/2005/8/layout/pyramid2"/>
    <dgm:cxn modelId="{CD1282AF-934F-42CC-BC7C-8DA4AC789089}" type="presParOf" srcId="{9C4D25E0-C4CB-45FB-81F2-81FEDA0FE799}" destId="{319B0FD8-2F3D-4E28-B65F-C0398EACABA6}" srcOrd="0" destOrd="0" presId="urn:microsoft.com/office/officeart/2005/8/layout/pyramid2"/>
    <dgm:cxn modelId="{4711826F-C8B2-4E8F-B44B-97EBB6CB2A93}" type="presParOf" srcId="{9C4D25E0-C4CB-45FB-81F2-81FEDA0FE799}" destId="{CACA88A5-8F0A-42E4-903A-2F57CD1DCEDC}" srcOrd="1" destOrd="0" presId="urn:microsoft.com/office/officeart/2005/8/layout/pyramid2"/>
    <dgm:cxn modelId="{D40F18BF-618D-4F63-B64E-8F0F574D096E}" type="presParOf" srcId="{9C4D25E0-C4CB-45FB-81F2-81FEDA0FE799}" destId="{3D03A977-FDEA-4DF0-A93E-7263C9B5E11D}" srcOrd="2" destOrd="0" presId="urn:microsoft.com/office/officeart/2005/8/layout/pyramid2"/>
    <dgm:cxn modelId="{BC33CA3F-7164-472A-B3A6-3D0058FBE603}" type="presParOf" srcId="{9C4D25E0-C4CB-45FB-81F2-81FEDA0FE799}" destId="{CD15B180-D7D6-473A-8EF4-4B4E36276D1D}" srcOrd="3" destOrd="0" presId="urn:microsoft.com/office/officeart/2005/8/layout/pyramid2"/>
    <dgm:cxn modelId="{08BFEABF-9E46-4ECF-9EB6-0C9647CEA48C}" type="presParOf" srcId="{9C4D25E0-C4CB-45FB-81F2-81FEDA0FE799}" destId="{1C31A3E3-70FF-4CA1-99D7-1B04C2AC48D0}" srcOrd="4" destOrd="0" presId="urn:microsoft.com/office/officeart/2005/8/layout/pyramid2"/>
    <dgm:cxn modelId="{540034BE-8C79-4FED-BBAC-624DB9773A08}" type="presParOf" srcId="{9C4D25E0-C4CB-45FB-81F2-81FEDA0FE799}" destId="{104A5765-9A2A-4968-955F-6A244F523A58}" srcOrd="5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4EA6B03-8333-4702-B823-827F9747BFA3}">
      <dgm:prSet/>
      <dgm:spPr/>
      <dgm:t>
        <a:bodyPr/>
        <a:lstStyle/>
        <a:p>
          <a:r>
            <a:rPr lang="id-ID" b="1" dirty="0" smtClean="0"/>
            <a:t>ISA-7A Information Systems Rules Model</a:t>
          </a:r>
          <a:endParaRPr lang="id-ID" b="1" dirty="0"/>
        </a:p>
      </dgm:t>
    </dgm:pt>
    <dgm:pt modelId="{E5A00201-7A7B-4E18-A3C4-104E9C8962FC}" type="parTrans" cxnId="{580D2DB1-0E94-45F8-984F-DA33F059433B}">
      <dgm:prSet/>
      <dgm:spPr/>
      <dgm:t>
        <a:bodyPr/>
        <a:lstStyle/>
        <a:p>
          <a:endParaRPr lang="id-ID" b="1"/>
        </a:p>
      </dgm:t>
    </dgm:pt>
    <dgm:pt modelId="{42358A26-27C0-4DA2-8540-F905C0C7289B}" type="sibTrans" cxnId="{580D2DB1-0E94-45F8-984F-DA33F059433B}">
      <dgm:prSet/>
      <dgm:spPr/>
      <dgm:t>
        <a:bodyPr/>
        <a:lstStyle/>
        <a:p>
          <a:endParaRPr lang="id-ID" b="1"/>
        </a:p>
      </dgm:t>
    </dgm:pt>
    <dgm:pt modelId="{E4B00790-C2E7-44D6-ACD7-8368C27A4282}">
      <dgm:prSet/>
      <dgm:spPr/>
      <dgm:t>
        <a:bodyPr/>
        <a:lstStyle/>
        <a:p>
          <a:r>
            <a:rPr lang="id-ID" b="1" dirty="0" smtClean="0"/>
            <a:t>ISA-7B Information Systems State Transition Description</a:t>
          </a:r>
          <a:endParaRPr lang="id-ID" b="1" dirty="0"/>
        </a:p>
      </dgm:t>
    </dgm:pt>
    <dgm:pt modelId="{A596BE66-AE0C-4286-8B85-AF63EC180945}" type="parTrans" cxnId="{D485580F-DCA0-447C-B0EA-F11B78201F0D}">
      <dgm:prSet/>
      <dgm:spPr/>
      <dgm:t>
        <a:bodyPr/>
        <a:lstStyle/>
        <a:p>
          <a:endParaRPr lang="id-ID" b="1"/>
        </a:p>
      </dgm:t>
    </dgm:pt>
    <dgm:pt modelId="{522A41AF-FE18-4DBE-8258-24905DF36169}" type="sibTrans" cxnId="{D485580F-DCA0-447C-B0EA-F11B78201F0D}">
      <dgm:prSet/>
      <dgm:spPr/>
      <dgm:t>
        <a:bodyPr/>
        <a:lstStyle/>
        <a:p>
          <a:endParaRPr lang="id-ID" b="1"/>
        </a:p>
      </dgm:t>
    </dgm:pt>
    <dgm:pt modelId="{93A62A38-1657-414D-8803-8DD35CDD6005}">
      <dgm:prSet/>
      <dgm:spPr/>
      <dgm:t>
        <a:bodyPr/>
        <a:lstStyle/>
        <a:p>
          <a:r>
            <a:rPr lang="id-ID" b="1" dirty="0" smtClean="0"/>
            <a:t>ISA-7C Information Systems Eventi Trace Description</a:t>
          </a:r>
          <a:endParaRPr lang="id-ID" b="1" dirty="0"/>
        </a:p>
      </dgm:t>
    </dgm:pt>
    <dgm:pt modelId="{90EE9F32-3B43-458C-AD69-60C65C96AE19}" type="parTrans" cxnId="{BEC92937-F4A4-4589-B861-163A95AE2299}">
      <dgm:prSet/>
      <dgm:spPr/>
      <dgm:t>
        <a:bodyPr/>
        <a:lstStyle/>
        <a:p>
          <a:endParaRPr lang="id-ID" b="1"/>
        </a:p>
      </dgm:t>
    </dgm:pt>
    <dgm:pt modelId="{C64DE2DC-85BD-4CAA-967E-654215417FDC}" type="sibTrans" cxnId="{BEC92937-F4A4-4589-B861-163A95AE2299}">
      <dgm:prSet/>
      <dgm:spPr/>
      <dgm:t>
        <a:bodyPr/>
        <a:lstStyle/>
        <a:p>
          <a:endParaRPr lang="id-ID" b="1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6527F37D-E1BE-4144-9A40-FFF824221F0D}" type="pres">
      <dgm:prSet presAssocID="{D4EA6B03-8333-4702-B823-827F9747BFA3}" presName="aNode" presStyleLbl="fgAcc1" presStyleIdx="0" presStyleCnt="3" custScaleX="25834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59C56A1-4905-4AC4-B668-1F9A907EFFA8}" type="pres">
      <dgm:prSet presAssocID="{D4EA6B03-8333-4702-B823-827F9747BFA3}" presName="aSpace" presStyleCnt="0"/>
      <dgm:spPr/>
    </dgm:pt>
    <dgm:pt modelId="{20549771-FE4F-4749-925D-EF32DC644920}" type="pres">
      <dgm:prSet presAssocID="{E4B00790-C2E7-44D6-ACD7-8368C27A4282}" presName="aNode" presStyleLbl="fgAcc1" presStyleIdx="1" presStyleCnt="3" custScaleX="25726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147EB64-D885-4B78-860E-3220185F392F}" type="pres">
      <dgm:prSet presAssocID="{E4B00790-C2E7-44D6-ACD7-8368C27A4282}" presName="aSpace" presStyleCnt="0"/>
      <dgm:spPr/>
    </dgm:pt>
    <dgm:pt modelId="{6A0F8515-4C7B-4F29-9ECC-536385B30D60}" type="pres">
      <dgm:prSet presAssocID="{93A62A38-1657-414D-8803-8DD35CDD6005}" presName="aNode" presStyleLbl="fgAcc1" presStyleIdx="2" presStyleCnt="3" custScaleX="2623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AAC97EB-73C0-4901-85A5-15030C4AD526}" type="pres">
      <dgm:prSet presAssocID="{93A62A38-1657-414D-8803-8DD35CDD6005}" presName="aSpace" presStyleCnt="0"/>
      <dgm:spPr/>
    </dgm:pt>
  </dgm:ptLst>
  <dgm:cxnLst>
    <dgm:cxn modelId="{BEC92937-F4A4-4589-B861-163A95AE2299}" srcId="{A935F4F7-045E-4105-B183-084A95C30009}" destId="{93A62A38-1657-414D-8803-8DD35CDD6005}" srcOrd="2" destOrd="0" parTransId="{90EE9F32-3B43-458C-AD69-60C65C96AE19}" sibTransId="{C64DE2DC-85BD-4CAA-967E-654215417FDC}"/>
    <dgm:cxn modelId="{84192761-E824-4B67-9638-2E1EE6E8B83D}" type="presOf" srcId="{D4EA6B03-8333-4702-B823-827F9747BFA3}" destId="{6527F37D-E1BE-4144-9A40-FFF824221F0D}" srcOrd="0" destOrd="0" presId="urn:microsoft.com/office/officeart/2005/8/layout/pyramid2"/>
    <dgm:cxn modelId="{D485580F-DCA0-447C-B0EA-F11B78201F0D}" srcId="{A935F4F7-045E-4105-B183-084A95C30009}" destId="{E4B00790-C2E7-44D6-ACD7-8368C27A4282}" srcOrd="1" destOrd="0" parTransId="{A596BE66-AE0C-4286-8B85-AF63EC180945}" sibTransId="{522A41AF-FE18-4DBE-8258-24905DF36169}"/>
    <dgm:cxn modelId="{580D2DB1-0E94-45F8-984F-DA33F059433B}" srcId="{A935F4F7-045E-4105-B183-084A95C30009}" destId="{D4EA6B03-8333-4702-B823-827F9747BFA3}" srcOrd="0" destOrd="0" parTransId="{E5A00201-7A7B-4E18-A3C4-104E9C8962FC}" sibTransId="{42358A26-27C0-4DA2-8540-F905C0C7289B}"/>
    <dgm:cxn modelId="{A45EB16A-B823-4716-B3ED-A8276FA14B5A}" type="presOf" srcId="{A935F4F7-045E-4105-B183-084A95C30009}" destId="{D1855AF8-8503-493D-B233-1C5D2B77604E}" srcOrd="0" destOrd="0" presId="urn:microsoft.com/office/officeart/2005/8/layout/pyramid2"/>
    <dgm:cxn modelId="{98C4E914-6078-4E0D-A624-4F6517F81253}" type="presOf" srcId="{93A62A38-1657-414D-8803-8DD35CDD6005}" destId="{6A0F8515-4C7B-4F29-9ECC-536385B30D60}" srcOrd="0" destOrd="0" presId="urn:microsoft.com/office/officeart/2005/8/layout/pyramid2"/>
    <dgm:cxn modelId="{7B245031-7B97-477A-A185-2D38E0015D16}" type="presOf" srcId="{E4B00790-C2E7-44D6-ACD7-8368C27A4282}" destId="{20549771-FE4F-4749-925D-EF32DC644920}" srcOrd="0" destOrd="0" presId="urn:microsoft.com/office/officeart/2005/8/layout/pyramid2"/>
    <dgm:cxn modelId="{7006876C-C82D-48FE-9857-8993BE57594B}" type="presParOf" srcId="{D1855AF8-8503-493D-B233-1C5D2B77604E}" destId="{22EEC4DB-245D-4F4A-97A9-C6D4BA8220B6}" srcOrd="0" destOrd="0" presId="urn:microsoft.com/office/officeart/2005/8/layout/pyramid2"/>
    <dgm:cxn modelId="{83BEA51A-AAF0-4ABE-ABDB-1E4356529413}" type="presParOf" srcId="{D1855AF8-8503-493D-B233-1C5D2B77604E}" destId="{9C4D25E0-C4CB-45FB-81F2-81FEDA0FE799}" srcOrd="1" destOrd="0" presId="urn:microsoft.com/office/officeart/2005/8/layout/pyramid2"/>
    <dgm:cxn modelId="{A12AE824-057D-4289-9A9C-2DC718871E2F}" type="presParOf" srcId="{9C4D25E0-C4CB-45FB-81F2-81FEDA0FE799}" destId="{6527F37D-E1BE-4144-9A40-FFF824221F0D}" srcOrd="0" destOrd="0" presId="urn:microsoft.com/office/officeart/2005/8/layout/pyramid2"/>
    <dgm:cxn modelId="{944E3FAB-C3FF-4A0C-950E-509F6BD92A54}" type="presParOf" srcId="{9C4D25E0-C4CB-45FB-81F2-81FEDA0FE799}" destId="{A59C56A1-4905-4AC4-B668-1F9A907EFFA8}" srcOrd="1" destOrd="0" presId="urn:microsoft.com/office/officeart/2005/8/layout/pyramid2"/>
    <dgm:cxn modelId="{D9883D0A-D072-40CA-8FE6-7B3004E6EE25}" type="presParOf" srcId="{9C4D25E0-C4CB-45FB-81F2-81FEDA0FE799}" destId="{20549771-FE4F-4749-925D-EF32DC644920}" srcOrd="2" destOrd="0" presId="urn:microsoft.com/office/officeart/2005/8/layout/pyramid2"/>
    <dgm:cxn modelId="{F5D68414-7398-47AD-88CF-7E8F116A15EB}" type="presParOf" srcId="{9C4D25E0-C4CB-45FB-81F2-81FEDA0FE799}" destId="{B147EB64-D885-4B78-860E-3220185F392F}" srcOrd="3" destOrd="0" presId="urn:microsoft.com/office/officeart/2005/8/layout/pyramid2"/>
    <dgm:cxn modelId="{8C63253A-8077-4759-BC39-37A403279EDF}" type="presParOf" srcId="{9C4D25E0-C4CB-45FB-81F2-81FEDA0FE799}" destId="{6A0F8515-4C7B-4F29-9ECC-536385B30D60}" srcOrd="4" destOrd="0" presId="urn:microsoft.com/office/officeart/2005/8/layout/pyramid2"/>
    <dgm:cxn modelId="{EE3FC4E3-84D7-46DF-990A-C7CBA388ACCB}" type="presParOf" srcId="{9C4D25E0-C4CB-45FB-81F2-81FEDA0FE799}" destId="{9AAC97EB-73C0-4901-85A5-15030C4AD526}" srcOrd="5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F6D5680-115B-45EA-A659-560710FFE652}">
      <dgm:prSet custT="1"/>
      <dgm:spPr/>
      <dgm:t>
        <a:bodyPr/>
        <a:lstStyle/>
        <a:p>
          <a:r>
            <a:rPr lang="id-ID" sz="2400" b="1" dirty="0" smtClean="0"/>
            <a:t>ISA-7 mendefinisikan dan menggambarkan perilaku dinamis dari sudut pandang sistem dan karakteristik kinerja</a:t>
          </a:r>
          <a:endParaRPr lang="id-ID" sz="2400" b="1" dirty="0"/>
        </a:p>
      </dgm:t>
    </dgm:pt>
    <dgm:pt modelId="{E4B692F2-0B60-4204-8916-B12AEC96AD55}" type="parTrans" cxnId="{89CD2E18-C207-4FEA-A72B-C579A89BEEF8}">
      <dgm:prSet/>
      <dgm:spPr/>
      <dgm:t>
        <a:bodyPr/>
        <a:lstStyle/>
        <a:p>
          <a:endParaRPr lang="id-ID" sz="2400" b="1"/>
        </a:p>
      </dgm:t>
    </dgm:pt>
    <dgm:pt modelId="{9A6ABB25-E6E5-4013-AB2B-7AFDDA185CDF}" type="sibTrans" cxnId="{89CD2E18-C207-4FEA-A72B-C579A89BEEF8}">
      <dgm:prSet/>
      <dgm:spPr/>
      <dgm:t>
        <a:bodyPr/>
        <a:lstStyle/>
        <a:p>
          <a:endParaRPr lang="id-ID" sz="2400" b="1"/>
        </a:p>
      </dgm:t>
    </dgm:pt>
    <dgm:pt modelId="{FF66B9EE-9474-4703-BCEB-7B0DE782507D}">
      <dgm:prSet custT="1"/>
      <dgm:spPr/>
      <dgm:t>
        <a:bodyPr/>
        <a:lstStyle/>
        <a:p>
          <a:r>
            <a:rPr lang="id-ID" sz="2000" b="1" dirty="0" smtClean="0"/>
            <a:t>Ketika sebuah event terjadi, maka tindakan yang dilakukan sistem digambarkan dalam ISA-7A</a:t>
          </a:r>
          <a:endParaRPr lang="id-ID" sz="2000" b="1" dirty="0"/>
        </a:p>
      </dgm:t>
    </dgm:pt>
    <dgm:pt modelId="{8406D3BD-008C-46D3-B9D1-08D9E0C24D83}" type="parTrans" cxnId="{DDB38F4E-C219-476E-A6CF-D7975C9A6BB3}">
      <dgm:prSet/>
      <dgm:spPr/>
      <dgm:t>
        <a:bodyPr/>
        <a:lstStyle/>
        <a:p>
          <a:endParaRPr lang="id-ID" sz="2400" b="1"/>
        </a:p>
      </dgm:t>
    </dgm:pt>
    <dgm:pt modelId="{032F3DBA-C54B-40BD-B7CD-A1B659C7B682}" type="sibTrans" cxnId="{DDB38F4E-C219-476E-A6CF-D7975C9A6BB3}">
      <dgm:prSet/>
      <dgm:spPr/>
      <dgm:t>
        <a:bodyPr/>
        <a:lstStyle/>
        <a:p>
          <a:endParaRPr lang="id-ID" sz="2400" b="1"/>
        </a:p>
      </dgm:t>
    </dgm:pt>
    <dgm:pt modelId="{0D17A8BD-7CAF-44B9-B064-F2FB872AAD26}">
      <dgm:prSet custT="1"/>
      <dgm:spPr/>
      <dgm:t>
        <a:bodyPr/>
        <a:lstStyle/>
        <a:p>
          <a:r>
            <a:rPr lang="id-ID" sz="2000" b="1" dirty="0" smtClean="0"/>
            <a:t>ISA-7b dan ISA-7c dapat dipergunakan secara terpisah atau menjadi bagian untuk menggambarkan perilaku timing dan sequencingklnn</a:t>
          </a:r>
          <a:endParaRPr lang="id-ID" sz="2000" b="1" dirty="0"/>
        </a:p>
      </dgm:t>
    </dgm:pt>
    <dgm:pt modelId="{C8958414-BBFE-4371-87D9-3055EFF445C3}" type="parTrans" cxnId="{FE4228EF-DFB2-4223-9F4A-EC392EE91795}">
      <dgm:prSet/>
      <dgm:spPr/>
      <dgm:t>
        <a:bodyPr/>
        <a:lstStyle/>
        <a:p>
          <a:endParaRPr lang="id-ID" sz="2400" b="1"/>
        </a:p>
      </dgm:t>
    </dgm:pt>
    <dgm:pt modelId="{7A1CE9F8-04DB-41AF-A051-BD2ACA43BAFF}" type="sibTrans" cxnId="{FE4228EF-DFB2-4223-9F4A-EC392EE91795}">
      <dgm:prSet/>
      <dgm:spPr/>
      <dgm:t>
        <a:bodyPr/>
        <a:lstStyle/>
        <a:p>
          <a:endParaRPr lang="id-ID" sz="2400" b="1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F32AFB13-13E4-4314-B9DD-76819EEA574B}" type="pres">
      <dgm:prSet presAssocID="{6F6D5680-115B-45EA-A659-560710FFE652}" presName="aNode" presStyleLbl="fgAcc1" presStyleIdx="0" presStyleCnt="3" custScaleX="2623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6081627-5F73-4E8E-9080-FE03B3EA079A}" type="pres">
      <dgm:prSet presAssocID="{6F6D5680-115B-45EA-A659-560710FFE652}" presName="aSpace" presStyleCnt="0"/>
      <dgm:spPr/>
    </dgm:pt>
    <dgm:pt modelId="{A5F9E104-E983-42DB-8BD7-71DE914E320A}" type="pres">
      <dgm:prSet presAssocID="{FF66B9EE-9474-4703-BCEB-7B0DE782507D}" presName="aNode" presStyleLbl="fgAcc1" presStyleIdx="1" presStyleCnt="3" custScaleX="25975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73C5B42-E787-4B48-8A62-6F9DC1F2A2A2}" type="pres">
      <dgm:prSet presAssocID="{FF66B9EE-9474-4703-BCEB-7B0DE782507D}" presName="aSpace" presStyleCnt="0"/>
      <dgm:spPr/>
    </dgm:pt>
    <dgm:pt modelId="{D2565CFF-4AB8-4C19-8534-08F533A7B7C6}" type="pres">
      <dgm:prSet presAssocID="{0D17A8BD-7CAF-44B9-B064-F2FB872AAD26}" presName="aNode" presStyleLbl="fgAcc1" presStyleIdx="2" presStyleCnt="3" custScaleX="25975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48D6EA3-E4E7-455E-83BA-168C59CD0814}" type="pres">
      <dgm:prSet presAssocID="{0D17A8BD-7CAF-44B9-B064-F2FB872AAD26}" presName="aSpace" presStyleCnt="0"/>
      <dgm:spPr/>
    </dgm:pt>
  </dgm:ptLst>
  <dgm:cxnLst>
    <dgm:cxn modelId="{F766B22A-DE52-4388-B9E9-B5EE613877E3}" type="presOf" srcId="{6F6D5680-115B-45EA-A659-560710FFE652}" destId="{F32AFB13-13E4-4314-B9DD-76819EEA574B}" srcOrd="0" destOrd="0" presId="urn:microsoft.com/office/officeart/2005/8/layout/pyramid2"/>
    <dgm:cxn modelId="{89CD2E18-C207-4FEA-A72B-C579A89BEEF8}" srcId="{A935F4F7-045E-4105-B183-084A95C30009}" destId="{6F6D5680-115B-45EA-A659-560710FFE652}" srcOrd="0" destOrd="0" parTransId="{E4B692F2-0B60-4204-8916-B12AEC96AD55}" sibTransId="{9A6ABB25-E6E5-4013-AB2B-7AFDDA185CDF}"/>
    <dgm:cxn modelId="{FE4228EF-DFB2-4223-9F4A-EC392EE91795}" srcId="{A935F4F7-045E-4105-B183-084A95C30009}" destId="{0D17A8BD-7CAF-44B9-B064-F2FB872AAD26}" srcOrd="2" destOrd="0" parTransId="{C8958414-BBFE-4371-87D9-3055EFF445C3}" sibTransId="{7A1CE9F8-04DB-41AF-A051-BD2ACA43BAFF}"/>
    <dgm:cxn modelId="{30C8B3C5-410C-4ECD-A25B-E8CFC4ECB1ED}" type="presOf" srcId="{0D17A8BD-7CAF-44B9-B064-F2FB872AAD26}" destId="{D2565CFF-4AB8-4C19-8534-08F533A7B7C6}" srcOrd="0" destOrd="0" presId="urn:microsoft.com/office/officeart/2005/8/layout/pyramid2"/>
    <dgm:cxn modelId="{B2AF6C2F-D2AF-488B-B404-E2A5C48D9000}" type="presOf" srcId="{A935F4F7-045E-4105-B183-084A95C30009}" destId="{D1855AF8-8503-493D-B233-1C5D2B77604E}" srcOrd="0" destOrd="0" presId="urn:microsoft.com/office/officeart/2005/8/layout/pyramid2"/>
    <dgm:cxn modelId="{DDB38F4E-C219-476E-A6CF-D7975C9A6BB3}" srcId="{A935F4F7-045E-4105-B183-084A95C30009}" destId="{FF66B9EE-9474-4703-BCEB-7B0DE782507D}" srcOrd="1" destOrd="0" parTransId="{8406D3BD-008C-46D3-B9D1-08D9E0C24D83}" sibTransId="{032F3DBA-C54B-40BD-B7CD-A1B659C7B682}"/>
    <dgm:cxn modelId="{4C31ECE3-C137-49F2-98E9-864C7867A576}" type="presOf" srcId="{FF66B9EE-9474-4703-BCEB-7B0DE782507D}" destId="{A5F9E104-E983-42DB-8BD7-71DE914E320A}" srcOrd="0" destOrd="0" presId="urn:microsoft.com/office/officeart/2005/8/layout/pyramid2"/>
    <dgm:cxn modelId="{A1C6CAA9-DD39-45C4-A580-C91AE1A95BE8}" type="presParOf" srcId="{D1855AF8-8503-493D-B233-1C5D2B77604E}" destId="{22EEC4DB-245D-4F4A-97A9-C6D4BA8220B6}" srcOrd="0" destOrd="0" presId="urn:microsoft.com/office/officeart/2005/8/layout/pyramid2"/>
    <dgm:cxn modelId="{661EBC4C-B0A1-4B5C-B767-5B48C90D7D5D}" type="presParOf" srcId="{D1855AF8-8503-493D-B233-1C5D2B77604E}" destId="{9C4D25E0-C4CB-45FB-81F2-81FEDA0FE799}" srcOrd="1" destOrd="0" presId="urn:microsoft.com/office/officeart/2005/8/layout/pyramid2"/>
    <dgm:cxn modelId="{20987465-B417-4D76-A529-D53C8301441E}" type="presParOf" srcId="{9C4D25E0-C4CB-45FB-81F2-81FEDA0FE799}" destId="{F32AFB13-13E4-4314-B9DD-76819EEA574B}" srcOrd="0" destOrd="0" presId="urn:microsoft.com/office/officeart/2005/8/layout/pyramid2"/>
    <dgm:cxn modelId="{F563DB47-0759-493B-880A-8158ED9F2CB9}" type="presParOf" srcId="{9C4D25E0-C4CB-45FB-81F2-81FEDA0FE799}" destId="{66081627-5F73-4E8E-9080-FE03B3EA079A}" srcOrd="1" destOrd="0" presId="urn:microsoft.com/office/officeart/2005/8/layout/pyramid2"/>
    <dgm:cxn modelId="{9B5E8B2B-5497-4A29-B328-2254845D0162}" type="presParOf" srcId="{9C4D25E0-C4CB-45FB-81F2-81FEDA0FE799}" destId="{A5F9E104-E983-42DB-8BD7-71DE914E320A}" srcOrd="2" destOrd="0" presId="urn:microsoft.com/office/officeart/2005/8/layout/pyramid2"/>
    <dgm:cxn modelId="{D554ACB0-DDB9-4CA2-A223-A806A137325E}" type="presParOf" srcId="{9C4D25E0-C4CB-45FB-81F2-81FEDA0FE799}" destId="{573C5B42-E787-4B48-8A62-6F9DC1F2A2A2}" srcOrd="3" destOrd="0" presId="urn:microsoft.com/office/officeart/2005/8/layout/pyramid2"/>
    <dgm:cxn modelId="{E19CFD7B-D571-42C7-BE55-7AE478961B25}" type="presParOf" srcId="{9C4D25E0-C4CB-45FB-81F2-81FEDA0FE799}" destId="{D2565CFF-4AB8-4C19-8534-08F533A7B7C6}" srcOrd="4" destOrd="0" presId="urn:microsoft.com/office/officeart/2005/8/layout/pyramid2"/>
    <dgm:cxn modelId="{091B4718-5EA9-4E85-83A8-A8EF4FF9177A}" type="presParOf" srcId="{9C4D25E0-C4CB-45FB-81F2-81FEDA0FE799}" destId="{448D6EA3-E4E7-455E-83BA-168C59CD0814}" srcOrd="5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90C84CB-48C4-42AB-B1CD-728B2F3F67BC}">
      <dgm:prSet custT="1"/>
      <dgm:spPr/>
      <dgm:t>
        <a:bodyPr/>
        <a:lstStyle/>
        <a:p>
          <a:r>
            <a:rPr lang="id-ID" sz="2400" b="1" dirty="0" smtClean="0"/>
            <a:t>ISA-7a dapat direpresentasikan dengan mempergunakan plain text, tetapi metode formal lainnya bisa dipergunakan jika aturan yang digambarkan terlalu kompleks</a:t>
          </a:r>
          <a:endParaRPr lang="id-ID" sz="2400" b="1" dirty="0"/>
        </a:p>
      </dgm:t>
    </dgm:pt>
    <dgm:pt modelId="{86D9C082-73AD-4A3A-AD51-60FE67C88D3E}" type="parTrans" cxnId="{B78DB052-71D8-431A-95AF-2B81F0444708}">
      <dgm:prSet/>
      <dgm:spPr/>
      <dgm:t>
        <a:bodyPr/>
        <a:lstStyle/>
        <a:p>
          <a:endParaRPr lang="id-ID" sz="2800" b="1"/>
        </a:p>
      </dgm:t>
    </dgm:pt>
    <dgm:pt modelId="{CB3CBA92-5424-41D6-B333-7FD139F03D01}" type="sibTrans" cxnId="{B78DB052-71D8-431A-95AF-2B81F0444708}">
      <dgm:prSet/>
      <dgm:spPr/>
      <dgm:t>
        <a:bodyPr/>
        <a:lstStyle/>
        <a:p>
          <a:endParaRPr lang="id-ID" sz="2800" b="1"/>
        </a:p>
      </dgm:t>
    </dgm:pt>
    <dgm:pt modelId="{E6EBD798-8DB3-42DA-974C-B2A8D1C29906}">
      <dgm:prSet custT="1"/>
      <dgm:spPr/>
      <dgm:t>
        <a:bodyPr/>
        <a:lstStyle/>
        <a:p>
          <a:r>
            <a:rPr lang="id-ID" sz="2000" b="1" dirty="0" smtClean="0"/>
            <a:t>UML State Chart Diagram merupakan cara yang efektif untuk menrepresentasikan ISA-7b</a:t>
          </a:r>
          <a:endParaRPr lang="id-ID" sz="2000" b="1" dirty="0"/>
        </a:p>
      </dgm:t>
    </dgm:pt>
    <dgm:pt modelId="{2214779E-76EC-4A7F-BE6A-77A284CA32B7}" type="parTrans" cxnId="{C14A4340-E660-4E62-9319-8F19E3E47EBA}">
      <dgm:prSet/>
      <dgm:spPr/>
      <dgm:t>
        <a:bodyPr/>
        <a:lstStyle/>
        <a:p>
          <a:endParaRPr lang="id-ID" sz="2800" b="1"/>
        </a:p>
      </dgm:t>
    </dgm:pt>
    <dgm:pt modelId="{EB555C32-7EF1-49F6-8DC9-14D1633F5168}" type="sibTrans" cxnId="{C14A4340-E660-4E62-9319-8F19E3E47EBA}">
      <dgm:prSet/>
      <dgm:spPr/>
      <dgm:t>
        <a:bodyPr/>
        <a:lstStyle/>
        <a:p>
          <a:endParaRPr lang="id-ID" sz="2800" b="1"/>
        </a:p>
      </dgm:t>
    </dgm:pt>
    <dgm:pt modelId="{8BBCC187-9441-4ECF-A7C5-08076D86A1B3}">
      <dgm:prSet custT="1"/>
      <dgm:spPr/>
      <dgm:t>
        <a:bodyPr/>
        <a:lstStyle/>
        <a:p>
          <a:r>
            <a:rPr lang="id-ID" sz="2000" b="1" dirty="0" smtClean="0"/>
            <a:t>UML Sequence Diagram merupakan metode yang  lebih baik untuk merepresentasikan ISA-7c</a:t>
          </a:r>
          <a:endParaRPr lang="id-ID" sz="2000" b="1" dirty="0"/>
        </a:p>
      </dgm:t>
    </dgm:pt>
    <dgm:pt modelId="{34127DF1-5340-4B40-9596-AB87A74894BB}" type="parTrans" cxnId="{C43066B5-70F3-4693-B8F8-474D2A073AEE}">
      <dgm:prSet/>
      <dgm:spPr/>
      <dgm:t>
        <a:bodyPr/>
        <a:lstStyle/>
        <a:p>
          <a:endParaRPr lang="id-ID" sz="2800" b="1"/>
        </a:p>
      </dgm:t>
    </dgm:pt>
    <dgm:pt modelId="{81211767-8A55-4BC4-91A4-D037EFC64E4F}" type="sibTrans" cxnId="{C43066B5-70F3-4693-B8F8-474D2A073AEE}">
      <dgm:prSet/>
      <dgm:spPr/>
      <dgm:t>
        <a:bodyPr/>
        <a:lstStyle/>
        <a:p>
          <a:endParaRPr lang="id-ID" sz="2800" b="1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911A53A4-55AB-4A54-A50D-17A6B9DC390A}" type="pres">
      <dgm:prSet presAssocID="{590C84CB-48C4-42AB-B1CD-728B2F3F67BC}" presName="aNode" presStyleLbl="fgAcc1" presStyleIdx="0" presStyleCnt="3" custScaleX="259591" custScaleY="19233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881478E-25A3-4E75-A4A2-06D2ACC43EF7}" type="pres">
      <dgm:prSet presAssocID="{590C84CB-48C4-42AB-B1CD-728B2F3F67BC}" presName="aSpace" presStyleCnt="0"/>
      <dgm:spPr/>
    </dgm:pt>
    <dgm:pt modelId="{82969AD3-DFFF-47E8-BD0D-BBA333A3175E}" type="pres">
      <dgm:prSet presAssocID="{E6EBD798-8DB3-42DA-974C-B2A8D1C29906}" presName="aNode" presStyleLbl="fgAcc1" presStyleIdx="1" presStyleCnt="3" custScaleX="25975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9FC0B32-5060-4E2C-81C8-F1E1D300F711}" type="pres">
      <dgm:prSet presAssocID="{E6EBD798-8DB3-42DA-974C-B2A8D1C29906}" presName="aSpace" presStyleCnt="0"/>
      <dgm:spPr/>
    </dgm:pt>
    <dgm:pt modelId="{91F80D90-3739-4C46-B96D-554D9C3EAFC6}" type="pres">
      <dgm:prSet presAssocID="{8BBCC187-9441-4ECF-A7C5-08076D86A1B3}" presName="aNode" presStyleLbl="fgAcc1" presStyleIdx="2" presStyleCnt="3" custScaleX="25975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32F820E-CD23-4E67-A8AD-22497861D0FB}" type="pres">
      <dgm:prSet presAssocID="{8BBCC187-9441-4ECF-A7C5-08076D86A1B3}" presName="aSpace" presStyleCnt="0"/>
      <dgm:spPr/>
    </dgm:pt>
  </dgm:ptLst>
  <dgm:cxnLst>
    <dgm:cxn modelId="{1D1ACEB4-A3E3-43EA-B854-BE27A78B013F}" type="presOf" srcId="{E6EBD798-8DB3-42DA-974C-B2A8D1C29906}" destId="{82969AD3-DFFF-47E8-BD0D-BBA333A3175E}" srcOrd="0" destOrd="0" presId="urn:microsoft.com/office/officeart/2005/8/layout/pyramid2"/>
    <dgm:cxn modelId="{C43066B5-70F3-4693-B8F8-474D2A073AEE}" srcId="{A935F4F7-045E-4105-B183-084A95C30009}" destId="{8BBCC187-9441-4ECF-A7C5-08076D86A1B3}" srcOrd="2" destOrd="0" parTransId="{34127DF1-5340-4B40-9596-AB87A74894BB}" sibTransId="{81211767-8A55-4BC4-91A4-D037EFC64E4F}"/>
    <dgm:cxn modelId="{B78DB052-71D8-431A-95AF-2B81F0444708}" srcId="{A935F4F7-045E-4105-B183-084A95C30009}" destId="{590C84CB-48C4-42AB-B1CD-728B2F3F67BC}" srcOrd="0" destOrd="0" parTransId="{86D9C082-73AD-4A3A-AD51-60FE67C88D3E}" sibTransId="{CB3CBA92-5424-41D6-B333-7FD139F03D01}"/>
    <dgm:cxn modelId="{A46F387E-380D-49AC-95F7-C3B46C2075F1}" type="presOf" srcId="{590C84CB-48C4-42AB-B1CD-728B2F3F67BC}" destId="{911A53A4-55AB-4A54-A50D-17A6B9DC390A}" srcOrd="0" destOrd="0" presId="urn:microsoft.com/office/officeart/2005/8/layout/pyramid2"/>
    <dgm:cxn modelId="{C14A4340-E660-4E62-9319-8F19E3E47EBA}" srcId="{A935F4F7-045E-4105-B183-084A95C30009}" destId="{E6EBD798-8DB3-42DA-974C-B2A8D1C29906}" srcOrd="1" destOrd="0" parTransId="{2214779E-76EC-4A7F-BE6A-77A284CA32B7}" sibTransId="{EB555C32-7EF1-49F6-8DC9-14D1633F5168}"/>
    <dgm:cxn modelId="{71443C80-D328-40B8-A033-18141EC3C398}" type="presOf" srcId="{A935F4F7-045E-4105-B183-084A95C30009}" destId="{D1855AF8-8503-493D-B233-1C5D2B77604E}" srcOrd="0" destOrd="0" presId="urn:microsoft.com/office/officeart/2005/8/layout/pyramid2"/>
    <dgm:cxn modelId="{C1E095EB-D74A-4529-8CC2-211FAF1EE3C7}" type="presOf" srcId="{8BBCC187-9441-4ECF-A7C5-08076D86A1B3}" destId="{91F80D90-3739-4C46-B96D-554D9C3EAFC6}" srcOrd="0" destOrd="0" presId="urn:microsoft.com/office/officeart/2005/8/layout/pyramid2"/>
    <dgm:cxn modelId="{6CB158F3-FB56-43D0-8494-0843B8891BAB}" type="presParOf" srcId="{D1855AF8-8503-493D-B233-1C5D2B77604E}" destId="{22EEC4DB-245D-4F4A-97A9-C6D4BA8220B6}" srcOrd="0" destOrd="0" presId="urn:microsoft.com/office/officeart/2005/8/layout/pyramid2"/>
    <dgm:cxn modelId="{68ED3DF4-99CA-4D5E-A10C-96F4B29816C2}" type="presParOf" srcId="{D1855AF8-8503-493D-B233-1C5D2B77604E}" destId="{9C4D25E0-C4CB-45FB-81F2-81FEDA0FE799}" srcOrd="1" destOrd="0" presId="urn:microsoft.com/office/officeart/2005/8/layout/pyramid2"/>
    <dgm:cxn modelId="{930D5215-5168-44C8-AECA-4BF44E5A9E6E}" type="presParOf" srcId="{9C4D25E0-C4CB-45FB-81F2-81FEDA0FE799}" destId="{911A53A4-55AB-4A54-A50D-17A6B9DC390A}" srcOrd="0" destOrd="0" presId="urn:microsoft.com/office/officeart/2005/8/layout/pyramid2"/>
    <dgm:cxn modelId="{24B68769-99F6-4EC1-94F8-7A99F7D29D14}" type="presParOf" srcId="{9C4D25E0-C4CB-45FB-81F2-81FEDA0FE799}" destId="{1881478E-25A3-4E75-A4A2-06D2ACC43EF7}" srcOrd="1" destOrd="0" presId="urn:microsoft.com/office/officeart/2005/8/layout/pyramid2"/>
    <dgm:cxn modelId="{18EBDC98-B679-4B44-8465-B9E08E437CB2}" type="presParOf" srcId="{9C4D25E0-C4CB-45FB-81F2-81FEDA0FE799}" destId="{82969AD3-DFFF-47E8-BD0D-BBA333A3175E}" srcOrd="2" destOrd="0" presId="urn:microsoft.com/office/officeart/2005/8/layout/pyramid2"/>
    <dgm:cxn modelId="{01D40B1C-C366-421D-A248-E805CB02A401}" type="presParOf" srcId="{9C4D25E0-C4CB-45FB-81F2-81FEDA0FE799}" destId="{79FC0B32-5060-4E2C-81C8-F1E1D300F711}" srcOrd="3" destOrd="0" presId="urn:microsoft.com/office/officeart/2005/8/layout/pyramid2"/>
    <dgm:cxn modelId="{0AD138CD-4194-4A29-9C9A-BDB91B24FA0D}" type="presParOf" srcId="{9C4D25E0-C4CB-45FB-81F2-81FEDA0FE799}" destId="{91F80D90-3739-4C46-B96D-554D9C3EAFC6}" srcOrd="4" destOrd="0" presId="urn:microsoft.com/office/officeart/2005/8/layout/pyramid2"/>
    <dgm:cxn modelId="{4BD6F1D1-EEF6-4656-9E8D-A790B6C41FF0}" type="presParOf" srcId="{9C4D25E0-C4CB-45FB-81F2-81FEDA0FE799}" destId="{332F820E-CD23-4E67-A8AD-22497861D0FB}" srcOrd="5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915A306-FA51-4DF6-8881-20C069E78E39}">
      <dgm:prSet custT="1"/>
      <dgm:spPr/>
      <dgm:t>
        <a:bodyPr/>
        <a:lstStyle/>
        <a:p>
          <a:r>
            <a:rPr lang="id-ID" sz="2400" b="1" dirty="0" smtClean="0">
              <a:latin typeface="+mj-lt"/>
            </a:rPr>
            <a:t>Arsitektur Enterprise dikembangkan berlandaskan prinsip organisasi</a:t>
          </a:r>
          <a:endParaRPr lang="id-ID" sz="2400" b="1" dirty="0">
            <a:latin typeface="+mj-lt"/>
          </a:endParaRPr>
        </a:p>
      </dgm:t>
    </dgm:pt>
    <dgm:pt modelId="{26292FD6-FD38-464E-A1B4-6256534A2AC1}" type="parTrans" cxnId="{9851AC54-0CFB-49DB-8B98-01DF60AAFD09}">
      <dgm:prSet/>
      <dgm:spPr/>
      <dgm:t>
        <a:bodyPr/>
        <a:lstStyle/>
        <a:p>
          <a:endParaRPr lang="id-ID" sz="1800" b="1">
            <a:latin typeface="+mj-lt"/>
          </a:endParaRPr>
        </a:p>
      </dgm:t>
    </dgm:pt>
    <dgm:pt modelId="{734409E7-D26A-42C6-AA60-EA06385904EB}" type="sibTrans" cxnId="{9851AC54-0CFB-49DB-8B98-01DF60AAFD09}">
      <dgm:prSet/>
      <dgm:spPr/>
      <dgm:t>
        <a:bodyPr/>
        <a:lstStyle/>
        <a:p>
          <a:endParaRPr lang="id-ID" sz="1800" b="1">
            <a:latin typeface="+mj-lt"/>
          </a:endParaRPr>
        </a:p>
      </dgm:t>
    </dgm:pt>
    <dgm:pt modelId="{A922A7C1-06BC-4375-8A77-3103AD2BAC7C}">
      <dgm:prSet custT="1"/>
      <dgm:spPr/>
      <dgm:t>
        <a:bodyPr/>
        <a:lstStyle/>
        <a:p>
          <a:r>
            <a:rPr lang="id-ID" sz="2400" b="1" dirty="0" smtClean="0">
              <a:latin typeface="+mj-lt"/>
            </a:rPr>
            <a:t>Prinsip harus diprioritaskan dan akan membantu desain dan evolusi Arsitektur Enterprise.</a:t>
          </a:r>
          <a:endParaRPr lang="id-ID" sz="2400" b="1" dirty="0">
            <a:latin typeface="+mj-lt"/>
          </a:endParaRPr>
        </a:p>
      </dgm:t>
    </dgm:pt>
    <dgm:pt modelId="{8645EE65-73E7-41A7-9C66-CAF7AA9B89C4}" type="parTrans" cxnId="{0609FF3F-8C76-4C97-B3FB-B99E6354C374}">
      <dgm:prSet/>
      <dgm:spPr/>
      <dgm:t>
        <a:bodyPr/>
        <a:lstStyle/>
        <a:p>
          <a:endParaRPr lang="id-ID" sz="1800" b="1">
            <a:latin typeface="+mj-lt"/>
          </a:endParaRPr>
        </a:p>
      </dgm:t>
    </dgm:pt>
    <dgm:pt modelId="{1889DB67-E1C6-47F2-8422-23F1518743D6}" type="sibTrans" cxnId="{0609FF3F-8C76-4C97-B3FB-B99E6354C374}">
      <dgm:prSet/>
      <dgm:spPr/>
      <dgm:t>
        <a:bodyPr/>
        <a:lstStyle/>
        <a:p>
          <a:endParaRPr lang="id-ID" sz="1800" b="1">
            <a:latin typeface="+mj-lt"/>
          </a:endParaRPr>
        </a:p>
      </dgm:t>
    </dgm:pt>
    <dgm:pt modelId="{0771A1E3-BBF5-4315-8C36-31C9D8205325}">
      <dgm:prSet custT="1"/>
      <dgm:spPr/>
      <dgm:t>
        <a:bodyPr/>
        <a:lstStyle/>
        <a:p>
          <a:r>
            <a:rPr lang="id-ID" sz="2400" b="1" dirty="0" smtClean="0">
              <a:latin typeface="+mj-lt"/>
            </a:rPr>
            <a:t>Setiap prinsip harus diuraikan Rationale dan Implicationnya dari prinsip tersebut</a:t>
          </a:r>
          <a:endParaRPr lang="id-ID" sz="2400" b="1" dirty="0">
            <a:latin typeface="+mj-lt"/>
          </a:endParaRPr>
        </a:p>
      </dgm:t>
    </dgm:pt>
    <dgm:pt modelId="{D1B15999-7E31-4668-80DA-111134829FC7}" type="parTrans" cxnId="{103AAD2A-5308-409D-92E1-D5D835EC973D}">
      <dgm:prSet/>
      <dgm:spPr/>
      <dgm:t>
        <a:bodyPr/>
        <a:lstStyle/>
        <a:p>
          <a:endParaRPr lang="id-ID" sz="1800" b="1">
            <a:latin typeface="+mj-lt"/>
          </a:endParaRPr>
        </a:p>
      </dgm:t>
    </dgm:pt>
    <dgm:pt modelId="{842382BC-13ED-4CE7-8688-015090937288}" type="sibTrans" cxnId="{103AAD2A-5308-409D-92E1-D5D835EC973D}">
      <dgm:prSet/>
      <dgm:spPr/>
      <dgm:t>
        <a:bodyPr/>
        <a:lstStyle/>
        <a:p>
          <a:endParaRPr lang="id-ID" sz="1800" b="1">
            <a:latin typeface="+mj-lt"/>
          </a:endParaRPr>
        </a:p>
      </dgm:t>
    </dgm:pt>
    <dgm:pt modelId="{77470094-DDF2-4574-AF33-F48B8628EBE1}" type="pres">
      <dgm:prSet presAssocID="{A935F4F7-045E-4105-B183-084A95C3000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D12019F0-26C8-4233-8545-269143AF31BA}" type="pres">
      <dgm:prSet presAssocID="{8915A306-FA51-4DF6-8881-20C069E78E39}" presName="composite" presStyleCnt="0"/>
      <dgm:spPr/>
    </dgm:pt>
    <dgm:pt modelId="{9D48B1D5-DA38-42AD-9E59-8EA0DC89C895}" type="pres">
      <dgm:prSet presAssocID="{8915A306-FA51-4DF6-8881-20C069E78E39}" presName="imgShp" presStyleLbl="fgImgPlace1" presStyleIdx="0" presStyleCnt="3"/>
      <dgm:spPr/>
    </dgm:pt>
    <dgm:pt modelId="{9384A6DB-114B-4AC5-AC40-319BFC56724B}" type="pres">
      <dgm:prSet presAssocID="{8915A306-FA51-4DF6-8881-20C069E78E3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3CAE69F-0E78-411D-827D-3CEFE1536CD8}" type="pres">
      <dgm:prSet presAssocID="{734409E7-D26A-42C6-AA60-EA06385904EB}" presName="spacing" presStyleCnt="0"/>
      <dgm:spPr/>
    </dgm:pt>
    <dgm:pt modelId="{E8784ECF-4FB2-43DA-AA16-41B0A7C468E4}" type="pres">
      <dgm:prSet presAssocID="{A922A7C1-06BC-4375-8A77-3103AD2BAC7C}" presName="composite" presStyleCnt="0"/>
      <dgm:spPr/>
    </dgm:pt>
    <dgm:pt modelId="{94E841B7-FDF9-41BC-B221-01EA7DD079E2}" type="pres">
      <dgm:prSet presAssocID="{A922A7C1-06BC-4375-8A77-3103AD2BAC7C}" presName="imgShp" presStyleLbl="fgImgPlace1" presStyleIdx="1" presStyleCnt="3"/>
      <dgm:spPr/>
    </dgm:pt>
    <dgm:pt modelId="{FB0BEC28-CA07-41A6-B144-8F0CE7230969}" type="pres">
      <dgm:prSet presAssocID="{A922A7C1-06BC-4375-8A77-3103AD2BAC7C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4B525B7-56A1-475D-8708-49866F33FA67}" type="pres">
      <dgm:prSet presAssocID="{1889DB67-E1C6-47F2-8422-23F1518743D6}" presName="spacing" presStyleCnt="0"/>
      <dgm:spPr/>
    </dgm:pt>
    <dgm:pt modelId="{05A9D9A0-A74A-4B23-B38A-C70B942FBA2D}" type="pres">
      <dgm:prSet presAssocID="{0771A1E3-BBF5-4315-8C36-31C9D8205325}" presName="composite" presStyleCnt="0"/>
      <dgm:spPr/>
    </dgm:pt>
    <dgm:pt modelId="{ECCA0384-15CE-4118-8D0B-02E8AD38CB89}" type="pres">
      <dgm:prSet presAssocID="{0771A1E3-BBF5-4315-8C36-31C9D8205325}" presName="imgShp" presStyleLbl="fgImgPlace1" presStyleIdx="2" presStyleCnt="3"/>
      <dgm:spPr/>
    </dgm:pt>
    <dgm:pt modelId="{3A628917-3867-4F73-8C91-51527938FD77}" type="pres">
      <dgm:prSet presAssocID="{0771A1E3-BBF5-4315-8C36-31C9D820532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811B4E1-2441-44BE-82BF-B84003B598CA}" type="presOf" srcId="{A935F4F7-045E-4105-B183-084A95C30009}" destId="{77470094-DDF2-4574-AF33-F48B8628EBE1}" srcOrd="0" destOrd="0" presId="urn:microsoft.com/office/officeart/2005/8/layout/vList3"/>
    <dgm:cxn modelId="{3FFA7F93-97C4-4388-8E7E-93B05940B5B9}" type="presOf" srcId="{A922A7C1-06BC-4375-8A77-3103AD2BAC7C}" destId="{FB0BEC28-CA07-41A6-B144-8F0CE7230969}" srcOrd="0" destOrd="0" presId="urn:microsoft.com/office/officeart/2005/8/layout/vList3"/>
    <dgm:cxn modelId="{9851AC54-0CFB-49DB-8B98-01DF60AAFD09}" srcId="{A935F4F7-045E-4105-B183-084A95C30009}" destId="{8915A306-FA51-4DF6-8881-20C069E78E39}" srcOrd="0" destOrd="0" parTransId="{26292FD6-FD38-464E-A1B4-6256534A2AC1}" sibTransId="{734409E7-D26A-42C6-AA60-EA06385904EB}"/>
    <dgm:cxn modelId="{0609FF3F-8C76-4C97-B3FB-B99E6354C374}" srcId="{A935F4F7-045E-4105-B183-084A95C30009}" destId="{A922A7C1-06BC-4375-8A77-3103AD2BAC7C}" srcOrd="1" destOrd="0" parTransId="{8645EE65-73E7-41A7-9C66-CAF7AA9B89C4}" sibTransId="{1889DB67-E1C6-47F2-8422-23F1518743D6}"/>
    <dgm:cxn modelId="{103AAD2A-5308-409D-92E1-D5D835EC973D}" srcId="{A935F4F7-045E-4105-B183-084A95C30009}" destId="{0771A1E3-BBF5-4315-8C36-31C9D8205325}" srcOrd="2" destOrd="0" parTransId="{D1B15999-7E31-4668-80DA-111134829FC7}" sibTransId="{842382BC-13ED-4CE7-8688-015090937288}"/>
    <dgm:cxn modelId="{E8788AB9-2B31-43AC-8CE1-F84280586D59}" type="presOf" srcId="{0771A1E3-BBF5-4315-8C36-31C9D8205325}" destId="{3A628917-3867-4F73-8C91-51527938FD77}" srcOrd="0" destOrd="0" presId="urn:microsoft.com/office/officeart/2005/8/layout/vList3"/>
    <dgm:cxn modelId="{C39CFF98-986C-4C63-80F2-6027DE2A0671}" type="presOf" srcId="{8915A306-FA51-4DF6-8881-20C069E78E39}" destId="{9384A6DB-114B-4AC5-AC40-319BFC56724B}" srcOrd="0" destOrd="0" presId="urn:microsoft.com/office/officeart/2005/8/layout/vList3"/>
    <dgm:cxn modelId="{BE7DB8BE-6082-4FB5-B685-B36930F7C595}" type="presParOf" srcId="{77470094-DDF2-4574-AF33-F48B8628EBE1}" destId="{D12019F0-26C8-4233-8545-269143AF31BA}" srcOrd="0" destOrd="0" presId="urn:microsoft.com/office/officeart/2005/8/layout/vList3"/>
    <dgm:cxn modelId="{E806312F-4013-4EFD-8903-8B2A6B1BFE16}" type="presParOf" srcId="{D12019F0-26C8-4233-8545-269143AF31BA}" destId="{9D48B1D5-DA38-42AD-9E59-8EA0DC89C895}" srcOrd="0" destOrd="0" presId="urn:microsoft.com/office/officeart/2005/8/layout/vList3"/>
    <dgm:cxn modelId="{B42E6751-2C27-48DD-BC8A-0C51EABDC993}" type="presParOf" srcId="{D12019F0-26C8-4233-8545-269143AF31BA}" destId="{9384A6DB-114B-4AC5-AC40-319BFC56724B}" srcOrd="1" destOrd="0" presId="urn:microsoft.com/office/officeart/2005/8/layout/vList3"/>
    <dgm:cxn modelId="{1C8C54A2-A1A3-4F1D-AC6A-E0E802B99BF0}" type="presParOf" srcId="{77470094-DDF2-4574-AF33-F48B8628EBE1}" destId="{33CAE69F-0E78-411D-827D-3CEFE1536CD8}" srcOrd="1" destOrd="0" presId="urn:microsoft.com/office/officeart/2005/8/layout/vList3"/>
    <dgm:cxn modelId="{0C1E45A0-BC2D-4E42-AEA3-5F08A5E3ED72}" type="presParOf" srcId="{77470094-DDF2-4574-AF33-F48B8628EBE1}" destId="{E8784ECF-4FB2-43DA-AA16-41B0A7C468E4}" srcOrd="2" destOrd="0" presId="urn:microsoft.com/office/officeart/2005/8/layout/vList3"/>
    <dgm:cxn modelId="{3A7317B0-CC8E-43AC-A69D-C2B91455FADF}" type="presParOf" srcId="{E8784ECF-4FB2-43DA-AA16-41B0A7C468E4}" destId="{94E841B7-FDF9-41BC-B221-01EA7DD079E2}" srcOrd="0" destOrd="0" presId="urn:microsoft.com/office/officeart/2005/8/layout/vList3"/>
    <dgm:cxn modelId="{8BD5B5B3-06D4-4832-911C-FEC0EE835FE8}" type="presParOf" srcId="{E8784ECF-4FB2-43DA-AA16-41B0A7C468E4}" destId="{FB0BEC28-CA07-41A6-B144-8F0CE7230969}" srcOrd="1" destOrd="0" presId="urn:microsoft.com/office/officeart/2005/8/layout/vList3"/>
    <dgm:cxn modelId="{002A0154-B516-469F-B333-F796195A8B64}" type="presParOf" srcId="{77470094-DDF2-4574-AF33-F48B8628EBE1}" destId="{64B525B7-56A1-475D-8708-49866F33FA67}" srcOrd="3" destOrd="0" presId="urn:microsoft.com/office/officeart/2005/8/layout/vList3"/>
    <dgm:cxn modelId="{3FFA47E9-C5AC-48EE-9615-234F9C5763AB}" type="presParOf" srcId="{77470094-DDF2-4574-AF33-F48B8628EBE1}" destId="{05A9D9A0-A74A-4B23-B38A-C70B942FBA2D}" srcOrd="4" destOrd="0" presId="urn:microsoft.com/office/officeart/2005/8/layout/vList3"/>
    <dgm:cxn modelId="{C9B946AB-E103-4FD0-9CC6-1409C496B2FC}" type="presParOf" srcId="{05A9D9A0-A74A-4B23-B38A-C70B942FBA2D}" destId="{ECCA0384-15CE-4118-8D0B-02E8AD38CB89}" srcOrd="0" destOrd="0" presId="urn:microsoft.com/office/officeart/2005/8/layout/vList3"/>
    <dgm:cxn modelId="{9B87B982-9A14-42BD-9C8C-D5F8553E7929}" type="presParOf" srcId="{05A9D9A0-A74A-4B23-B38A-C70B942FBA2D}" destId="{3A628917-3867-4F73-8C91-51527938FD77}" srcOrd="1" destOrd="0" presId="urn:microsoft.com/office/officeart/2005/8/layout/vList3"/>
  </dgm:cxnLst>
  <dgm:bg>
    <a:solidFill>
      <a:schemeClr val="accent5">
        <a:lumMod val="60000"/>
        <a:lumOff val="4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BE043E57-E302-48FD-B065-6B5D0034BC89}">
      <dgm:prSet custT="1"/>
      <dgm:spPr/>
      <dgm:t>
        <a:bodyPr/>
        <a:lstStyle/>
        <a:p>
          <a:r>
            <a:rPr lang="id-ID" sz="2000" dirty="0" smtClean="0"/>
            <a:t>ISA-8 menyediakan struktur data dari sistem untuk dipergunakan dalam desain sistem </a:t>
          </a:r>
          <a:endParaRPr lang="id-ID" sz="2000" dirty="0"/>
        </a:p>
      </dgm:t>
    </dgm:pt>
    <dgm:pt modelId="{377A7BDE-FF2F-4672-B917-1B2696892E51}" type="parTrans" cxnId="{F2959FDA-C1BA-4B7D-872E-4CB5F1E03D88}">
      <dgm:prSet/>
      <dgm:spPr/>
      <dgm:t>
        <a:bodyPr/>
        <a:lstStyle/>
        <a:p>
          <a:endParaRPr lang="id-ID" sz="2400"/>
        </a:p>
      </dgm:t>
    </dgm:pt>
    <dgm:pt modelId="{B1F0B860-EB0D-4C38-9095-E29A71BCF21C}" type="sibTrans" cxnId="{F2959FDA-C1BA-4B7D-872E-4CB5F1E03D88}">
      <dgm:prSet/>
      <dgm:spPr/>
      <dgm:t>
        <a:bodyPr/>
        <a:lstStyle/>
        <a:p>
          <a:endParaRPr lang="id-ID" sz="2400"/>
        </a:p>
      </dgm:t>
    </dgm:pt>
    <dgm:pt modelId="{297E1879-476B-46D8-83EC-B2F9B4F51084}">
      <dgm:prSet custT="1"/>
      <dgm:spPr/>
      <dgm:t>
        <a:bodyPr/>
        <a:lstStyle/>
        <a:p>
          <a:r>
            <a:rPr lang="id-ID" sz="1800" dirty="0" smtClean="0"/>
            <a:t>ISA-8 menyediakan sedtil mungkin berkaitan dengan pertukaran elemen data antar sistem untuk mengurangi resiko kegagalan interoperability</a:t>
          </a:r>
          <a:endParaRPr lang="id-ID" sz="1800" dirty="0"/>
        </a:p>
      </dgm:t>
    </dgm:pt>
    <dgm:pt modelId="{78663D79-36EB-49C8-8418-5F29F9C4F773}" type="parTrans" cxnId="{8CC6A4E0-6BB0-4B86-9F4B-EC5C03BD2DD0}">
      <dgm:prSet/>
      <dgm:spPr/>
      <dgm:t>
        <a:bodyPr/>
        <a:lstStyle/>
        <a:p>
          <a:endParaRPr lang="id-ID" sz="2400"/>
        </a:p>
      </dgm:t>
    </dgm:pt>
    <dgm:pt modelId="{87F54292-D1BD-4EE7-A140-0BB406EE548D}" type="sibTrans" cxnId="{8CC6A4E0-6BB0-4B86-9F4B-EC5C03BD2DD0}">
      <dgm:prSet/>
      <dgm:spPr/>
      <dgm:t>
        <a:bodyPr/>
        <a:lstStyle/>
        <a:p>
          <a:endParaRPr lang="id-ID" sz="2400"/>
        </a:p>
      </dgm:t>
    </dgm:pt>
    <dgm:pt modelId="{E7FE5D0A-FD9A-4C83-AB8C-B9A15CCA51FC}">
      <dgm:prSet custT="1"/>
      <dgm:spPr/>
      <dgm:t>
        <a:bodyPr/>
        <a:lstStyle/>
        <a:p>
          <a:r>
            <a:rPr lang="id-ID" sz="1800" dirty="0" smtClean="0"/>
            <a:t>ISA-8 merupakan sebua model data yang berorientasi terhadap implementasi yang menggambarkan bagaimana kebutuhan informasi diimplementasikan</a:t>
          </a:r>
          <a:endParaRPr lang="id-ID" sz="1800" dirty="0"/>
        </a:p>
      </dgm:t>
    </dgm:pt>
    <dgm:pt modelId="{14FE1948-E1A3-48A4-BEAF-2125418DD833}" type="parTrans" cxnId="{A31F8416-1F9B-4F6F-82C8-847D54B791B7}">
      <dgm:prSet/>
      <dgm:spPr/>
      <dgm:t>
        <a:bodyPr/>
        <a:lstStyle/>
        <a:p>
          <a:endParaRPr lang="id-ID" sz="2400"/>
        </a:p>
      </dgm:t>
    </dgm:pt>
    <dgm:pt modelId="{E85585A4-E697-4E7D-8805-E0FC1785D828}" type="sibTrans" cxnId="{A31F8416-1F9B-4F6F-82C8-847D54B791B7}">
      <dgm:prSet/>
      <dgm:spPr/>
      <dgm:t>
        <a:bodyPr/>
        <a:lstStyle/>
        <a:p>
          <a:endParaRPr lang="id-ID" sz="2400"/>
        </a:p>
      </dgm:t>
    </dgm:pt>
    <dgm:pt modelId="{4F321E5E-B60C-459F-905B-135E503B91FF}">
      <dgm:prSet custT="1"/>
      <dgm:spPr/>
      <dgm:t>
        <a:bodyPr/>
        <a:lstStyle/>
        <a:p>
          <a:r>
            <a:rPr lang="id-ID" sz="1800" dirty="0" smtClean="0"/>
            <a:t>ISA-8 dapat direpresentasikan dengan mempergunakan UML Class Diagram atau produk lainnya untuk menjelaskan model data</a:t>
          </a:r>
          <a:endParaRPr lang="id-ID" sz="1800" dirty="0"/>
        </a:p>
      </dgm:t>
    </dgm:pt>
    <dgm:pt modelId="{F2574724-563A-4A44-BAF9-D8D3FC3CFFA4}" type="parTrans" cxnId="{E96FC382-E2EF-41ED-8F3E-D1F5F9001C8F}">
      <dgm:prSet/>
      <dgm:spPr/>
      <dgm:t>
        <a:bodyPr/>
        <a:lstStyle/>
        <a:p>
          <a:endParaRPr lang="id-ID" sz="2400"/>
        </a:p>
      </dgm:t>
    </dgm:pt>
    <dgm:pt modelId="{D61540D6-E650-4717-B435-72909DA166D5}" type="sibTrans" cxnId="{E96FC382-E2EF-41ED-8F3E-D1F5F9001C8F}">
      <dgm:prSet/>
      <dgm:spPr/>
      <dgm:t>
        <a:bodyPr/>
        <a:lstStyle/>
        <a:p>
          <a:endParaRPr lang="id-ID" sz="2400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C25FBC7B-1984-4B2E-94B1-F73B85E4B72F}" type="pres">
      <dgm:prSet presAssocID="{BE043E57-E302-48FD-B065-6B5D0034BC89}" presName="aNode" presStyleLbl="fgAcc1" presStyleIdx="0" presStyleCnt="4" custScaleX="26230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183016-18BE-42EF-AA52-69FF59895033}" type="pres">
      <dgm:prSet presAssocID="{BE043E57-E302-48FD-B065-6B5D0034BC89}" presName="aSpace" presStyleCnt="0"/>
      <dgm:spPr/>
    </dgm:pt>
    <dgm:pt modelId="{07B39907-C4E9-413C-B1B6-631D87A684B2}" type="pres">
      <dgm:prSet presAssocID="{297E1879-476B-46D8-83EC-B2F9B4F51084}" presName="aNode" presStyleLbl="fgAcc1" presStyleIdx="1" presStyleCnt="4" custScaleX="25975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9A37A14-C94D-4CA8-820C-64E67E006FE6}" type="pres">
      <dgm:prSet presAssocID="{297E1879-476B-46D8-83EC-B2F9B4F51084}" presName="aSpace" presStyleCnt="0"/>
      <dgm:spPr/>
    </dgm:pt>
    <dgm:pt modelId="{8E80D1B6-1A97-4AE9-8004-4D3771798D62}" type="pres">
      <dgm:prSet presAssocID="{E7FE5D0A-FD9A-4C83-AB8C-B9A15CCA51FC}" presName="aNode" presStyleLbl="fgAcc1" presStyleIdx="2" presStyleCnt="4" custScaleX="25975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977ED82-8C03-490D-88D6-DBF8EBC54410}" type="pres">
      <dgm:prSet presAssocID="{E7FE5D0A-FD9A-4C83-AB8C-B9A15CCA51FC}" presName="aSpace" presStyleCnt="0"/>
      <dgm:spPr/>
    </dgm:pt>
    <dgm:pt modelId="{4A490F17-8C4D-41A2-B126-6F51FA9623E2}" type="pres">
      <dgm:prSet presAssocID="{4F321E5E-B60C-459F-905B-135E503B91FF}" presName="aNode" presStyleLbl="fgAcc1" presStyleIdx="3" presStyleCnt="4" custScaleX="25975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2C9AB97-1832-4F85-BCC5-1607AD4D7DB4}" type="pres">
      <dgm:prSet presAssocID="{4F321E5E-B60C-459F-905B-135E503B91FF}" presName="aSpace" presStyleCnt="0"/>
      <dgm:spPr/>
    </dgm:pt>
  </dgm:ptLst>
  <dgm:cxnLst>
    <dgm:cxn modelId="{E75AA842-25F6-4FAE-B05C-C89C91A99DFE}" type="presOf" srcId="{297E1879-476B-46D8-83EC-B2F9B4F51084}" destId="{07B39907-C4E9-413C-B1B6-631D87A684B2}" srcOrd="0" destOrd="0" presId="urn:microsoft.com/office/officeart/2005/8/layout/pyramid2"/>
    <dgm:cxn modelId="{F2959FDA-C1BA-4B7D-872E-4CB5F1E03D88}" srcId="{A935F4F7-045E-4105-B183-084A95C30009}" destId="{BE043E57-E302-48FD-B065-6B5D0034BC89}" srcOrd="0" destOrd="0" parTransId="{377A7BDE-FF2F-4672-B917-1B2696892E51}" sibTransId="{B1F0B860-EB0D-4C38-9095-E29A71BCF21C}"/>
    <dgm:cxn modelId="{E4EB51AA-0AE0-46BE-B316-C462DF1F110D}" type="presOf" srcId="{BE043E57-E302-48FD-B065-6B5D0034BC89}" destId="{C25FBC7B-1984-4B2E-94B1-F73B85E4B72F}" srcOrd="0" destOrd="0" presId="urn:microsoft.com/office/officeart/2005/8/layout/pyramid2"/>
    <dgm:cxn modelId="{4799B8E9-941F-4760-8965-68DCF132CF88}" type="presOf" srcId="{A935F4F7-045E-4105-B183-084A95C30009}" destId="{D1855AF8-8503-493D-B233-1C5D2B77604E}" srcOrd="0" destOrd="0" presId="urn:microsoft.com/office/officeart/2005/8/layout/pyramid2"/>
    <dgm:cxn modelId="{57EB1C16-DAFA-4B3B-A5D9-7208416153AA}" type="presOf" srcId="{E7FE5D0A-FD9A-4C83-AB8C-B9A15CCA51FC}" destId="{8E80D1B6-1A97-4AE9-8004-4D3771798D62}" srcOrd="0" destOrd="0" presId="urn:microsoft.com/office/officeart/2005/8/layout/pyramid2"/>
    <dgm:cxn modelId="{BFBEC073-9632-4E7C-87FE-1200492C0CF4}" type="presOf" srcId="{4F321E5E-B60C-459F-905B-135E503B91FF}" destId="{4A490F17-8C4D-41A2-B126-6F51FA9623E2}" srcOrd="0" destOrd="0" presId="urn:microsoft.com/office/officeart/2005/8/layout/pyramid2"/>
    <dgm:cxn modelId="{A31F8416-1F9B-4F6F-82C8-847D54B791B7}" srcId="{A935F4F7-045E-4105-B183-084A95C30009}" destId="{E7FE5D0A-FD9A-4C83-AB8C-B9A15CCA51FC}" srcOrd="2" destOrd="0" parTransId="{14FE1948-E1A3-48A4-BEAF-2125418DD833}" sibTransId="{E85585A4-E697-4E7D-8805-E0FC1785D828}"/>
    <dgm:cxn modelId="{E96FC382-E2EF-41ED-8F3E-D1F5F9001C8F}" srcId="{A935F4F7-045E-4105-B183-084A95C30009}" destId="{4F321E5E-B60C-459F-905B-135E503B91FF}" srcOrd="3" destOrd="0" parTransId="{F2574724-563A-4A44-BAF9-D8D3FC3CFFA4}" sibTransId="{D61540D6-E650-4717-B435-72909DA166D5}"/>
    <dgm:cxn modelId="{8CC6A4E0-6BB0-4B86-9F4B-EC5C03BD2DD0}" srcId="{A935F4F7-045E-4105-B183-084A95C30009}" destId="{297E1879-476B-46D8-83EC-B2F9B4F51084}" srcOrd="1" destOrd="0" parTransId="{78663D79-36EB-49C8-8418-5F29F9C4F773}" sibTransId="{87F54292-D1BD-4EE7-A140-0BB406EE548D}"/>
    <dgm:cxn modelId="{17309CA3-1B65-461D-AD11-71F385C40AB7}" type="presParOf" srcId="{D1855AF8-8503-493D-B233-1C5D2B77604E}" destId="{22EEC4DB-245D-4F4A-97A9-C6D4BA8220B6}" srcOrd="0" destOrd="0" presId="urn:microsoft.com/office/officeart/2005/8/layout/pyramid2"/>
    <dgm:cxn modelId="{73A720A3-ED04-4910-8F34-66ACE4438F68}" type="presParOf" srcId="{D1855AF8-8503-493D-B233-1C5D2B77604E}" destId="{9C4D25E0-C4CB-45FB-81F2-81FEDA0FE799}" srcOrd="1" destOrd="0" presId="urn:microsoft.com/office/officeart/2005/8/layout/pyramid2"/>
    <dgm:cxn modelId="{4046818A-9B84-44FC-9209-7461286F8A61}" type="presParOf" srcId="{9C4D25E0-C4CB-45FB-81F2-81FEDA0FE799}" destId="{C25FBC7B-1984-4B2E-94B1-F73B85E4B72F}" srcOrd="0" destOrd="0" presId="urn:microsoft.com/office/officeart/2005/8/layout/pyramid2"/>
    <dgm:cxn modelId="{F4C9CC71-A9CF-433A-A0F7-356395F383EE}" type="presParOf" srcId="{9C4D25E0-C4CB-45FB-81F2-81FEDA0FE799}" destId="{0E183016-18BE-42EF-AA52-69FF59895033}" srcOrd="1" destOrd="0" presId="urn:microsoft.com/office/officeart/2005/8/layout/pyramid2"/>
    <dgm:cxn modelId="{A8CBF911-7E89-410D-9997-156D41D77647}" type="presParOf" srcId="{9C4D25E0-C4CB-45FB-81F2-81FEDA0FE799}" destId="{07B39907-C4E9-413C-B1B6-631D87A684B2}" srcOrd="2" destOrd="0" presId="urn:microsoft.com/office/officeart/2005/8/layout/pyramid2"/>
    <dgm:cxn modelId="{4F513DDE-BD18-47C3-B629-D9ED5D9E6F40}" type="presParOf" srcId="{9C4D25E0-C4CB-45FB-81F2-81FEDA0FE799}" destId="{F9A37A14-C94D-4CA8-820C-64E67E006FE6}" srcOrd="3" destOrd="0" presId="urn:microsoft.com/office/officeart/2005/8/layout/pyramid2"/>
    <dgm:cxn modelId="{542F40F0-8432-4036-93F5-DBAE13A22D5B}" type="presParOf" srcId="{9C4D25E0-C4CB-45FB-81F2-81FEDA0FE799}" destId="{8E80D1B6-1A97-4AE9-8004-4D3771798D62}" srcOrd="4" destOrd="0" presId="urn:microsoft.com/office/officeart/2005/8/layout/pyramid2"/>
    <dgm:cxn modelId="{B7BB7123-8B88-4DE5-924D-A6BB43961BEE}" type="presParOf" srcId="{9C4D25E0-C4CB-45FB-81F2-81FEDA0FE799}" destId="{D977ED82-8C03-490D-88D6-DBF8EBC54410}" srcOrd="5" destOrd="0" presId="urn:microsoft.com/office/officeart/2005/8/layout/pyramid2"/>
    <dgm:cxn modelId="{550590E2-216C-4F08-A23A-E53E5E91DC68}" type="presParOf" srcId="{9C4D25E0-C4CB-45FB-81F2-81FEDA0FE799}" destId="{4A490F17-8C4D-41A2-B126-6F51FA9623E2}" srcOrd="6" destOrd="0" presId="urn:microsoft.com/office/officeart/2005/8/layout/pyramid2"/>
    <dgm:cxn modelId="{7E106198-0DCF-458D-9065-4BA9305F5604}" type="presParOf" srcId="{9C4D25E0-C4CB-45FB-81F2-81FEDA0FE799}" destId="{D2C9AB97-1832-4F85-BCC5-1607AD4D7DB4}" srcOrd="7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031457F5-5645-46D7-9B65-4CA18324A9A4}">
      <dgm:prSet custT="1"/>
      <dgm:spPr/>
      <dgm:t>
        <a:bodyPr/>
        <a:lstStyle/>
        <a:p>
          <a:r>
            <a:rPr lang="id-ID" sz="2800" dirty="0" smtClean="0"/>
            <a:t>Berisi sekumpulan aturan yang mengarahkan implementasi dan operasional sistem informasi</a:t>
          </a:r>
          <a:endParaRPr lang="id-ID" sz="2800" dirty="0"/>
        </a:p>
      </dgm:t>
    </dgm:pt>
    <dgm:pt modelId="{E5C07C83-4B6B-4043-A0C5-2C5299D07AAB}" type="parTrans" cxnId="{CA40A522-82EF-4CE0-921D-E9F495EAFC4A}">
      <dgm:prSet/>
      <dgm:spPr/>
      <dgm:t>
        <a:bodyPr/>
        <a:lstStyle/>
        <a:p>
          <a:endParaRPr lang="id-ID" sz="2400"/>
        </a:p>
      </dgm:t>
    </dgm:pt>
    <dgm:pt modelId="{18295460-029E-42BF-ABFA-49AF19EDA3F7}" type="sibTrans" cxnId="{CA40A522-82EF-4CE0-921D-E9F495EAFC4A}">
      <dgm:prSet/>
      <dgm:spPr/>
      <dgm:t>
        <a:bodyPr/>
        <a:lstStyle/>
        <a:p>
          <a:endParaRPr lang="id-ID" sz="2400"/>
        </a:p>
      </dgm:t>
    </dgm:pt>
    <dgm:pt modelId="{A1BAFF7C-FE10-49EF-9CA1-65CF30D5D199}">
      <dgm:prSet custT="1"/>
      <dgm:spPr/>
      <dgm:t>
        <a:bodyPr/>
        <a:lstStyle/>
        <a:p>
          <a:r>
            <a:rPr lang="id-ID" sz="2400" dirty="0" smtClean="0"/>
            <a:t>Dokumen yang dihasilkan:</a:t>
          </a:r>
          <a:endParaRPr lang="id-ID" sz="2400" dirty="0"/>
        </a:p>
      </dgm:t>
    </dgm:pt>
    <dgm:pt modelId="{A98D6A4F-C452-413F-855B-36075A6640CB}" type="parTrans" cxnId="{6D296D48-3839-4FA6-9183-AF981D9C1D91}">
      <dgm:prSet/>
      <dgm:spPr/>
      <dgm:t>
        <a:bodyPr/>
        <a:lstStyle/>
        <a:p>
          <a:endParaRPr lang="id-ID" sz="2400"/>
        </a:p>
      </dgm:t>
    </dgm:pt>
    <dgm:pt modelId="{216D5507-8F34-4448-A98F-E88A9AE81654}" type="sibTrans" cxnId="{6D296D48-3839-4FA6-9183-AF981D9C1D91}">
      <dgm:prSet/>
      <dgm:spPr/>
      <dgm:t>
        <a:bodyPr/>
        <a:lstStyle/>
        <a:p>
          <a:endParaRPr lang="id-ID" sz="2400"/>
        </a:p>
      </dgm:t>
    </dgm:pt>
    <dgm:pt modelId="{0FD8A0E4-008A-4E96-B47C-9400D79821D1}">
      <dgm:prSet custT="1"/>
      <dgm:spPr/>
      <dgm:t>
        <a:bodyPr/>
        <a:lstStyle/>
        <a:p>
          <a:r>
            <a:rPr lang="id-ID" sz="1800" dirty="0" smtClean="0"/>
            <a:t>Standar atau teknologi industri</a:t>
          </a:r>
          <a:endParaRPr lang="id-ID" sz="1800" dirty="0"/>
        </a:p>
      </dgm:t>
    </dgm:pt>
    <dgm:pt modelId="{56D7547B-B86E-40CA-9717-A1C2A5AA80F5}" type="parTrans" cxnId="{D7488B4A-E905-43C8-B37C-106B43C33AA4}">
      <dgm:prSet/>
      <dgm:spPr/>
      <dgm:t>
        <a:bodyPr/>
        <a:lstStyle/>
        <a:p>
          <a:endParaRPr lang="id-ID" sz="2400"/>
        </a:p>
      </dgm:t>
    </dgm:pt>
    <dgm:pt modelId="{FEF58C96-B7BE-4D1C-8FC6-73FAA3632C9A}" type="sibTrans" cxnId="{D7488B4A-E905-43C8-B37C-106B43C33AA4}">
      <dgm:prSet/>
      <dgm:spPr/>
      <dgm:t>
        <a:bodyPr/>
        <a:lstStyle/>
        <a:p>
          <a:endParaRPr lang="id-ID" sz="2400"/>
        </a:p>
      </dgm:t>
    </dgm:pt>
    <dgm:pt modelId="{0FAE94D3-35E1-4553-8148-6A91D9F9D6A4}">
      <dgm:prSet custT="1"/>
      <dgm:spPr/>
      <dgm:t>
        <a:bodyPr/>
        <a:lstStyle/>
        <a:p>
          <a:r>
            <a:rPr lang="id-ID" sz="1800" dirty="0" smtClean="0"/>
            <a:t>Standar atau teknologi untuk Organisasi, departemen, atau biro</a:t>
          </a:r>
          <a:endParaRPr lang="id-ID" sz="1800" dirty="0"/>
        </a:p>
      </dgm:t>
    </dgm:pt>
    <dgm:pt modelId="{ABED7B50-08AA-4AF9-9A1F-3049F32B5A8D}" type="parTrans" cxnId="{761C4031-DCA4-438B-9DDA-CC069844F16E}">
      <dgm:prSet/>
      <dgm:spPr/>
      <dgm:t>
        <a:bodyPr/>
        <a:lstStyle/>
        <a:p>
          <a:endParaRPr lang="id-ID" sz="2400"/>
        </a:p>
      </dgm:t>
    </dgm:pt>
    <dgm:pt modelId="{5D137560-ADE0-498D-AB06-31CB88E826CA}" type="sibTrans" cxnId="{761C4031-DCA4-438B-9DDA-CC069844F16E}">
      <dgm:prSet/>
      <dgm:spPr/>
      <dgm:t>
        <a:bodyPr/>
        <a:lstStyle/>
        <a:p>
          <a:endParaRPr lang="id-ID" sz="2400"/>
        </a:p>
      </dgm:t>
    </dgm:pt>
    <dgm:pt modelId="{0B93A322-5483-4D73-B2A8-DC9B68E6B561}">
      <dgm:prSet custT="1"/>
      <dgm:spPr/>
      <dgm:t>
        <a:bodyPr/>
        <a:lstStyle/>
        <a:p>
          <a:r>
            <a:rPr lang="id-ID" sz="1800" dirty="0" smtClean="0"/>
            <a:t>Produk komersial</a:t>
          </a:r>
          <a:endParaRPr lang="id-ID" sz="1800" dirty="0"/>
        </a:p>
      </dgm:t>
    </dgm:pt>
    <dgm:pt modelId="{F8FCB85B-609F-42EE-B261-3900FA8F1873}" type="parTrans" cxnId="{23EE7D42-274D-4A38-9B41-E8EFEC570B5B}">
      <dgm:prSet/>
      <dgm:spPr/>
      <dgm:t>
        <a:bodyPr/>
        <a:lstStyle/>
        <a:p>
          <a:endParaRPr lang="id-ID" sz="2400"/>
        </a:p>
      </dgm:t>
    </dgm:pt>
    <dgm:pt modelId="{14C7D74F-EB98-447C-8A8F-5D0B6778BD54}" type="sibTrans" cxnId="{23EE7D42-274D-4A38-9B41-E8EFEC570B5B}">
      <dgm:prSet/>
      <dgm:spPr/>
      <dgm:t>
        <a:bodyPr/>
        <a:lstStyle/>
        <a:p>
          <a:endParaRPr lang="id-ID" sz="2400"/>
        </a:p>
      </dgm:t>
    </dgm:pt>
    <dgm:pt modelId="{84BE7177-D522-4C75-A6AC-C57E46600925}">
      <dgm:prSet custT="1"/>
      <dgm:spPr/>
      <dgm:t>
        <a:bodyPr/>
        <a:lstStyle/>
        <a:p>
          <a:r>
            <a:rPr lang="id-ID" sz="1800" dirty="0" smtClean="0"/>
            <a:t>Produk dari organisasi, departemen atau biro</a:t>
          </a:r>
          <a:endParaRPr lang="id-ID" sz="1800" dirty="0"/>
        </a:p>
      </dgm:t>
    </dgm:pt>
    <dgm:pt modelId="{268D71DD-6377-4603-9457-6B8A627C7147}" type="parTrans" cxnId="{508F467F-6468-4DC4-8B35-63DE866FF43A}">
      <dgm:prSet/>
      <dgm:spPr/>
      <dgm:t>
        <a:bodyPr/>
        <a:lstStyle/>
        <a:p>
          <a:endParaRPr lang="id-ID" sz="2400"/>
        </a:p>
      </dgm:t>
    </dgm:pt>
    <dgm:pt modelId="{71BA2521-0A78-45ED-9B64-5E48ED8C7586}" type="sibTrans" cxnId="{508F467F-6468-4DC4-8B35-63DE866FF43A}">
      <dgm:prSet/>
      <dgm:spPr/>
      <dgm:t>
        <a:bodyPr/>
        <a:lstStyle/>
        <a:p>
          <a:endParaRPr lang="id-ID" sz="2400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7983D85A-3AA1-4BA6-A2F6-B0423400C8E5}" type="pres">
      <dgm:prSet presAssocID="{031457F5-5645-46D7-9B65-4CA18324A9A4}" presName="aNode" presStyleLbl="fgAcc1" presStyleIdx="0" presStyleCnt="2" custScaleX="250735" custScaleY="8611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B5C9F88-29B9-45F0-A0DF-7989522D2222}" type="pres">
      <dgm:prSet presAssocID="{031457F5-5645-46D7-9B65-4CA18324A9A4}" presName="aSpace" presStyleCnt="0"/>
      <dgm:spPr/>
    </dgm:pt>
    <dgm:pt modelId="{26810781-3B34-4F5B-9234-3EF4A8D7AE79}" type="pres">
      <dgm:prSet presAssocID="{A1BAFF7C-FE10-49EF-9CA1-65CF30D5D199}" presName="aNode" presStyleLbl="fgAcc1" presStyleIdx="1" presStyleCnt="2" custScaleX="253159" custScaleY="13298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29C6F11-312A-4014-B452-4DED7720DC5E}" type="pres">
      <dgm:prSet presAssocID="{A1BAFF7C-FE10-49EF-9CA1-65CF30D5D199}" presName="aSpace" presStyleCnt="0"/>
      <dgm:spPr/>
    </dgm:pt>
  </dgm:ptLst>
  <dgm:cxnLst>
    <dgm:cxn modelId="{508F467F-6468-4DC4-8B35-63DE866FF43A}" srcId="{A1BAFF7C-FE10-49EF-9CA1-65CF30D5D199}" destId="{84BE7177-D522-4C75-A6AC-C57E46600925}" srcOrd="3" destOrd="0" parTransId="{268D71DD-6377-4603-9457-6B8A627C7147}" sibTransId="{71BA2521-0A78-45ED-9B64-5E48ED8C7586}"/>
    <dgm:cxn modelId="{6D296D48-3839-4FA6-9183-AF981D9C1D91}" srcId="{A935F4F7-045E-4105-B183-084A95C30009}" destId="{A1BAFF7C-FE10-49EF-9CA1-65CF30D5D199}" srcOrd="1" destOrd="0" parTransId="{A98D6A4F-C452-413F-855B-36075A6640CB}" sibTransId="{216D5507-8F34-4448-A98F-E88A9AE81654}"/>
    <dgm:cxn modelId="{5AB00902-C51E-4D40-BAB4-14F651ADD4C7}" type="presOf" srcId="{0FAE94D3-35E1-4553-8148-6A91D9F9D6A4}" destId="{26810781-3B34-4F5B-9234-3EF4A8D7AE79}" srcOrd="0" destOrd="2" presId="urn:microsoft.com/office/officeart/2005/8/layout/pyramid2"/>
    <dgm:cxn modelId="{23EE7D42-274D-4A38-9B41-E8EFEC570B5B}" srcId="{A1BAFF7C-FE10-49EF-9CA1-65CF30D5D199}" destId="{0B93A322-5483-4D73-B2A8-DC9B68E6B561}" srcOrd="2" destOrd="0" parTransId="{F8FCB85B-609F-42EE-B261-3900FA8F1873}" sibTransId="{14C7D74F-EB98-447C-8A8F-5D0B6778BD54}"/>
    <dgm:cxn modelId="{5F51AF9D-BEA9-4B44-A9FD-1D102782FEAB}" type="presOf" srcId="{A1BAFF7C-FE10-49EF-9CA1-65CF30D5D199}" destId="{26810781-3B34-4F5B-9234-3EF4A8D7AE79}" srcOrd="0" destOrd="0" presId="urn:microsoft.com/office/officeart/2005/8/layout/pyramid2"/>
    <dgm:cxn modelId="{CA40A522-82EF-4CE0-921D-E9F495EAFC4A}" srcId="{A935F4F7-045E-4105-B183-084A95C30009}" destId="{031457F5-5645-46D7-9B65-4CA18324A9A4}" srcOrd="0" destOrd="0" parTransId="{E5C07C83-4B6B-4043-A0C5-2C5299D07AAB}" sibTransId="{18295460-029E-42BF-ABFA-49AF19EDA3F7}"/>
    <dgm:cxn modelId="{6948F884-372A-4FE4-8903-C5AD7513265D}" type="presOf" srcId="{0FD8A0E4-008A-4E96-B47C-9400D79821D1}" destId="{26810781-3B34-4F5B-9234-3EF4A8D7AE79}" srcOrd="0" destOrd="1" presId="urn:microsoft.com/office/officeart/2005/8/layout/pyramid2"/>
    <dgm:cxn modelId="{BAEA04CB-91EA-47E8-A0E5-C10C43ABCBC1}" type="presOf" srcId="{A935F4F7-045E-4105-B183-084A95C30009}" destId="{D1855AF8-8503-493D-B233-1C5D2B77604E}" srcOrd="0" destOrd="0" presId="urn:microsoft.com/office/officeart/2005/8/layout/pyramid2"/>
    <dgm:cxn modelId="{761C4031-DCA4-438B-9DDA-CC069844F16E}" srcId="{A1BAFF7C-FE10-49EF-9CA1-65CF30D5D199}" destId="{0FAE94D3-35E1-4553-8148-6A91D9F9D6A4}" srcOrd="1" destOrd="0" parTransId="{ABED7B50-08AA-4AF9-9A1F-3049F32B5A8D}" sibTransId="{5D137560-ADE0-498D-AB06-31CB88E826CA}"/>
    <dgm:cxn modelId="{59EA380C-05FE-40F1-8786-E47CED0441E7}" type="presOf" srcId="{031457F5-5645-46D7-9B65-4CA18324A9A4}" destId="{7983D85A-3AA1-4BA6-A2F6-B0423400C8E5}" srcOrd="0" destOrd="0" presId="urn:microsoft.com/office/officeart/2005/8/layout/pyramid2"/>
    <dgm:cxn modelId="{FB51CFCB-1219-4D96-8EF6-59EB3F9E89A0}" type="presOf" srcId="{0B93A322-5483-4D73-B2A8-DC9B68E6B561}" destId="{26810781-3B34-4F5B-9234-3EF4A8D7AE79}" srcOrd="0" destOrd="3" presId="urn:microsoft.com/office/officeart/2005/8/layout/pyramid2"/>
    <dgm:cxn modelId="{529E581A-82F5-47F0-88A3-100A0CCC39A0}" type="presOf" srcId="{84BE7177-D522-4C75-A6AC-C57E46600925}" destId="{26810781-3B34-4F5B-9234-3EF4A8D7AE79}" srcOrd="0" destOrd="4" presId="urn:microsoft.com/office/officeart/2005/8/layout/pyramid2"/>
    <dgm:cxn modelId="{D7488B4A-E905-43C8-B37C-106B43C33AA4}" srcId="{A1BAFF7C-FE10-49EF-9CA1-65CF30D5D199}" destId="{0FD8A0E4-008A-4E96-B47C-9400D79821D1}" srcOrd="0" destOrd="0" parTransId="{56D7547B-B86E-40CA-9717-A1C2A5AA80F5}" sibTransId="{FEF58C96-B7BE-4D1C-8FC6-73FAA3632C9A}"/>
    <dgm:cxn modelId="{8DC4EA1D-AB10-4930-B332-56386C853A06}" type="presParOf" srcId="{D1855AF8-8503-493D-B233-1C5D2B77604E}" destId="{22EEC4DB-245D-4F4A-97A9-C6D4BA8220B6}" srcOrd="0" destOrd="0" presId="urn:microsoft.com/office/officeart/2005/8/layout/pyramid2"/>
    <dgm:cxn modelId="{141AF422-BA32-427B-A4DD-09F31432D743}" type="presParOf" srcId="{D1855AF8-8503-493D-B233-1C5D2B77604E}" destId="{9C4D25E0-C4CB-45FB-81F2-81FEDA0FE799}" srcOrd="1" destOrd="0" presId="urn:microsoft.com/office/officeart/2005/8/layout/pyramid2"/>
    <dgm:cxn modelId="{DE8B565D-2297-41EA-8A31-00CDC8ED42CF}" type="presParOf" srcId="{9C4D25E0-C4CB-45FB-81F2-81FEDA0FE799}" destId="{7983D85A-3AA1-4BA6-A2F6-B0423400C8E5}" srcOrd="0" destOrd="0" presId="urn:microsoft.com/office/officeart/2005/8/layout/pyramid2"/>
    <dgm:cxn modelId="{BDEE0CF9-ECA8-4248-90F7-EC9A1E6A5ADE}" type="presParOf" srcId="{9C4D25E0-C4CB-45FB-81F2-81FEDA0FE799}" destId="{8B5C9F88-29B9-45F0-A0DF-7989522D2222}" srcOrd="1" destOrd="0" presId="urn:microsoft.com/office/officeart/2005/8/layout/pyramid2"/>
    <dgm:cxn modelId="{AD644EB7-6962-4B7C-AEC9-32877002FC17}" type="presParOf" srcId="{9C4D25E0-C4CB-45FB-81F2-81FEDA0FE799}" destId="{26810781-3B34-4F5B-9234-3EF4A8D7AE79}" srcOrd="2" destOrd="0" presId="urn:microsoft.com/office/officeart/2005/8/layout/pyramid2"/>
    <dgm:cxn modelId="{F661D4BA-C320-43FC-B51E-2FB9AFD4BFC5}" type="presParOf" srcId="{9C4D25E0-C4CB-45FB-81F2-81FEDA0FE799}" destId="{129C6F11-312A-4014-B452-4DED7720DC5E}" srcOrd="3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AAA77C8D-CEE4-4E3B-BE48-3C2B92013EEB}">
      <dgm:prSet/>
      <dgm:spPr/>
      <dgm:t>
        <a:bodyPr/>
        <a:lstStyle/>
        <a:p>
          <a:r>
            <a:rPr lang="id-ID" dirty="0" smtClean="0"/>
            <a:t>TRM menyediakan:</a:t>
          </a:r>
          <a:endParaRPr lang="id-ID" dirty="0"/>
        </a:p>
      </dgm:t>
    </dgm:pt>
    <dgm:pt modelId="{3980F0D4-8DCD-43DE-8FA0-7C8A15A45316}" type="parTrans" cxnId="{2576FE99-51CD-47FA-87C6-B97D975D88A5}">
      <dgm:prSet/>
      <dgm:spPr/>
      <dgm:t>
        <a:bodyPr/>
        <a:lstStyle/>
        <a:p>
          <a:endParaRPr lang="id-ID"/>
        </a:p>
      </dgm:t>
    </dgm:pt>
    <dgm:pt modelId="{A9FA6284-A232-48CE-B9DF-402321210F15}" type="sibTrans" cxnId="{2576FE99-51CD-47FA-87C6-B97D975D88A5}">
      <dgm:prSet/>
      <dgm:spPr/>
      <dgm:t>
        <a:bodyPr/>
        <a:lstStyle/>
        <a:p>
          <a:endParaRPr lang="id-ID"/>
        </a:p>
      </dgm:t>
    </dgm:pt>
    <dgm:pt modelId="{AB077912-0D4D-4C0B-9A2C-B15281067FC0}">
      <dgm:prSet/>
      <dgm:spPr/>
      <dgm:t>
        <a:bodyPr/>
        <a:lstStyle/>
        <a:p>
          <a:r>
            <a:rPr lang="id-ID" dirty="0" smtClean="0"/>
            <a:t>Sekumpulan service area, interface categories, dan hubungan yang diergunakan untuk interoperability dan isu open-system</a:t>
          </a:r>
          <a:endParaRPr lang="id-ID" dirty="0"/>
        </a:p>
      </dgm:t>
    </dgm:pt>
    <dgm:pt modelId="{218428AC-82DB-4CC0-9399-E4EC10D09359}" type="parTrans" cxnId="{2601175B-AFDC-47EB-AD09-76F3B30055D7}">
      <dgm:prSet/>
      <dgm:spPr/>
      <dgm:t>
        <a:bodyPr/>
        <a:lstStyle/>
        <a:p>
          <a:endParaRPr lang="id-ID"/>
        </a:p>
      </dgm:t>
    </dgm:pt>
    <dgm:pt modelId="{1AFA2FB7-040D-4919-8A9A-3D0997FF6224}" type="sibTrans" cxnId="{2601175B-AFDC-47EB-AD09-76F3B30055D7}">
      <dgm:prSet/>
      <dgm:spPr/>
      <dgm:t>
        <a:bodyPr/>
        <a:lstStyle/>
        <a:p>
          <a:endParaRPr lang="id-ID"/>
        </a:p>
      </dgm:t>
    </dgm:pt>
    <dgm:pt modelId="{00E04A39-3BDD-4745-8408-5D5B2E203C05}">
      <dgm:prSet/>
      <dgm:spPr/>
      <dgm:t>
        <a:bodyPr/>
        <a:lstStyle/>
        <a:p>
          <a:r>
            <a:rPr lang="id-ID" dirty="0" smtClean="0"/>
            <a:t>Conceptual entities yang menyediakan sebuah vocabulary umum untuk dijabarkan, dibandingkan antar sistem dan komponennya</a:t>
          </a:r>
          <a:endParaRPr lang="id-ID" dirty="0"/>
        </a:p>
      </dgm:t>
    </dgm:pt>
    <dgm:pt modelId="{D38918F2-9FCA-4FED-BC6C-8D46AAB1A944}" type="parTrans" cxnId="{3584AD8B-A46A-4C51-B45B-416C0EF1FA79}">
      <dgm:prSet/>
      <dgm:spPr/>
      <dgm:t>
        <a:bodyPr/>
        <a:lstStyle/>
        <a:p>
          <a:endParaRPr lang="id-ID"/>
        </a:p>
      </dgm:t>
    </dgm:pt>
    <dgm:pt modelId="{72D0A786-D0F9-4B2A-942E-0BF28FDF8BCB}" type="sibTrans" cxnId="{3584AD8B-A46A-4C51-B45B-416C0EF1FA79}">
      <dgm:prSet/>
      <dgm:spPr/>
      <dgm:t>
        <a:bodyPr/>
        <a:lstStyle/>
        <a:p>
          <a:endParaRPr lang="id-ID"/>
        </a:p>
      </dgm:t>
    </dgm:pt>
    <dgm:pt modelId="{F1E11C38-2FB2-4BC7-859B-97C2BCA80309}">
      <dgm:prSet/>
      <dgm:spPr/>
      <dgm:t>
        <a:bodyPr/>
        <a:lstStyle/>
        <a:p>
          <a:r>
            <a:rPr lang="id-ID" dirty="0" smtClean="0"/>
            <a:t>Dasar untuk identifikasi, perbandingan dan pemilihan standar</a:t>
          </a:r>
          <a:endParaRPr lang="id-ID" dirty="0"/>
        </a:p>
      </dgm:t>
    </dgm:pt>
    <dgm:pt modelId="{D17E01E6-6611-4E38-8D7A-2D8FA9B15398}" type="parTrans" cxnId="{12934658-2886-4845-92A2-C76D9EC43F83}">
      <dgm:prSet/>
      <dgm:spPr/>
      <dgm:t>
        <a:bodyPr/>
        <a:lstStyle/>
        <a:p>
          <a:endParaRPr lang="id-ID"/>
        </a:p>
      </dgm:t>
    </dgm:pt>
    <dgm:pt modelId="{AB9635FC-9FD6-4267-81D1-09A22D31D39A}" type="sibTrans" cxnId="{12934658-2886-4845-92A2-C76D9EC43F83}">
      <dgm:prSet/>
      <dgm:spPr/>
      <dgm:t>
        <a:bodyPr/>
        <a:lstStyle/>
        <a:p>
          <a:endParaRPr lang="id-ID"/>
        </a:p>
      </dgm:t>
    </dgm:pt>
    <dgm:pt modelId="{EE9F1A60-2050-4431-9981-772A3D19A087}">
      <dgm:prSet/>
      <dgm:spPr/>
      <dgm:t>
        <a:bodyPr/>
        <a:lstStyle/>
        <a:p>
          <a:r>
            <a:rPr lang="id-ID" smtClean="0"/>
            <a:t>Juga mendokumentasikan infrastruktur teknologi</a:t>
          </a:r>
          <a:endParaRPr lang="id-ID" dirty="0"/>
        </a:p>
      </dgm:t>
    </dgm:pt>
    <dgm:pt modelId="{55BE025E-CEF7-4457-8A90-0A6BD50AFA7F}" type="parTrans" cxnId="{5D8D4523-1E13-499E-B9EC-E80E20A68F39}">
      <dgm:prSet/>
      <dgm:spPr/>
      <dgm:t>
        <a:bodyPr/>
        <a:lstStyle/>
        <a:p>
          <a:endParaRPr lang="id-ID"/>
        </a:p>
      </dgm:t>
    </dgm:pt>
    <dgm:pt modelId="{80E6DA70-15B0-443F-87E4-E6753D5EF6E9}" type="sibTrans" cxnId="{5D8D4523-1E13-499E-B9EC-E80E20A68F39}">
      <dgm:prSet/>
      <dgm:spPr/>
      <dgm:t>
        <a:bodyPr/>
        <a:lstStyle/>
        <a:p>
          <a:endParaRPr lang="id-ID"/>
        </a:p>
      </dgm:t>
    </dgm:pt>
    <dgm:pt modelId="{D1855AF8-8503-493D-B233-1C5D2B77604E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22EEC4DB-245D-4F4A-97A9-C6D4BA8220B6}" type="pres">
      <dgm:prSet presAssocID="{A935F4F7-045E-4105-B183-084A95C30009}" presName="pyramid" presStyleLbl="node1" presStyleIdx="0" presStyleCnt="1"/>
      <dgm:spPr/>
    </dgm:pt>
    <dgm:pt modelId="{9C4D25E0-C4CB-45FB-81F2-81FEDA0FE799}" type="pres">
      <dgm:prSet presAssocID="{A935F4F7-045E-4105-B183-084A95C30009}" presName="theList" presStyleCnt="0"/>
      <dgm:spPr/>
    </dgm:pt>
    <dgm:pt modelId="{97499247-213E-44A9-A6C4-46EE00187580}" type="pres">
      <dgm:prSet presAssocID="{AAA77C8D-CEE4-4E3B-BE48-3C2B92013EEB}" presName="aNode" presStyleLbl="fgAcc1" presStyleIdx="0" presStyleCnt="2" custScaleX="262309" custScaleY="11341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CF5260B-C6F2-49CC-A296-D0A1F6B56A59}" type="pres">
      <dgm:prSet presAssocID="{AAA77C8D-CEE4-4E3B-BE48-3C2B92013EEB}" presName="aSpace" presStyleCnt="0"/>
      <dgm:spPr/>
    </dgm:pt>
    <dgm:pt modelId="{CB38D4F6-03BE-4534-9F7C-573FA90D9EB7}" type="pres">
      <dgm:prSet presAssocID="{EE9F1A60-2050-4431-9981-772A3D19A087}" presName="aNode" presStyleLbl="fgAcc1" presStyleIdx="1" presStyleCnt="2" custScaleX="259759" custScaleY="2855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EDEDBB0-8F0B-4D38-ABB2-1DAC357C33EF}" type="pres">
      <dgm:prSet presAssocID="{EE9F1A60-2050-4431-9981-772A3D19A087}" presName="aSpace" presStyleCnt="0"/>
      <dgm:spPr/>
    </dgm:pt>
  </dgm:ptLst>
  <dgm:cxnLst>
    <dgm:cxn modelId="{2601175B-AFDC-47EB-AD09-76F3B30055D7}" srcId="{AAA77C8D-CEE4-4E3B-BE48-3C2B92013EEB}" destId="{AB077912-0D4D-4C0B-9A2C-B15281067FC0}" srcOrd="0" destOrd="0" parTransId="{218428AC-82DB-4CC0-9399-E4EC10D09359}" sibTransId="{1AFA2FB7-040D-4919-8A9A-3D0997FF6224}"/>
    <dgm:cxn modelId="{12934658-2886-4845-92A2-C76D9EC43F83}" srcId="{AAA77C8D-CEE4-4E3B-BE48-3C2B92013EEB}" destId="{F1E11C38-2FB2-4BC7-859B-97C2BCA80309}" srcOrd="2" destOrd="0" parTransId="{D17E01E6-6611-4E38-8D7A-2D8FA9B15398}" sibTransId="{AB9635FC-9FD6-4267-81D1-09A22D31D39A}"/>
    <dgm:cxn modelId="{5A513BDC-6589-4B2D-B16D-6EB20E28FF2B}" type="presOf" srcId="{00E04A39-3BDD-4745-8408-5D5B2E203C05}" destId="{97499247-213E-44A9-A6C4-46EE00187580}" srcOrd="0" destOrd="2" presId="urn:microsoft.com/office/officeart/2005/8/layout/pyramid2"/>
    <dgm:cxn modelId="{5D8D4523-1E13-499E-B9EC-E80E20A68F39}" srcId="{A935F4F7-045E-4105-B183-084A95C30009}" destId="{EE9F1A60-2050-4431-9981-772A3D19A087}" srcOrd="1" destOrd="0" parTransId="{55BE025E-CEF7-4457-8A90-0A6BD50AFA7F}" sibTransId="{80E6DA70-15B0-443F-87E4-E6753D5EF6E9}"/>
    <dgm:cxn modelId="{C7B6431F-52BC-4F42-B7EF-68C4B2FFEE82}" type="presOf" srcId="{A935F4F7-045E-4105-B183-084A95C30009}" destId="{D1855AF8-8503-493D-B233-1C5D2B77604E}" srcOrd="0" destOrd="0" presId="urn:microsoft.com/office/officeart/2005/8/layout/pyramid2"/>
    <dgm:cxn modelId="{3584AD8B-A46A-4C51-B45B-416C0EF1FA79}" srcId="{AAA77C8D-CEE4-4E3B-BE48-3C2B92013EEB}" destId="{00E04A39-3BDD-4745-8408-5D5B2E203C05}" srcOrd="1" destOrd="0" parTransId="{D38918F2-9FCA-4FED-BC6C-8D46AAB1A944}" sibTransId="{72D0A786-D0F9-4B2A-942E-0BF28FDF8BCB}"/>
    <dgm:cxn modelId="{1D25D367-00CD-498E-9406-5373D0FC40EA}" type="presOf" srcId="{AAA77C8D-CEE4-4E3B-BE48-3C2B92013EEB}" destId="{97499247-213E-44A9-A6C4-46EE00187580}" srcOrd="0" destOrd="0" presId="urn:microsoft.com/office/officeart/2005/8/layout/pyramid2"/>
    <dgm:cxn modelId="{A38B3B4F-A008-484D-BAE7-9A3A8390E05F}" type="presOf" srcId="{F1E11C38-2FB2-4BC7-859B-97C2BCA80309}" destId="{97499247-213E-44A9-A6C4-46EE00187580}" srcOrd="0" destOrd="3" presId="urn:microsoft.com/office/officeart/2005/8/layout/pyramid2"/>
    <dgm:cxn modelId="{1C195A50-7F21-4F53-A2E8-06FE70358E71}" type="presOf" srcId="{EE9F1A60-2050-4431-9981-772A3D19A087}" destId="{CB38D4F6-03BE-4534-9F7C-573FA90D9EB7}" srcOrd="0" destOrd="0" presId="urn:microsoft.com/office/officeart/2005/8/layout/pyramid2"/>
    <dgm:cxn modelId="{2576FE99-51CD-47FA-87C6-B97D975D88A5}" srcId="{A935F4F7-045E-4105-B183-084A95C30009}" destId="{AAA77C8D-CEE4-4E3B-BE48-3C2B92013EEB}" srcOrd="0" destOrd="0" parTransId="{3980F0D4-8DCD-43DE-8FA0-7C8A15A45316}" sibTransId="{A9FA6284-A232-48CE-B9DF-402321210F15}"/>
    <dgm:cxn modelId="{651348B8-9664-44BE-B915-3EF6BA6B4A61}" type="presOf" srcId="{AB077912-0D4D-4C0B-9A2C-B15281067FC0}" destId="{97499247-213E-44A9-A6C4-46EE00187580}" srcOrd="0" destOrd="1" presId="urn:microsoft.com/office/officeart/2005/8/layout/pyramid2"/>
    <dgm:cxn modelId="{27F71F2E-D36D-4AFA-B204-76E469B17977}" type="presParOf" srcId="{D1855AF8-8503-493D-B233-1C5D2B77604E}" destId="{22EEC4DB-245D-4F4A-97A9-C6D4BA8220B6}" srcOrd="0" destOrd="0" presId="urn:microsoft.com/office/officeart/2005/8/layout/pyramid2"/>
    <dgm:cxn modelId="{7ABAD39E-22A2-45FE-B604-94B2B787F596}" type="presParOf" srcId="{D1855AF8-8503-493D-B233-1C5D2B77604E}" destId="{9C4D25E0-C4CB-45FB-81F2-81FEDA0FE799}" srcOrd="1" destOrd="0" presId="urn:microsoft.com/office/officeart/2005/8/layout/pyramid2"/>
    <dgm:cxn modelId="{4490FF1E-2E45-4F33-B6CD-728936EED9A3}" type="presParOf" srcId="{9C4D25E0-C4CB-45FB-81F2-81FEDA0FE799}" destId="{97499247-213E-44A9-A6C4-46EE00187580}" srcOrd="0" destOrd="0" presId="urn:microsoft.com/office/officeart/2005/8/layout/pyramid2"/>
    <dgm:cxn modelId="{D2705199-9990-4954-B003-771B86A83C7F}" type="presParOf" srcId="{9C4D25E0-C4CB-45FB-81F2-81FEDA0FE799}" destId="{4CF5260B-C6F2-49CC-A296-D0A1F6B56A59}" srcOrd="1" destOrd="0" presId="urn:microsoft.com/office/officeart/2005/8/layout/pyramid2"/>
    <dgm:cxn modelId="{53BE8344-A5B7-4DA7-B30F-57D18C57FAFE}" type="presParOf" srcId="{9C4D25E0-C4CB-45FB-81F2-81FEDA0FE799}" destId="{CB38D4F6-03BE-4534-9F7C-573FA90D9EB7}" srcOrd="2" destOrd="0" presId="urn:microsoft.com/office/officeart/2005/8/layout/pyramid2"/>
    <dgm:cxn modelId="{E5A33BFE-3AA0-4689-A03F-3DD92D8E3FA6}" type="presParOf" srcId="{9C4D25E0-C4CB-45FB-81F2-81FEDA0FE799}" destId="{DEDEDBB0-8F0B-4D38-ABB2-1DAC357C33EF}" srcOrd="3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BA938456-5165-45FB-9C62-B1E8AAF87982}">
      <dgm:prSet custT="1"/>
      <dgm:spPr/>
      <dgm:t>
        <a:bodyPr/>
        <a:lstStyle/>
        <a:p>
          <a:r>
            <a:rPr lang="id-ID" sz="2000" b="1" dirty="0" smtClean="0"/>
            <a:t>Enterprise</a:t>
          </a:r>
          <a:endParaRPr lang="id-ID" sz="2000" b="1" dirty="0"/>
        </a:p>
      </dgm:t>
    </dgm:pt>
    <dgm:pt modelId="{3C267D27-3A8E-47D8-AB97-3BC63971E499}" type="parTrans" cxnId="{2B09B3FE-648B-4858-B09F-170C55A874FB}">
      <dgm:prSet/>
      <dgm:spPr/>
      <dgm:t>
        <a:bodyPr/>
        <a:lstStyle/>
        <a:p>
          <a:endParaRPr lang="id-ID" sz="2000" b="1"/>
        </a:p>
      </dgm:t>
    </dgm:pt>
    <dgm:pt modelId="{8D70E17A-B263-45A3-8310-8EE5C0BD4ED5}" type="sibTrans" cxnId="{2B09B3FE-648B-4858-B09F-170C55A874FB}">
      <dgm:prSet/>
      <dgm:spPr/>
      <dgm:t>
        <a:bodyPr/>
        <a:lstStyle/>
        <a:p>
          <a:endParaRPr lang="id-ID" sz="2000" b="1"/>
        </a:p>
      </dgm:t>
    </dgm:pt>
    <dgm:pt modelId="{459612F1-9508-4575-8EE0-DD479BB72DCA}">
      <dgm:prSet custT="1"/>
      <dgm:spPr/>
      <dgm:t>
        <a:bodyPr/>
        <a:lstStyle/>
        <a:p>
          <a:r>
            <a:rPr lang="id-ID" sz="2000" b="1" dirty="0" smtClean="0"/>
            <a:t>Business </a:t>
          </a:r>
          <a:endParaRPr lang="id-ID" sz="2000" b="1" dirty="0"/>
        </a:p>
      </dgm:t>
    </dgm:pt>
    <dgm:pt modelId="{25214FBF-B27B-43D2-BB07-C5E3E3CC1923}" type="parTrans" cxnId="{96DCF8BE-3C95-4657-8F29-5F5B56856499}">
      <dgm:prSet/>
      <dgm:spPr/>
      <dgm:t>
        <a:bodyPr/>
        <a:lstStyle/>
        <a:p>
          <a:endParaRPr lang="id-ID" sz="2000" b="1"/>
        </a:p>
      </dgm:t>
    </dgm:pt>
    <dgm:pt modelId="{1512BEB8-F06F-4600-9D65-0F9134B29D75}" type="sibTrans" cxnId="{96DCF8BE-3C95-4657-8F29-5F5B56856499}">
      <dgm:prSet/>
      <dgm:spPr/>
      <dgm:t>
        <a:bodyPr/>
        <a:lstStyle/>
        <a:p>
          <a:endParaRPr lang="id-ID" sz="2000" b="1"/>
        </a:p>
      </dgm:t>
    </dgm:pt>
    <dgm:pt modelId="{AF0FE4CE-0F80-4137-823B-694869263E1B}">
      <dgm:prSet custT="1"/>
      <dgm:spPr/>
      <dgm:t>
        <a:bodyPr/>
        <a:lstStyle/>
        <a:p>
          <a:r>
            <a:rPr lang="id-ID" sz="2000" b="1" dirty="0" smtClean="0"/>
            <a:t>Information </a:t>
          </a:r>
          <a:endParaRPr lang="id-ID" sz="2000" b="1" dirty="0"/>
        </a:p>
      </dgm:t>
    </dgm:pt>
    <dgm:pt modelId="{34A9FAD1-8185-40DD-A3E4-55DE640705A8}" type="parTrans" cxnId="{4B7DE726-BB68-4822-B22B-4DFC73613954}">
      <dgm:prSet/>
      <dgm:spPr/>
      <dgm:t>
        <a:bodyPr/>
        <a:lstStyle/>
        <a:p>
          <a:endParaRPr lang="id-ID" sz="2000" b="1"/>
        </a:p>
      </dgm:t>
    </dgm:pt>
    <dgm:pt modelId="{E2F355B6-F601-452B-9811-D3C25C731DC2}" type="sibTrans" cxnId="{4B7DE726-BB68-4822-B22B-4DFC73613954}">
      <dgm:prSet/>
      <dgm:spPr/>
      <dgm:t>
        <a:bodyPr/>
        <a:lstStyle/>
        <a:p>
          <a:endParaRPr lang="id-ID" sz="2000" b="1"/>
        </a:p>
      </dgm:t>
    </dgm:pt>
    <dgm:pt modelId="{723AE8C5-48BA-445D-BC15-23D79217ACD1}">
      <dgm:prSet custT="1"/>
      <dgm:spPr/>
      <dgm:t>
        <a:bodyPr/>
        <a:lstStyle/>
        <a:p>
          <a:r>
            <a:rPr lang="id-ID" sz="2000" b="1" dirty="0" smtClean="0"/>
            <a:t>Application </a:t>
          </a:r>
          <a:endParaRPr lang="id-ID" sz="2000" b="1" dirty="0"/>
        </a:p>
      </dgm:t>
    </dgm:pt>
    <dgm:pt modelId="{D2BADE5A-D53D-41EA-80E7-4C6E0EF7F984}" type="parTrans" cxnId="{29170678-B45B-4AD7-A234-2CDA0D34D117}">
      <dgm:prSet/>
      <dgm:spPr/>
      <dgm:t>
        <a:bodyPr/>
        <a:lstStyle/>
        <a:p>
          <a:endParaRPr lang="id-ID" sz="2000" b="1"/>
        </a:p>
      </dgm:t>
    </dgm:pt>
    <dgm:pt modelId="{B694754E-4522-4627-8577-ECB7B07B0B7F}" type="sibTrans" cxnId="{29170678-B45B-4AD7-A234-2CDA0D34D117}">
      <dgm:prSet/>
      <dgm:spPr/>
      <dgm:t>
        <a:bodyPr/>
        <a:lstStyle/>
        <a:p>
          <a:endParaRPr lang="id-ID" sz="2000" b="1"/>
        </a:p>
      </dgm:t>
    </dgm:pt>
    <dgm:pt modelId="{241FF689-2899-4877-9575-357CB7E1D72D}">
      <dgm:prSet custT="1"/>
      <dgm:spPr/>
      <dgm:t>
        <a:bodyPr/>
        <a:lstStyle/>
        <a:p>
          <a:r>
            <a:rPr lang="id-ID" sz="2000" b="1" dirty="0" smtClean="0"/>
            <a:t>Technical Infrastructure</a:t>
          </a:r>
          <a:endParaRPr lang="id-ID" sz="2000" b="1" dirty="0"/>
        </a:p>
      </dgm:t>
    </dgm:pt>
    <dgm:pt modelId="{1B6E34FF-DF0D-4267-88E5-29780EE6B1E1}" type="parTrans" cxnId="{E0F51E30-E20D-4F8E-A148-A557942B405B}">
      <dgm:prSet/>
      <dgm:spPr/>
      <dgm:t>
        <a:bodyPr/>
        <a:lstStyle/>
        <a:p>
          <a:endParaRPr lang="id-ID" sz="2000" b="1"/>
        </a:p>
      </dgm:t>
    </dgm:pt>
    <dgm:pt modelId="{3EE4EEC4-48AA-40E3-B131-EE42DDF0CDCD}" type="sibTrans" cxnId="{E0F51E30-E20D-4F8E-A148-A557942B405B}">
      <dgm:prSet/>
      <dgm:spPr/>
      <dgm:t>
        <a:bodyPr/>
        <a:lstStyle/>
        <a:p>
          <a:endParaRPr lang="id-ID" sz="2000" b="1"/>
        </a:p>
      </dgm:t>
    </dgm:pt>
    <dgm:pt modelId="{2CDDFDCF-51B1-4E14-B168-FFF06712E296}">
      <dgm:prSet custT="1"/>
      <dgm:spPr/>
      <dgm:t>
        <a:bodyPr/>
        <a:lstStyle/>
        <a:p>
          <a:r>
            <a:rPr lang="id-ID" sz="2000" b="1" dirty="0" smtClean="0"/>
            <a:t> Security </a:t>
          </a:r>
          <a:endParaRPr lang="id-ID" sz="2000" b="1" dirty="0"/>
        </a:p>
      </dgm:t>
    </dgm:pt>
    <dgm:pt modelId="{BD37A888-A7E1-4069-AD2B-4B268C0A5FA3}" type="parTrans" cxnId="{FDF4A005-D2A1-4833-B248-CF4461F289F1}">
      <dgm:prSet/>
      <dgm:spPr/>
      <dgm:t>
        <a:bodyPr/>
        <a:lstStyle/>
        <a:p>
          <a:endParaRPr lang="id-ID" sz="2000" b="1"/>
        </a:p>
      </dgm:t>
    </dgm:pt>
    <dgm:pt modelId="{6AEB8E5E-8A11-472D-9FF8-85C17A0D5CB7}" type="sibTrans" cxnId="{FDF4A005-D2A1-4833-B248-CF4461F289F1}">
      <dgm:prSet/>
      <dgm:spPr/>
      <dgm:t>
        <a:bodyPr/>
        <a:lstStyle/>
        <a:p>
          <a:endParaRPr lang="id-ID" sz="2000" b="1"/>
        </a:p>
      </dgm:t>
    </dgm:pt>
    <dgm:pt modelId="{F5F46A15-B5E9-42EE-9A96-5DA3A8737C0D}">
      <dgm:prSet custT="1"/>
      <dgm:spPr/>
      <dgm:t>
        <a:bodyPr/>
        <a:lstStyle/>
        <a:p>
          <a:r>
            <a:rPr lang="id-ID" sz="2000" b="1" dirty="0" smtClean="0"/>
            <a:t>Governance </a:t>
          </a:r>
          <a:endParaRPr lang="id-ID" sz="2000" b="1" dirty="0"/>
        </a:p>
      </dgm:t>
    </dgm:pt>
    <dgm:pt modelId="{9A0FB4B9-A0E1-48F8-B569-DE289CF58AAE}" type="parTrans" cxnId="{0379C9CB-52C7-444C-B8CB-A139AAA63DA7}">
      <dgm:prSet/>
      <dgm:spPr/>
      <dgm:t>
        <a:bodyPr/>
        <a:lstStyle/>
        <a:p>
          <a:endParaRPr lang="id-ID" sz="2000" b="1"/>
        </a:p>
      </dgm:t>
    </dgm:pt>
    <dgm:pt modelId="{904A2EDB-2E7F-465F-AFE4-D0D9E11D0739}" type="sibTrans" cxnId="{0379C9CB-52C7-444C-B8CB-A139AAA63DA7}">
      <dgm:prSet/>
      <dgm:spPr/>
      <dgm:t>
        <a:bodyPr/>
        <a:lstStyle/>
        <a:p>
          <a:endParaRPr lang="id-ID" sz="2000" b="1"/>
        </a:p>
      </dgm:t>
    </dgm:pt>
    <dgm:pt modelId="{800112AF-F5F6-412B-9795-EED450081E8B}" type="pres">
      <dgm:prSet presAssocID="{A935F4F7-045E-4105-B183-084A95C300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FBCC2604-7F14-47AA-8097-B4D8AF0DDCF3}" type="pres">
      <dgm:prSet presAssocID="{A935F4F7-045E-4105-B183-084A95C30009}" presName="Name1" presStyleCnt="0"/>
      <dgm:spPr/>
    </dgm:pt>
    <dgm:pt modelId="{AAECC1A7-8B09-4764-A22C-AEBDB0372A26}" type="pres">
      <dgm:prSet presAssocID="{A935F4F7-045E-4105-B183-084A95C30009}" presName="cycle" presStyleCnt="0"/>
      <dgm:spPr/>
    </dgm:pt>
    <dgm:pt modelId="{A8CB3002-C028-44C0-B46F-BF3C1EB9FEC4}" type="pres">
      <dgm:prSet presAssocID="{A935F4F7-045E-4105-B183-084A95C30009}" presName="srcNode" presStyleLbl="node1" presStyleIdx="0" presStyleCnt="7"/>
      <dgm:spPr/>
    </dgm:pt>
    <dgm:pt modelId="{806BF5B5-9A91-46EA-B61E-2A27F26D4E38}" type="pres">
      <dgm:prSet presAssocID="{A935F4F7-045E-4105-B183-084A95C30009}" presName="conn" presStyleLbl="parChTrans1D2" presStyleIdx="0" presStyleCnt="1"/>
      <dgm:spPr/>
      <dgm:t>
        <a:bodyPr/>
        <a:lstStyle/>
        <a:p>
          <a:endParaRPr lang="id-ID"/>
        </a:p>
      </dgm:t>
    </dgm:pt>
    <dgm:pt modelId="{FEBECC96-464B-44AC-904F-CAF56C1FF755}" type="pres">
      <dgm:prSet presAssocID="{A935F4F7-045E-4105-B183-084A95C30009}" presName="extraNode" presStyleLbl="node1" presStyleIdx="0" presStyleCnt="7"/>
      <dgm:spPr/>
    </dgm:pt>
    <dgm:pt modelId="{E789D2C4-8582-4D36-8377-57D052EBCF46}" type="pres">
      <dgm:prSet presAssocID="{A935F4F7-045E-4105-B183-084A95C30009}" presName="dstNode" presStyleLbl="node1" presStyleIdx="0" presStyleCnt="7"/>
      <dgm:spPr/>
    </dgm:pt>
    <dgm:pt modelId="{54EF0388-E90C-41CA-9E7A-7BD1841133BF}" type="pres">
      <dgm:prSet presAssocID="{BA938456-5165-45FB-9C62-B1E8AAF87982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9B11AA4-134E-444E-BED3-DFAF99DD2A0E}" type="pres">
      <dgm:prSet presAssocID="{BA938456-5165-45FB-9C62-B1E8AAF87982}" presName="accent_1" presStyleCnt="0"/>
      <dgm:spPr/>
    </dgm:pt>
    <dgm:pt modelId="{0248A0C1-0D0C-4B06-9153-0CA327DDF32B}" type="pres">
      <dgm:prSet presAssocID="{BA938456-5165-45FB-9C62-B1E8AAF87982}" presName="accentRepeatNode" presStyleLbl="solidFgAcc1" presStyleIdx="0" presStyleCnt="7"/>
      <dgm:spPr/>
    </dgm:pt>
    <dgm:pt modelId="{51819C63-60AF-42CF-8C26-C4E4F369B4E4}" type="pres">
      <dgm:prSet presAssocID="{459612F1-9508-4575-8EE0-DD479BB72DCA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DFE5405-44AC-4A42-BAE2-7D642622046D}" type="pres">
      <dgm:prSet presAssocID="{459612F1-9508-4575-8EE0-DD479BB72DCA}" presName="accent_2" presStyleCnt="0"/>
      <dgm:spPr/>
    </dgm:pt>
    <dgm:pt modelId="{D888CA1C-06C3-491D-8442-3A5A54E68AF8}" type="pres">
      <dgm:prSet presAssocID="{459612F1-9508-4575-8EE0-DD479BB72DCA}" presName="accentRepeatNode" presStyleLbl="solidFgAcc1" presStyleIdx="1" presStyleCnt="7"/>
      <dgm:spPr/>
    </dgm:pt>
    <dgm:pt modelId="{5E7B34A7-32EA-4AFC-8EE6-7CE5C91F2CB6}" type="pres">
      <dgm:prSet presAssocID="{AF0FE4CE-0F80-4137-823B-694869263E1B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B411512-FD18-4129-822A-CB2643885B39}" type="pres">
      <dgm:prSet presAssocID="{AF0FE4CE-0F80-4137-823B-694869263E1B}" presName="accent_3" presStyleCnt="0"/>
      <dgm:spPr/>
    </dgm:pt>
    <dgm:pt modelId="{08757142-04D4-4329-8D1E-184BF56E97F4}" type="pres">
      <dgm:prSet presAssocID="{AF0FE4CE-0F80-4137-823B-694869263E1B}" presName="accentRepeatNode" presStyleLbl="solidFgAcc1" presStyleIdx="2" presStyleCnt="7"/>
      <dgm:spPr/>
    </dgm:pt>
    <dgm:pt modelId="{09EBF2FD-EECD-42AF-802F-4D67C474D51C}" type="pres">
      <dgm:prSet presAssocID="{723AE8C5-48BA-445D-BC15-23D79217ACD1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CA1C990-2056-4840-A19F-13A3046385D5}" type="pres">
      <dgm:prSet presAssocID="{723AE8C5-48BA-445D-BC15-23D79217ACD1}" presName="accent_4" presStyleCnt="0"/>
      <dgm:spPr/>
    </dgm:pt>
    <dgm:pt modelId="{7FA9CEBC-5527-4BED-B182-3ACBE31190F4}" type="pres">
      <dgm:prSet presAssocID="{723AE8C5-48BA-445D-BC15-23D79217ACD1}" presName="accentRepeatNode" presStyleLbl="solidFgAcc1" presStyleIdx="3" presStyleCnt="7"/>
      <dgm:spPr/>
    </dgm:pt>
    <dgm:pt modelId="{86116D3D-1A2F-48A1-B2BE-BBE1DF157331}" type="pres">
      <dgm:prSet presAssocID="{241FF689-2899-4877-9575-357CB7E1D72D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FB53FB3-1BCD-485F-AF16-C97B902C0A53}" type="pres">
      <dgm:prSet presAssocID="{241FF689-2899-4877-9575-357CB7E1D72D}" presName="accent_5" presStyleCnt="0"/>
      <dgm:spPr/>
    </dgm:pt>
    <dgm:pt modelId="{93510C82-357B-4813-B808-97C3EC212C96}" type="pres">
      <dgm:prSet presAssocID="{241FF689-2899-4877-9575-357CB7E1D72D}" presName="accentRepeatNode" presStyleLbl="solidFgAcc1" presStyleIdx="4" presStyleCnt="7"/>
      <dgm:spPr/>
    </dgm:pt>
    <dgm:pt modelId="{E39B7D5A-D3A0-467B-8B28-C121751B5693}" type="pres">
      <dgm:prSet presAssocID="{2CDDFDCF-51B1-4E14-B168-FFF06712E29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28BE7AD-53EA-4DE3-B397-ECD87AA3B290}" type="pres">
      <dgm:prSet presAssocID="{2CDDFDCF-51B1-4E14-B168-FFF06712E296}" presName="accent_6" presStyleCnt="0"/>
      <dgm:spPr/>
    </dgm:pt>
    <dgm:pt modelId="{4040FF1C-5FFC-436D-8A23-FDC82CAA8DE4}" type="pres">
      <dgm:prSet presAssocID="{2CDDFDCF-51B1-4E14-B168-FFF06712E296}" presName="accentRepeatNode" presStyleLbl="solidFgAcc1" presStyleIdx="5" presStyleCnt="7"/>
      <dgm:spPr/>
    </dgm:pt>
    <dgm:pt modelId="{26109A5E-0DB3-4487-B365-BEA08ACB4123}" type="pres">
      <dgm:prSet presAssocID="{F5F46A15-B5E9-42EE-9A96-5DA3A8737C0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A251CD7-B293-455B-B709-E9F1C6456554}" type="pres">
      <dgm:prSet presAssocID="{F5F46A15-B5E9-42EE-9A96-5DA3A8737C0D}" presName="accent_7" presStyleCnt="0"/>
      <dgm:spPr/>
    </dgm:pt>
    <dgm:pt modelId="{0C41620C-8867-4528-A2C3-8EAEEA3300C1}" type="pres">
      <dgm:prSet presAssocID="{F5F46A15-B5E9-42EE-9A96-5DA3A8737C0D}" presName="accentRepeatNode" presStyleLbl="solidFgAcc1" presStyleIdx="6" presStyleCnt="7"/>
      <dgm:spPr/>
    </dgm:pt>
  </dgm:ptLst>
  <dgm:cxnLst>
    <dgm:cxn modelId="{29170678-B45B-4AD7-A234-2CDA0D34D117}" srcId="{A935F4F7-045E-4105-B183-084A95C30009}" destId="{723AE8C5-48BA-445D-BC15-23D79217ACD1}" srcOrd="3" destOrd="0" parTransId="{D2BADE5A-D53D-41EA-80E7-4C6E0EF7F984}" sibTransId="{B694754E-4522-4627-8577-ECB7B07B0B7F}"/>
    <dgm:cxn modelId="{0379C9CB-52C7-444C-B8CB-A139AAA63DA7}" srcId="{A935F4F7-045E-4105-B183-084A95C30009}" destId="{F5F46A15-B5E9-42EE-9A96-5DA3A8737C0D}" srcOrd="6" destOrd="0" parTransId="{9A0FB4B9-A0E1-48F8-B569-DE289CF58AAE}" sibTransId="{904A2EDB-2E7F-465F-AFE4-D0D9E11D0739}"/>
    <dgm:cxn modelId="{C0746476-5B14-44F4-8500-9C27F34D4028}" type="presOf" srcId="{8D70E17A-B263-45A3-8310-8EE5C0BD4ED5}" destId="{806BF5B5-9A91-46EA-B61E-2A27F26D4E38}" srcOrd="0" destOrd="0" presId="urn:microsoft.com/office/officeart/2008/layout/VerticalCurvedList"/>
    <dgm:cxn modelId="{FDF4A005-D2A1-4833-B248-CF4461F289F1}" srcId="{A935F4F7-045E-4105-B183-084A95C30009}" destId="{2CDDFDCF-51B1-4E14-B168-FFF06712E296}" srcOrd="5" destOrd="0" parTransId="{BD37A888-A7E1-4069-AD2B-4B268C0A5FA3}" sibTransId="{6AEB8E5E-8A11-472D-9FF8-85C17A0D5CB7}"/>
    <dgm:cxn modelId="{F61BF684-2BE2-46CA-996A-ADB831345853}" type="presOf" srcId="{459612F1-9508-4575-8EE0-DD479BB72DCA}" destId="{51819C63-60AF-42CF-8C26-C4E4F369B4E4}" srcOrd="0" destOrd="0" presId="urn:microsoft.com/office/officeart/2008/layout/VerticalCurvedList"/>
    <dgm:cxn modelId="{2B09B3FE-648B-4858-B09F-170C55A874FB}" srcId="{A935F4F7-045E-4105-B183-084A95C30009}" destId="{BA938456-5165-45FB-9C62-B1E8AAF87982}" srcOrd="0" destOrd="0" parTransId="{3C267D27-3A8E-47D8-AB97-3BC63971E499}" sibTransId="{8D70E17A-B263-45A3-8310-8EE5C0BD4ED5}"/>
    <dgm:cxn modelId="{96DCF8BE-3C95-4657-8F29-5F5B56856499}" srcId="{A935F4F7-045E-4105-B183-084A95C30009}" destId="{459612F1-9508-4575-8EE0-DD479BB72DCA}" srcOrd="1" destOrd="0" parTransId="{25214FBF-B27B-43D2-BB07-C5E3E3CC1923}" sibTransId="{1512BEB8-F06F-4600-9D65-0F9134B29D75}"/>
    <dgm:cxn modelId="{BDC32082-FA90-495B-8B80-715B969139DB}" type="presOf" srcId="{BA938456-5165-45FB-9C62-B1E8AAF87982}" destId="{54EF0388-E90C-41CA-9E7A-7BD1841133BF}" srcOrd="0" destOrd="0" presId="urn:microsoft.com/office/officeart/2008/layout/VerticalCurvedList"/>
    <dgm:cxn modelId="{746AD536-0907-4AFC-90BA-4B92E165C62F}" type="presOf" srcId="{F5F46A15-B5E9-42EE-9A96-5DA3A8737C0D}" destId="{26109A5E-0DB3-4487-B365-BEA08ACB4123}" srcOrd="0" destOrd="0" presId="urn:microsoft.com/office/officeart/2008/layout/VerticalCurvedList"/>
    <dgm:cxn modelId="{09B169D2-B874-495D-84F0-26FCF1442006}" type="presOf" srcId="{A935F4F7-045E-4105-B183-084A95C30009}" destId="{800112AF-F5F6-412B-9795-EED450081E8B}" srcOrd="0" destOrd="0" presId="urn:microsoft.com/office/officeart/2008/layout/VerticalCurvedList"/>
    <dgm:cxn modelId="{0395F4D1-D46A-4075-B0B6-8BE98DC3E7C7}" type="presOf" srcId="{2CDDFDCF-51B1-4E14-B168-FFF06712E296}" destId="{E39B7D5A-D3A0-467B-8B28-C121751B5693}" srcOrd="0" destOrd="0" presId="urn:microsoft.com/office/officeart/2008/layout/VerticalCurvedList"/>
    <dgm:cxn modelId="{4B7DE726-BB68-4822-B22B-4DFC73613954}" srcId="{A935F4F7-045E-4105-B183-084A95C30009}" destId="{AF0FE4CE-0F80-4137-823B-694869263E1B}" srcOrd="2" destOrd="0" parTransId="{34A9FAD1-8185-40DD-A3E4-55DE640705A8}" sibTransId="{E2F355B6-F601-452B-9811-D3C25C731DC2}"/>
    <dgm:cxn modelId="{E0F51E30-E20D-4F8E-A148-A557942B405B}" srcId="{A935F4F7-045E-4105-B183-084A95C30009}" destId="{241FF689-2899-4877-9575-357CB7E1D72D}" srcOrd="4" destOrd="0" parTransId="{1B6E34FF-DF0D-4267-88E5-29780EE6B1E1}" sibTransId="{3EE4EEC4-48AA-40E3-B131-EE42DDF0CDCD}"/>
    <dgm:cxn modelId="{40AC1AAD-36A6-4535-8ECA-BB7D779C15BA}" type="presOf" srcId="{AF0FE4CE-0F80-4137-823B-694869263E1B}" destId="{5E7B34A7-32EA-4AFC-8EE6-7CE5C91F2CB6}" srcOrd="0" destOrd="0" presId="urn:microsoft.com/office/officeart/2008/layout/VerticalCurvedList"/>
    <dgm:cxn modelId="{DC44E2AE-5407-49C2-A9EB-1B9D8934C5FC}" type="presOf" srcId="{723AE8C5-48BA-445D-BC15-23D79217ACD1}" destId="{09EBF2FD-EECD-42AF-802F-4D67C474D51C}" srcOrd="0" destOrd="0" presId="urn:microsoft.com/office/officeart/2008/layout/VerticalCurvedList"/>
    <dgm:cxn modelId="{1EB78FB3-737C-4EF0-94DC-7F84A7FFEE12}" type="presOf" srcId="{241FF689-2899-4877-9575-357CB7E1D72D}" destId="{86116D3D-1A2F-48A1-B2BE-BBE1DF157331}" srcOrd="0" destOrd="0" presId="urn:microsoft.com/office/officeart/2008/layout/VerticalCurvedList"/>
    <dgm:cxn modelId="{C7B76EF6-0A00-4C49-92FE-F1DA3EC1A77F}" type="presParOf" srcId="{800112AF-F5F6-412B-9795-EED450081E8B}" destId="{FBCC2604-7F14-47AA-8097-B4D8AF0DDCF3}" srcOrd="0" destOrd="0" presId="urn:microsoft.com/office/officeart/2008/layout/VerticalCurvedList"/>
    <dgm:cxn modelId="{4ECF8F7E-6932-4DDB-A7A5-2F1E7C3908A8}" type="presParOf" srcId="{FBCC2604-7F14-47AA-8097-B4D8AF0DDCF3}" destId="{AAECC1A7-8B09-4764-A22C-AEBDB0372A26}" srcOrd="0" destOrd="0" presId="urn:microsoft.com/office/officeart/2008/layout/VerticalCurvedList"/>
    <dgm:cxn modelId="{92461DEE-EB40-45F6-B5A0-B53C3A997C77}" type="presParOf" srcId="{AAECC1A7-8B09-4764-A22C-AEBDB0372A26}" destId="{A8CB3002-C028-44C0-B46F-BF3C1EB9FEC4}" srcOrd="0" destOrd="0" presId="urn:microsoft.com/office/officeart/2008/layout/VerticalCurvedList"/>
    <dgm:cxn modelId="{51C39166-9270-446E-95AC-87DC92CB72AE}" type="presParOf" srcId="{AAECC1A7-8B09-4764-A22C-AEBDB0372A26}" destId="{806BF5B5-9A91-46EA-B61E-2A27F26D4E38}" srcOrd="1" destOrd="0" presId="urn:microsoft.com/office/officeart/2008/layout/VerticalCurvedList"/>
    <dgm:cxn modelId="{22E61294-615E-415B-8AA2-30D93ACF1447}" type="presParOf" srcId="{AAECC1A7-8B09-4764-A22C-AEBDB0372A26}" destId="{FEBECC96-464B-44AC-904F-CAF56C1FF755}" srcOrd="2" destOrd="0" presId="urn:microsoft.com/office/officeart/2008/layout/VerticalCurvedList"/>
    <dgm:cxn modelId="{162A87B4-EB86-4B70-A07A-D1EBB2CCEB24}" type="presParOf" srcId="{AAECC1A7-8B09-4764-A22C-AEBDB0372A26}" destId="{E789D2C4-8582-4D36-8377-57D052EBCF46}" srcOrd="3" destOrd="0" presId="urn:microsoft.com/office/officeart/2008/layout/VerticalCurvedList"/>
    <dgm:cxn modelId="{0DBD086A-4942-487A-A61B-78AC25AF8ED0}" type="presParOf" srcId="{FBCC2604-7F14-47AA-8097-B4D8AF0DDCF3}" destId="{54EF0388-E90C-41CA-9E7A-7BD1841133BF}" srcOrd="1" destOrd="0" presId="urn:microsoft.com/office/officeart/2008/layout/VerticalCurvedList"/>
    <dgm:cxn modelId="{B1901E6E-C432-4373-9F91-01C99D3C9A6A}" type="presParOf" srcId="{FBCC2604-7F14-47AA-8097-B4D8AF0DDCF3}" destId="{29B11AA4-134E-444E-BED3-DFAF99DD2A0E}" srcOrd="2" destOrd="0" presId="urn:microsoft.com/office/officeart/2008/layout/VerticalCurvedList"/>
    <dgm:cxn modelId="{54B806D3-A42A-4294-9E23-B698CFA8072C}" type="presParOf" srcId="{29B11AA4-134E-444E-BED3-DFAF99DD2A0E}" destId="{0248A0C1-0D0C-4B06-9153-0CA327DDF32B}" srcOrd="0" destOrd="0" presId="urn:microsoft.com/office/officeart/2008/layout/VerticalCurvedList"/>
    <dgm:cxn modelId="{A1564403-120C-43BD-A502-AAF2F66368BF}" type="presParOf" srcId="{FBCC2604-7F14-47AA-8097-B4D8AF0DDCF3}" destId="{51819C63-60AF-42CF-8C26-C4E4F369B4E4}" srcOrd="3" destOrd="0" presId="urn:microsoft.com/office/officeart/2008/layout/VerticalCurvedList"/>
    <dgm:cxn modelId="{16AE763C-3F4D-4110-BBBC-6770DF687F92}" type="presParOf" srcId="{FBCC2604-7F14-47AA-8097-B4D8AF0DDCF3}" destId="{4DFE5405-44AC-4A42-BAE2-7D642622046D}" srcOrd="4" destOrd="0" presId="urn:microsoft.com/office/officeart/2008/layout/VerticalCurvedList"/>
    <dgm:cxn modelId="{9D926C09-5F12-4508-8A07-3D5D46FDB285}" type="presParOf" srcId="{4DFE5405-44AC-4A42-BAE2-7D642622046D}" destId="{D888CA1C-06C3-491D-8442-3A5A54E68AF8}" srcOrd="0" destOrd="0" presId="urn:microsoft.com/office/officeart/2008/layout/VerticalCurvedList"/>
    <dgm:cxn modelId="{80946DB8-E6F2-4CFA-9C38-8F8AD72660FC}" type="presParOf" srcId="{FBCC2604-7F14-47AA-8097-B4D8AF0DDCF3}" destId="{5E7B34A7-32EA-4AFC-8EE6-7CE5C91F2CB6}" srcOrd="5" destOrd="0" presId="urn:microsoft.com/office/officeart/2008/layout/VerticalCurvedList"/>
    <dgm:cxn modelId="{B7F018B6-6D87-40B9-A5A1-930BD64EB803}" type="presParOf" srcId="{FBCC2604-7F14-47AA-8097-B4D8AF0DDCF3}" destId="{6B411512-FD18-4129-822A-CB2643885B39}" srcOrd="6" destOrd="0" presId="urn:microsoft.com/office/officeart/2008/layout/VerticalCurvedList"/>
    <dgm:cxn modelId="{2CA21C98-7200-4FFD-9632-9413231D886D}" type="presParOf" srcId="{6B411512-FD18-4129-822A-CB2643885B39}" destId="{08757142-04D4-4329-8D1E-184BF56E97F4}" srcOrd="0" destOrd="0" presId="urn:microsoft.com/office/officeart/2008/layout/VerticalCurvedList"/>
    <dgm:cxn modelId="{93888FCA-7C0E-427B-BEFF-58C7D13669A5}" type="presParOf" srcId="{FBCC2604-7F14-47AA-8097-B4D8AF0DDCF3}" destId="{09EBF2FD-EECD-42AF-802F-4D67C474D51C}" srcOrd="7" destOrd="0" presId="urn:microsoft.com/office/officeart/2008/layout/VerticalCurvedList"/>
    <dgm:cxn modelId="{00CB87E7-6D9E-47D5-A78A-C86F7602A254}" type="presParOf" srcId="{FBCC2604-7F14-47AA-8097-B4D8AF0DDCF3}" destId="{1CA1C990-2056-4840-A19F-13A3046385D5}" srcOrd="8" destOrd="0" presId="urn:microsoft.com/office/officeart/2008/layout/VerticalCurvedList"/>
    <dgm:cxn modelId="{32391F2F-8478-4522-AFF2-D15AC7701C22}" type="presParOf" srcId="{1CA1C990-2056-4840-A19F-13A3046385D5}" destId="{7FA9CEBC-5527-4BED-B182-3ACBE31190F4}" srcOrd="0" destOrd="0" presId="urn:microsoft.com/office/officeart/2008/layout/VerticalCurvedList"/>
    <dgm:cxn modelId="{AF218C6F-8452-4209-B85D-32AD36D76735}" type="presParOf" srcId="{FBCC2604-7F14-47AA-8097-B4D8AF0DDCF3}" destId="{86116D3D-1A2F-48A1-B2BE-BBE1DF157331}" srcOrd="9" destOrd="0" presId="urn:microsoft.com/office/officeart/2008/layout/VerticalCurvedList"/>
    <dgm:cxn modelId="{A6D88A90-5402-4D46-BF67-FD14E5A038AA}" type="presParOf" srcId="{FBCC2604-7F14-47AA-8097-B4D8AF0DDCF3}" destId="{0FB53FB3-1BCD-485F-AF16-C97B902C0A53}" srcOrd="10" destOrd="0" presId="urn:microsoft.com/office/officeart/2008/layout/VerticalCurvedList"/>
    <dgm:cxn modelId="{2CAD498E-06E2-4B31-8AC2-6CBAB80224E4}" type="presParOf" srcId="{0FB53FB3-1BCD-485F-AF16-C97B902C0A53}" destId="{93510C82-357B-4813-B808-97C3EC212C96}" srcOrd="0" destOrd="0" presId="urn:microsoft.com/office/officeart/2008/layout/VerticalCurvedList"/>
    <dgm:cxn modelId="{4AC6B591-515D-406B-8BDF-FF7BA063B947}" type="presParOf" srcId="{FBCC2604-7F14-47AA-8097-B4D8AF0DDCF3}" destId="{E39B7D5A-D3A0-467B-8B28-C121751B5693}" srcOrd="11" destOrd="0" presId="urn:microsoft.com/office/officeart/2008/layout/VerticalCurvedList"/>
    <dgm:cxn modelId="{11A49755-DDBF-4570-B321-3B0057E029E1}" type="presParOf" srcId="{FBCC2604-7F14-47AA-8097-B4D8AF0DDCF3}" destId="{928BE7AD-53EA-4DE3-B397-ECD87AA3B290}" srcOrd="12" destOrd="0" presId="urn:microsoft.com/office/officeart/2008/layout/VerticalCurvedList"/>
    <dgm:cxn modelId="{0F43BAD0-AB8E-42DF-BADE-7307C34E512F}" type="presParOf" srcId="{928BE7AD-53EA-4DE3-B397-ECD87AA3B290}" destId="{4040FF1C-5FFC-436D-8A23-FDC82CAA8DE4}" srcOrd="0" destOrd="0" presId="urn:microsoft.com/office/officeart/2008/layout/VerticalCurvedList"/>
    <dgm:cxn modelId="{3E77D32F-FF6C-43A1-9FD3-0A2E979FA34F}" type="presParOf" srcId="{FBCC2604-7F14-47AA-8097-B4D8AF0DDCF3}" destId="{26109A5E-0DB3-4487-B365-BEA08ACB4123}" srcOrd="13" destOrd="0" presId="urn:microsoft.com/office/officeart/2008/layout/VerticalCurvedList"/>
    <dgm:cxn modelId="{10923A58-B85F-492C-90F8-98B2333CB80D}" type="presParOf" srcId="{FBCC2604-7F14-47AA-8097-B4D8AF0DDCF3}" destId="{7A251CD7-B293-455B-B709-E9F1C6456554}" srcOrd="14" destOrd="0" presId="urn:microsoft.com/office/officeart/2008/layout/VerticalCurvedList"/>
    <dgm:cxn modelId="{19FD349A-45F0-483E-8ECC-1E86C1CECCF7}" type="presParOf" srcId="{7A251CD7-B293-455B-B709-E9F1C6456554}" destId="{0C41620C-8867-4528-A2C3-8EAEEA3300C1}" srcOrd="0" destOrd="0" presId="urn:microsoft.com/office/officeart/2008/layout/VerticalCurved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8DC5EE-0730-428E-A2EA-30B979041E8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6C574CE-5601-4E8D-86AD-3D4F45C5E449}">
      <dgm:prSet custT="1"/>
      <dgm:spPr/>
      <dgm:t>
        <a:bodyPr/>
        <a:lstStyle/>
        <a:p>
          <a:pPr rtl="0"/>
          <a:r>
            <a:rPr lang="id-ID" sz="3200" dirty="0" smtClean="0"/>
            <a:t>Template Prinsip</a:t>
          </a:r>
          <a:endParaRPr lang="id-ID" sz="3200" dirty="0"/>
        </a:p>
      </dgm:t>
    </dgm:pt>
    <dgm:pt modelId="{1D1F845E-C0EC-49B7-8971-CF517BBBB92B}" type="parTrans" cxnId="{0B875D8F-A136-4A1B-A29F-F760C7ED6468}">
      <dgm:prSet/>
      <dgm:spPr/>
      <dgm:t>
        <a:bodyPr/>
        <a:lstStyle/>
        <a:p>
          <a:endParaRPr lang="id-ID" sz="4400"/>
        </a:p>
      </dgm:t>
    </dgm:pt>
    <dgm:pt modelId="{2FA77742-9BEA-42D9-92D6-3C469C151BC1}" type="sibTrans" cxnId="{0B875D8F-A136-4A1B-A29F-F760C7ED6468}">
      <dgm:prSet/>
      <dgm:spPr/>
      <dgm:t>
        <a:bodyPr/>
        <a:lstStyle/>
        <a:p>
          <a:endParaRPr lang="id-ID" sz="4400"/>
        </a:p>
      </dgm:t>
    </dgm:pt>
    <dgm:pt modelId="{E544C636-910E-4A1A-B836-4D42E2968B9C}">
      <dgm:prSet custT="1"/>
      <dgm:spPr/>
      <dgm:t>
        <a:bodyPr/>
        <a:lstStyle/>
        <a:p>
          <a:pPr rtl="0"/>
          <a:r>
            <a:rPr lang="id-ID" sz="3200" dirty="0" smtClean="0"/>
            <a:t>Name</a:t>
          </a:r>
          <a:endParaRPr lang="id-ID" sz="3200" dirty="0"/>
        </a:p>
      </dgm:t>
    </dgm:pt>
    <dgm:pt modelId="{61EC810F-59CF-4BE8-9C57-90587B53EF09}" type="parTrans" cxnId="{FA1EE455-B0C0-4CCD-AE0A-FE5096B6EF37}">
      <dgm:prSet/>
      <dgm:spPr/>
      <dgm:t>
        <a:bodyPr/>
        <a:lstStyle/>
        <a:p>
          <a:endParaRPr lang="id-ID" sz="4400"/>
        </a:p>
      </dgm:t>
    </dgm:pt>
    <dgm:pt modelId="{F2CAFB43-165A-4D9A-9F2C-964D857D731E}" type="sibTrans" cxnId="{FA1EE455-B0C0-4CCD-AE0A-FE5096B6EF37}">
      <dgm:prSet/>
      <dgm:spPr/>
      <dgm:t>
        <a:bodyPr/>
        <a:lstStyle/>
        <a:p>
          <a:endParaRPr lang="id-ID" sz="4400"/>
        </a:p>
      </dgm:t>
    </dgm:pt>
    <dgm:pt modelId="{80362608-5B19-4566-BF35-FB2854BA8F6C}">
      <dgm:prSet custT="1"/>
      <dgm:spPr/>
      <dgm:t>
        <a:bodyPr/>
        <a:lstStyle/>
        <a:p>
          <a:pPr rtl="0"/>
          <a:r>
            <a:rPr lang="id-ID" sz="3200" smtClean="0"/>
            <a:t>Statement</a:t>
          </a:r>
          <a:endParaRPr lang="id-ID" sz="3200"/>
        </a:p>
      </dgm:t>
    </dgm:pt>
    <dgm:pt modelId="{BC544F77-FCEB-4E54-80C6-E8BA679DE7DD}" type="parTrans" cxnId="{7EC74B25-B060-444A-8831-10A5F992E842}">
      <dgm:prSet/>
      <dgm:spPr/>
      <dgm:t>
        <a:bodyPr/>
        <a:lstStyle/>
        <a:p>
          <a:endParaRPr lang="id-ID" sz="4400"/>
        </a:p>
      </dgm:t>
    </dgm:pt>
    <dgm:pt modelId="{5BF7F02C-6F7D-4B86-AED5-A7A214095F7D}" type="sibTrans" cxnId="{7EC74B25-B060-444A-8831-10A5F992E842}">
      <dgm:prSet/>
      <dgm:spPr/>
      <dgm:t>
        <a:bodyPr/>
        <a:lstStyle/>
        <a:p>
          <a:endParaRPr lang="id-ID" sz="4400"/>
        </a:p>
      </dgm:t>
    </dgm:pt>
    <dgm:pt modelId="{0077DD97-70D7-49CE-B191-94AC06DC1137}">
      <dgm:prSet custT="1"/>
      <dgm:spPr/>
      <dgm:t>
        <a:bodyPr/>
        <a:lstStyle/>
        <a:p>
          <a:pPr rtl="0"/>
          <a:r>
            <a:rPr lang="id-ID" sz="3200" smtClean="0"/>
            <a:t>Rationale</a:t>
          </a:r>
          <a:endParaRPr lang="id-ID" sz="3200"/>
        </a:p>
      </dgm:t>
    </dgm:pt>
    <dgm:pt modelId="{E6E3A391-9802-4E39-AB6E-2CC16E9DDCB0}" type="parTrans" cxnId="{8BD8B83F-8530-4140-AE9E-4D8F51DD4AEC}">
      <dgm:prSet/>
      <dgm:spPr/>
      <dgm:t>
        <a:bodyPr/>
        <a:lstStyle/>
        <a:p>
          <a:endParaRPr lang="id-ID" sz="4400"/>
        </a:p>
      </dgm:t>
    </dgm:pt>
    <dgm:pt modelId="{E3236313-7AD9-4EE0-AC10-7D4788385A5C}" type="sibTrans" cxnId="{8BD8B83F-8530-4140-AE9E-4D8F51DD4AEC}">
      <dgm:prSet/>
      <dgm:spPr/>
      <dgm:t>
        <a:bodyPr/>
        <a:lstStyle/>
        <a:p>
          <a:endParaRPr lang="id-ID" sz="4400"/>
        </a:p>
      </dgm:t>
    </dgm:pt>
    <dgm:pt modelId="{654D6004-D759-4893-96DE-954EA3BEDA42}">
      <dgm:prSet custT="1"/>
      <dgm:spPr/>
      <dgm:t>
        <a:bodyPr/>
        <a:lstStyle/>
        <a:p>
          <a:pPr rtl="0"/>
          <a:r>
            <a:rPr lang="id-ID" sz="3200" smtClean="0"/>
            <a:t>Implications</a:t>
          </a:r>
          <a:endParaRPr lang="id-ID" sz="3200"/>
        </a:p>
      </dgm:t>
    </dgm:pt>
    <dgm:pt modelId="{19974BE7-3D79-4342-A0AE-C5E8B1CC0DDE}" type="parTrans" cxnId="{397486B6-7F3D-4823-BA6F-EBCA321AF833}">
      <dgm:prSet/>
      <dgm:spPr/>
      <dgm:t>
        <a:bodyPr/>
        <a:lstStyle/>
        <a:p>
          <a:endParaRPr lang="id-ID" sz="4400"/>
        </a:p>
      </dgm:t>
    </dgm:pt>
    <dgm:pt modelId="{0F69F7AD-05A9-4EAC-8E5B-3BA6170FB2B8}" type="sibTrans" cxnId="{397486B6-7F3D-4823-BA6F-EBCA321AF833}">
      <dgm:prSet/>
      <dgm:spPr/>
      <dgm:t>
        <a:bodyPr/>
        <a:lstStyle/>
        <a:p>
          <a:endParaRPr lang="id-ID" sz="4400"/>
        </a:p>
      </dgm:t>
    </dgm:pt>
    <dgm:pt modelId="{49F5D3D6-E569-45A6-AC56-B2ACE73E87C7}" type="pres">
      <dgm:prSet presAssocID="{808DC5EE-0730-428E-A2EA-30B979041E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B6AA6DB9-B04B-4027-9BE9-55C440A7A261}" type="pres">
      <dgm:prSet presAssocID="{56C574CE-5601-4E8D-86AD-3D4F45C5E449}" presName="linNode" presStyleCnt="0"/>
      <dgm:spPr/>
    </dgm:pt>
    <dgm:pt modelId="{293BC10D-4247-47F2-9F10-26BC5E3D8E84}" type="pres">
      <dgm:prSet presAssocID="{56C574CE-5601-4E8D-86AD-3D4F45C5E44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6A4CA36-9099-4B82-99C0-0FB9282F593E}" type="pres">
      <dgm:prSet presAssocID="{56C574CE-5601-4E8D-86AD-3D4F45C5E44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0F344F11-17BA-4ED7-8FE5-A3BE701863FD}" type="presOf" srcId="{0077DD97-70D7-49CE-B191-94AC06DC1137}" destId="{F6A4CA36-9099-4B82-99C0-0FB9282F593E}" srcOrd="0" destOrd="2" presId="urn:microsoft.com/office/officeart/2005/8/layout/vList5"/>
    <dgm:cxn modelId="{E9DB954B-F975-43FE-B4E1-20560146F70E}" type="presOf" srcId="{654D6004-D759-4893-96DE-954EA3BEDA42}" destId="{F6A4CA36-9099-4B82-99C0-0FB9282F593E}" srcOrd="0" destOrd="3" presId="urn:microsoft.com/office/officeart/2005/8/layout/vList5"/>
    <dgm:cxn modelId="{397486B6-7F3D-4823-BA6F-EBCA321AF833}" srcId="{56C574CE-5601-4E8D-86AD-3D4F45C5E449}" destId="{654D6004-D759-4893-96DE-954EA3BEDA42}" srcOrd="3" destOrd="0" parTransId="{19974BE7-3D79-4342-A0AE-C5E8B1CC0DDE}" sibTransId="{0F69F7AD-05A9-4EAC-8E5B-3BA6170FB2B8}"/>
    <dgm:cxn modelId="{8BD8B83F-8530-4140-AE9E-4D8F51DD4AEC}" srcId="{56C574CE-5601-4E8D-86AD-3D4F45C5E449}" destId="{0077DD97-70D7-49CE-B191-94AC06DC1137}" srcOrd="2" destOrd="0" parTransId="{E6E3A391-9802-4E39-AB6E-2CC16E9DDCB0}" sibTransId="{E3236313-7AD9-4EE0-AC10-7D4788385A5C}"/>
    <dgm:cxn modelId="{DA15C3FE-ECD8-4592-AE28-83D0E48D0840}" type="presOf" srcId="{808DC5EE-0730-428E-A2EA-30B979041E86}" destId="{49F5D3D6-E569-45A6-AC56-B2ACE73E87C7}" srcOrd="0" destOrd="0" presId="urn:microsoft.com/office/officeart/2005/8/layout/vList5"/>
    <dgm:cxn modelId="{7EC74B25-B060-444A-8831-10A5F992E842}" srcId="{56C574CE-5601-4E8D-86AD-3D4F45C5E449}" destId="{80362608-5B19-4566-BF35-FB2854BA8F6C}" srcOrd="1" destOrd="0" parTransId="{BC544F77-FCEB-4E54-80C6-E8BA679DE7DD}" sibTransId="{5BF7F02C-6F7D-4B86-AED5-A7A214095F7D}"/>
    <dgm:cxn modelId="{D2D9E50B-02BE-4514-A4D4-528679DC8F68}" type="presOf" srcId="{80362608-5B19-4566-BF35-FB2854BA8F6C}" destId="{F6A4CA36-9099-4B82-99C0-0FB9282F593E}" srcOrd="0" destOrd="1" presId="urn:microsoft.com/office/officeart/2005/8/layout/vList5"/>
    <dgm:cxn modelId="{61D2A065-80AB-4779-B9BC-E7EA1B43EC11}" type="presOf" srcId="{56C574CE-5601-4E8D-86AD-3D4F45C5E449}" destId="{293BC10D-4247-47F2-9F10-26BC5E3D8E84}" srcOrd="0" destOrd="0" presId="urn:microsoft.com/office/officeart/2005/8/layout/vList5"/>
    <dgm:cxn modelId="{0B875D8F-A136-4A1B-A29F-F760C7ED6468}" srcId="{808DC5EE-0730-428E-A2EA-30B979041E86}" destId="{56C574CE-5601-4E8D-86AD-3D4F45C5E449}" srcOrd="0" destOrd="0" parTransId="{1D1F845E-C0EC-49B7-8971-CF517BBBB92B}" sibTransId="{2FA77742-9BEA-42D9-92D6-3C469C151BC1}"/>
    <dgm:cxn modelId="{CD789C56-8E01-470F-AFC5-20AF276FA473}" type="presOf" srcId="{E544C636-910E-4A1A-B836-4D42E2968B9C}" destId="{F6A4CA36-9099-4B82-99C0-0FB9282F593E}" srcOrd="0" destOrd="0" presId="urn:microsoft.com/office/officeart/2005/8/layout/vList5"/>
    <dgm:cxn modelId="{FA1EE455-B0C0-4CCD-AE0A-FE5096B6EF37}" srcId="{56C574CE-5601-4E8D-86AD-3D4F45C5E449}" destId="{E544C636-910E-4A1A-B836-4D42E2968B9C}" srcOrd="0" destOrd="0" parTransId="{61EC810F-59CF-4BE8-9C57-90587B53EF09}" sibTransId="{F2CAFB43-165A-4D9A-9F2C-964D857D731E}"/>
    <dgm:cxn modelId="{79343147-99F8-4A83-B1D9-A3FE2D1014B4}" type="presParOf" srcId="{49F5D3D6-E569-45A6-AC56-B2ACE73E87C7}" destId="{B6AA6DB9-B04B-4027-9BE9-55C440A7A261}" srcOrd="0" destOrd="0" presId="urn:microsoft.com/office/officeart/2005/8/layout/vList5"/>
    <dgm:cxn modelId="{6D04833A-37CD-4E6C-924F-666F5F13C6A4}" type="presParOf" srcId="{B6AA6DB9-B04B-4027-9BE9-55C440A7A261}" destId="{293BC10D-4247-47F2-9F10-26BC5E3D8E84}" srcOrd="0" destOrd="0" presId="urn:microsoft.com/office/officeart/2005/8/layout/vList5"/>
    <dgm:cxn modelId="{0A813E7E-8FAB-4E72-A0B6-AD30365E6BDF}" type="presParOf" srcId="{B6AA6DB9-B04B-4027-9BE9-55C440A7A261}" destId="{F6A4CA36-9099-4B82-99C0-0FB9282F593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1B9370C-466E-4DEA-B329-A42CAB63B66E}">
      <dgm:prSet custT="1"/>
      <dgm:spPr/>
      <dgm:t>
        <a:bodyPr/>
        <a:lstStyle/>
        <a:p>
          <a:r>
            <a:rPr lang="id-ID" sz="2000" b="1" dirty="0" smtClean="0">
              <a:latin typeface="+mj-lt"/>
            </a:rPr>
            <a:t>Viewpoint dan view merepresentasikan stakeholder terkait yang menguraikan enterprise dari perspektif tertentu</a:t>
          </a:r>
          <a:endParaRPr lang="id-ID" sz="2000" b="1" dirty="0">
            <a:latin typeface="+mj-lt"/>
          </a:endParaRPr>
        </a:p>
      </dgm:t>
    </dgm:pt>
    <dgm:pt modelId="{ADE37348-D1A8-45FD-BAB5-EC7B8C466864}" type="parTrans" cxnId="{FB868F89-4E91-4263-9027-928D6ABB203B}">
      <dgm:prSet/>
      <dgm:spPr/>
      <dgm:t>
        <a:bodyPr/>
        <a:lstStyle/>
        <a:p>
          <a:endParaRPr lang="id-ID" sz="2800" b="1">
            <a:latin typeface="+mj-lt"/>
          </a:endParaRPr>
        </a:p>
      </dgm:t>
    </dgm:pt>
    <dgm:pt modelId="{D87F8627-1770-45A5-B045-16A4984FAF43}" type="sibTrans" cxnId="{FB868F89-4E91-4263-9027-928D6ABB203B}">
      <dgm:prSet/>
      <dgm:spPr/>
      <dgm:t>
        <a:bodyPr/>
        <a:lstStyle/>
        <a:p>
          <a:endParaRPr lang="id-ID" sz="2800" b="1">
            <a:latin typeface="+mj-lt"/>
          </a:endParaRPr>
        </a:p>
      </dgm:t>
    </dgm:pt>
    <dgm:pt modelId="{0BC04B42-7D96-4346-8647-21A2DF64ACCF}">
      <dgm:prSet custT="1"/>
      <dgm:spPr/>
      <dgm:t>
        <a:bodyPr/>
        <a:lstStyle/>
        <a:p>
          <a:r>
            <a:rPr lang="id-ID" sz="2000" b="1" dirty="0" smtClean="0">
              <a:latin typeface="+mj-lt"/>
            </a:rPr>
            <a:t>Viewpoint mendefinisikan perspektif sebuah pandangan diambil</a:t>
          </a:r>
          <a:endParaRPr lang="id-ID" sz="2000" b="1" dirty="0">
            <a:latin typeface="+mj-lt"/>
          </a:endParaRPr>
        </a:p>
      </dgm:t>
    </dgm:pt>
    <dgm:pt modelId="{640DD07F-3C47-4012-8F68-A3C413A0DF7B}" type="parTrans" cxnId="{8C840C74-CB89-45B4-88B2-03685FB7DDA0}">
      <dgm:prSet/>
      <dgm:spPr/>
      <dgm:t>
        <a:bodyPr/>
        <a:lstStyle/>
        <a:p>
          <a:endParaRPr lang="id-ID" sz="2800" b="1">
            <a:latin typeface="+mj-lt"/>
          </a:endParaRPr>
        </a:p>
      </dgm:t>
    </dgm:pt>
    <dgm:pt modelId="{9786E496-923C-4A34-B6CE-F98AE8C69C28}" type="sibTrans" cxnId="{8C840C74-CB89-45B4-88B2-03685FB7DDA0}">
      <dgm:prSet/>
      <dgm:spPr/>
      <dgm:t>
        <a:bodyPr/>
        <a:lstStyle/>
        <a:p>
          <a:endParaRPr lang="id-ID" sz="2800" b="1">
            <a:latin typeface="+mj-lt"/>
          </a:endParaRPr>
        </a:p>
      </dgm:t>
    </dgm:pt>
    <dgm:pt modelId="{A24FCA68-B624-4431-AB25-F57CEFA04DD6}">
      <dgm:prSet custT="1"/>
      <dgm:spPr/>
      <dgm:t>
        <a:bodyPr/>
        <a:lstStyle/>
        <a:p>
          <a:r>
            <a:rPr lang="id-ID" sz="2000" b="1" dirty="0" smtClean="0">
              <a:latin typeface="+mj-lt"/>
            </a:rPr>
            <a:t>Viewpoint mendefinisikan bagaimana untuk membentuk dan mempergunakan sebuah pandangan, informasi yang sebaiknya muncul dalam pandangan tersebut, teknik pemodelan untuk ekspresikan dan analisa informasi, dan rasional terhadap pilihan tersebut </a:t>
          </a:r>
          <a:endParaRPr lang="id-ID" sz="2000" b="1" dirty="0">
            <a:latin typeface="+mj-lt"/>
          </a:endParaRPr>
        </a:p>
      </dgm:t>
    </dgm:pt>
    <dgm:pt modelId="{3EEFE32A-38E8-4365-A42C-4D531E140D48}" type="parTrans" cxnId="{97321CBD-1482-4110-95D4-09BBE8470938}">
      <dgm:prSet/>
      <dgm:spPr/>
      <dgm:t>
        <a:bodyPr/>
        <a:lstStyle/>
        <a:p>
          <a:endParaRPr lang="id-ID" sz="2800" b="1">
            <a:latin typeface="+mj-lt"/>
          </a:endParaRPr>
        </a:p>
      </dgm:t>
    </dgm:pt>
    <dgm:pt modelId="{884FA08C-2311-4FE6-9B73-AAA9ED01DE49}" type="sibTrans" cxnId="{97321CBD-1482-4110-95D4-09BBE8470938}">
      <dgm:prSet/>
      <dgm:spPr/>
      <dgm:t>
        <a:bodyPr/>
        <a:lstStyle/>
        <a:p>
          <a:endParaRPr lang="id-ID" sz="2800" b="1">
            <a:latin typeface="+mj-lt"/>
          </a:endParaRPr>
        </a:p>
      </dgm:t>
    </dgm:pt>
    <dgm:pt modelId="{57F5ED0F-F996-4296-9696-07DAF99F4239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C69FBF2F-600D-4439-90F3-870E3336B699}" type="pres">
      <dgm:prSet presAssocID="{A935F4F7-045E-4105-B183-084A95C30009}" presName="pyramid" presStyleLbl="node1" presStyleIdx="0" presStyleCnt="1"/>
      <dgm:spPr/>
    </dgm:pt>
    <dgm:pt modelId="{01573375-CD87-4AD8-8413-E83590574CBC}" type="pres">
      <dgm:prSet presAssocID="{A935F4F7-045E-4105-B183-084A95C30009}" presName="theList" presStyleCnt="0"/>
      <dgm:spPr/>
    </dgm:pt>
    <dgm:pt modelId="{2B424745-B7AB-4D59-8871-E91BCF078408}" type="pres">
      <dgm:prSet presAssocID="{D1B9370C-466E-4DEA-B329-A42CAB63B66E}" presName="aNode" presStyleLbl="fgAcc1" presStyleIdx="0" presStyleCnt="3" custScaleX="244502" custScaleY="64368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F30FE9E-F966-4A32-B61E-4ED5200AF72B}" type="pres">
      <dgm:prSet presAssocID="{D1B9370C-466E-4DEA-B329-A42CAB63B66E}" presName="aSpace" presStyleCnt="0"/>
      <dgm:spPr/>
    </dgm:pt>
    <dgm:pt modelId="{0E005DD5-C4FB-4A5B-BBAC-103108983795}" type="pres">
      <dgm:prSet presAssocID="{0BC04B42-7D96-4346-8647-21A2DF64ACCF}" presName="aNode" presStyleLbl="fgAcc1" presStyleIdx="1" presStyleCnt="3" custScaleX="247549" custScaleY="5432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C94F6AA-EED8-4E0C-96E5-79D111ACB19C}" type="pres">
      <dgm:prSet presAssocID="{0BC04B42-7D96-4346-8647-21A2DF64ACCF}" presName="aSpace" presStyleCnt="0"/>
      <dgm:spPr/>
    </dgm:pt>
    <dgm:pt modelId="{9DA537CA-370E-44D6-B582-9BA3F4934A64}" type="pres">
      <dgm:prSet presAssocID="{A24FCA68-B624-4431-AB25-F57CEFA04DD6}" presName="aNode" presStyleLbl="fgAcc1" presStyleIdx="2" presStyleCnt="3" custScaleX="244028" custScaleY="13668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B7E8947-F59F-4F31-9687-BA8461846002}" type="pres">
      <dgm:prSet presAssocID="{A24FCA68-B624-4431-AB25-F57CEFA04DD6}" presName="aSpace" presStyleCnt="0"/>
      <dgm:spPr/>
    </dgm:pt>
  </dgm:ptLst>
  <dgm:cxnLst>
    <dgm:cxn modelId="{E87CD779-37C8-4CF9-828C-5898F9A8F6E6}" type="presOf" srcId="{A935F4F7-045E-4105-B183-084A95C30009}" destId="{57F5ED0F-F996-4296-9696-07DAF99F4239}" srcOrd="0" destOrd="0" presId="urn:microsoft.com/office/officeart/2005/8/layout/pyramid2"/>
    <dgm:cxn modelId="{8C840C74-CB89-45B4-88B2-03685FB7DDA0}" srcId="{A935F4F7-045E-4105-B183-084A95C30009}" destId="{0BC04B42-7D96-4346-8647-21A2DF64ACCF}" srcOrd="1" destOrd="0" parTransId="{640DD07F-3C47-4012-8F68-A3C413A0DF7B}" sibTransId="{9786E496-923C-4A34-B6CE-F98AE8C69C28}"/>
    <dgm:cxn modelId="{B539D319-DB40-4CD0-A5DE-0F3782257D12}" type="presOf" srcId="{0BC04B42-7D96-4346-8647-21A2DF64ACCF}" destId="{0E005DD5-C4FB-4A5B-BBAC-103108983795}" srcOrd="0" destOrd="0" presId="urn:microsoft.com/office/officeart/2005/8/layout/pyramid2"/>
    <dgm:cxn modelId="{FB868F89-4E91-4263-9027-928D6ABB203B}" srcId="{A935F4F7-045E-4105-B183-084A95C30009}" destId="{D1B9370C-466E-4DEA-B329-A42CAB63B66E}" srcOrd="0" destOrd="0" parTransId="{ADE37348-D1A8-45FD-BAB5-EC7B8C466864}" sibTransId="{D87F8627-1770-45A5-B045-16A4984FAF43}"/>
    <dgm:cxn modelId="{8C467913-3843-4455-951C-C1F84BC8BA0F}" type="presOf" srcId="{D1B9370C-466E-4DEA-B329-A42CAB63B66E}" destId="{2B424745-B7AB-4D59-8871-E91BCF078408}" srcOrd="0" destOrd="0" presId="urn:microsoft.com/office/officeart/2005/8/layout/pyramid2"/>
    <dgm:cxn modelId="{C0CFB3AB-90AE-47FD-B9B4-B865B35C792E}" type="presOf" srcId="{A24FCA68-B624-4431-AB25-F57CEFA04DD6}" destId="{9DA537CA-370E-44D6-B582-9BA3F4934A64}" srcOrd="0" destOrd="0" presId="urn:microsoft.com/office/officeart/2005/8/layout/pyramid2"/>
    <dgm:cxn modelId="{97321CBD-1482-4110-95D4-09BBE8470938}" srcId="{A935F4F7-045E-4105-B183-084A95C30009}" destId="{A24FCA68-B624-4431-AB25-F57CEFA04DD6}" srcOrd="2" destOrd="0" parTransId="{3EEFE32A-38E8-4365-A42C-4D531E140D48}" sibTransId="{884FA08C-2311-4FE6-9B73-AAA9ED01DE49}"/>
    <dgm:cxn modelId="{CD3516CA-5C07-4A01-9BE3-4894632713FC}" type="presParOf" srcId="{57F5ED0F-F996-4296-9696-07DAF99F4239}" destId="{C69FBF2F-600D-4439-90F3-870E3336B699}" srcOrd="0" destOrd="0" presId="urn:microsoft.com/office/officeart/2005/8/layout/pyramid2"/>
    <dgm:cxn modelId="{EBC1248B-DC86-45AC-86A6-A7BC176316F5}" type="presParOf" srcId="{57F5ED0F-F996-4296-9696-07DAF99F4239}" destId="{01573375-CD87-4AD8-8413-E83590574CBC}" srcOrd="1" destOrd="0" presId="urn:microsoft.com/office/officeart/2005/8/layout/pyramid2"/>
    <dgm:cxn modelId="{8E183845-D870-4BCF-B476-CA4AB5107A54}" type="presParOf" srcId="{01573375-CD87-4AD8-8413-E83590574CBC}" destId="{2B424745-B7AB-4D59-8871-E91BCF078408}" srcOrd="0" destOrd="0" presId="urn:microsoft.com/office/officeart/2005/8/layout/pyramid2"/>
    <dgm:cxn modelId="{42B1C758-19B2-41FE-BC89-4673A29AAA8E}" type="presParOf" srcId="{01573375-CD87-4AD8-8413-E83590574CBC}" destId="{3F30FE9E-F966-4A32-B61E-4ED5200AF72B}" srcOrd="1" destOrd="0" presId="urn:microsoft.com/office/officeart/2005/8/layout/pyramid2"/>
    <dgm:cxn modelId="{2473F9D8-3A9C-4E4B-86C5-EA124A2EAE8D}" type="presParOf" srcId="{01573375-CD87-4AD8-8413-E83590574CBC}" destId="{0E005DD5-C4FB-4A5B-BBAC-103108983795}" srcOrd="2" destOrd="0" presId="urn:microsoft.com/office/officeart/2005/8/layout/pyramid2"/>
    <dgm:cxn modelId="{63E93C26-452E-4EFA-9286-924DB09C1A29}" type="presParOf" srcId="{01573375-CD87-4AD8-8413-E83590574CBC}" destId="{5C94F6AA-EED8-4E0C-96E5-79D111ACB19C}" srcOrd="3" destOrd="0" presId="urn:microsoft.com/office/officeart/2005/8/layout/pyramid2"/>
    <dgm:cxn modelId="{253F722E-AD47-447B-AA13-824DD7C12438}" type="presParOf" srcId="{01573375-CD87-4AD8-8413-E83590574CBC}" destId="{9DA537CA-370E-44D6-B582-9BA3F4934A64}" srcOrd="4" destOrd="0" presId="urn:microsoft.com/office/officeart/2005/8/layout/pyramid2"/>
    <dgm:cxn modelId="{B507DFCA-5FAA-46E2-B5DC-FBB41E12A0FB}" type="presParOf" srcId="{01573375-CD87-4AD8-8413-E83590574CBC}" destId="{CB7E8947-F59F-4F31-9687-BA8461846002}" srcOrd="5" destOrd="0" presId="urn:microsoft.com/office/officeart/2005/8/layout/pyramid2"/>
  </dgm:cxnLst>
  <dgm:bg>
    <a:solidFill>
      <a:schemeClr val="accent6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A24FCA68-B624-4431-AB25-F57CEFA04DD6}">
      <dgm:prSet custT="1"/>
      <dgm:spPr/>
      <dgm:t>
        <a:bodyPr/>
        <a:lstStyle/>
        <a:p>
          <a:r>
            <a:rPr lang="id-ID" sz="2400" b="1" dirty="0" smtClean="0">
              <a:latin typeface="+mj-lt"/>
            </a:rPr>
            <a:t>View adalah apa yang anda lihat. Viewpoint adalah dari sisi mana anda memandangnya.</a:t>
          </a:r>
          <a:endParaRPr lang="id-ID" sz="2400" b="1" dirty="0">
            <a:latin typeface="+mj-lt"/>
          </a:endParaRPr>
        </a:p>
      </dgm:t>
    </dgm:pt>
    <dgm:pt modelId="{3EEFE32A-38E8-4365-A42C-4D531E140D48}" type="parTrans" cxnId="{97321CBD-1482-4110-95D4-09BBE8470938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884FA08C-2311-4FE6-9B73-AAA9ED01DE49}" type="sibTrans" cxnId="{97321CBD-1482-4110-95D4-09BBE8470938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05C15F08-51A9-498B-8B2C-5362273514FC}">
      <dgm:prSet custT="1"/>
      <dgm:spPr/>
      <dgm:t>
        <a:bodyPr/>
        <a:lstStyle/>
        <a:p>
          <a:r>
            <a:rPr lang="id-ID" sz="2400" b="1" dirty="0" smtClean="0">
              <a:latin typeface="+mj-lt"/>
            </a:rPr>
            <a:t>Viewpoint bersifat generik dan dapat disimpan di library supaya dapat dipergunakan kembali</a:t>
          </a:r>
          <a:endParaRPr lang="id-ID" sz="2400" b="1" dirty="0">
            <a:latin typeface="+mj-lt"/>
          </a:endParaRPr>
        </a:p>
      </dgm:t>
    </dgm:pt>
    <dgm:pt modelId="{075D5E67-9C23-41F7-89B8-D6096273E57D}" type="parTrans" cxnId="{82785A7B-402A-474D-8E64-E72156E87582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E11C517F-890D-4101-AE0D-7A967C22ADA5}" type="sibTrans" cxnId="{82785A7B-402A-474D-8E64-E72156E87582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BD76620E-B71F-46F6-850F-5144D3D4A8D1}">
      <dgm:prSet custT="1"/>
      <dgm:spPr/>
      <dgm:t>
        <a:bodyPr/>
        <a:lstStyle/>
        <a:p>
          <a:r>
            <a:rPr lang="id-ID" sz="2400" b="1" dirty="0" smtClean="0">
              <a:latin typeface="+mj-lt"/>
            </a:rPr>
            <a:t>View selalu spesifik terhadap arsitektur enterprise</a:t>
          </a:r>
          <a:endParaRPr lang="id-ID" sz="2400" b="1" dirty="0">
            <a:latin typeface="+mj-lt"/>
          </a:endParaRPr>
        </a:p>
      </dgm:t>
    </dgm:pt>
    <dgm:pt modelId="{CC3EF799-86AC-4E95-8031-B389C2C8F621}" type="parTrans" cxnId="{1D88C9B1-E105-42AA-ACF2-7D56E2E492E5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7FCD8C5B-CAD7-470B-B79A-636FAA79F576}" type="sibTrans" cxnId="{1D88C9B1-E105-42AA-ACF2-7D56E2E492E5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57F5ED0F-F996-4296-9696-07DAF99F4239}" type="pres">
      <dgm:prSet presAssocID="{A935F4F7-045E-4105-B183-084A95C30009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id-ID"/>
        </a:p>
      </dgm:t>
    </dgm:pt>
    <dgm:pt modelId="{C69FBF2F-600D-4439-90F3-870E3336B699}" type="pres">
      <dgm:prSet presAssocID="{A935F4F7-045E-4105-B183-084A95C30009}" presName="pyramid" presStyleLbl="node1" presStyleIdx="0" presStyleCnt="1"/>
      <dgm:spPr/>
    </dgm:pt>
    <dgm:pt modelId="{01573375-CD87-4AD8-8413-E83590574CBC}" type="pres">
      <dgm:prSet presAssocID="{A935F4F7-045E-4105-B183-084A95C30009}" presName="theList" presStyleCnt="0"/>
      <dgm:spPr/>
    </dgm:pt>
    <dgm:pt modelId="{9DA537CA-370E-44D6-B582-9BA3F4934A64}" type="pres">
      <dgm:prSet presAssocID="{A24FCA68-B624-4431-AB25-F57CEFA04DD6}" presName="aNode" presStyleLbl="fgAcc1" presStyleIdx="0" presStyleCnt="3" custScaleX="250807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B7E8947-F59F-4F31-9687-BA8461846002}" type="pres">
      <dgm:prSet presAssocID="{A24FCA68-B624-4431-AB25-F57CEFA04DD6}" presName="aSpace" presStyleCnt="0"/>
      <dgm:spPr/>
    </dgm:pt>
    <dgm:pt modelId="{B882BA37-4A82-42A6-A55D-B3DDF63ABF1B}" type="pres">
      <dgm:prSet presAssocID="{05C15F08-51A9-498B-8B2C-5362273514FC}" presName="aNode" presStyleLbl="fgAcc1" presStyleIdx="1" presStyleCnt="3" custScaleX="25070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A73134D-7EAD-4A54-A154-C7FFBE868609}" type="pres">
      <dgm:prSet presAssocID="{05C15F08-51A9-498B-8B2C-5362273514FC}" presName="aSpace" presStyleCnt="0"/>
      <dgm:spPr/>
    </dgm:pt>
    <dgm:pt modelId="{3B33346D-F9DF-4AF6-8659-F21246B40A3D}" type="pres">
      <dgm:prSet presAssocID="{BD76620E-B71F-46F6-850F-5144D3D4A8D1}" presName="aNode" presStyleLbl="fgAcc1" presStyleIdx="2" presStyleCnt="3" custScaleX="25070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F252B4-DFD4-4729-A55C-192DA7BD1B58}" type="pres">
      <dgm:prSet presAssocID="{BD76620E-B71F-46F6-850F-5144D3D4A8D1}" presName="aSpace" presStyleCnt="0"/>
      <dgm:spPr/>
    </dgm:pt>
  </dgm:ptLst>
  <dgm:cxnLst>
    <dgm:cxn modelId="{C63C334A-5C77-4563-90A4-34DE27D63857}" type="presOf" srcId="{A935F4F7-045E-4105-B183-084A95C30009}" destId="{57F5ED0F-F996-4296-9696-07DAF99F4239}" srcOrd="0" destOrd="0" presId="urn:microsoft.com/office/officeart/2005/8/layout/pyramid2"/>
    <dgm:cxn modelId="{A1DF2C4A-2D8B-4663-93A5-CE1BF85DB51F}" type="presOf" srcId="{BD76620E-B71F-46F6-850F-5144D3D4A8D1}" destId="{3B33346D-F9DF-4AF6-8659-F21246B40A3D}" srcOrd="0" destOrd="0" presId="urn:microsoft.com/office/officeart/2005/8/layout/pyramid2"/>
    <dgm:cxn modelId="{A904086D-E0C9-4466-A29A-C0E5529DC20F}" type="presOf" srcId="{05C15F08-51A9-498B-8B2C-5362273514FC}" destId="{B882BA37-4A82-42A6-A55D-B3DDF63ABF1B}" srcOrd="0" destOrd="0" presId="urn:microsoft.com/office/officeart/2005/8/layout/pyramid2"/>
    <dgm:cxn modelId="{923CBBF4-1DF3-4C46-9A5B-9821A04429CE}" type="presOf" srcId="{A24FCA68-B624-4431-AB25-F57CEFA04DD6}" destId="{9DA537CA-370E-44D6-B582-9BA3F4934A64}" srcOrd="0" destOrd="0" presId="urn:microsoft.com/office/officeart/2005/8/layout/pyramid2"/>
    <dgm:cxn modelId="{1D88C9B1-E105-42AA-ACF2-7D56E2E492E5}" srcId="{A935F4F7-045E-4105-B183-084A95C30009}" destId="{BD76620E-B71F-46F6-850F-5144D3D4A8D1}" srcOrd="2" destOrd="0" parTransId="{CC3EF799-86AC-4E95-8031-B389C2C8F621}" sibTransId="{7FCD8C5B-CAD7-470B-B79A-636FAA79F576}"/>
    <dgm:cxn modelId="{82785A7B-402A-474D-8E64-E72156E87582}" srcId="{A935F4F7-045E-4105-B183-084A95C30009}" destId="{05C15F08-51A9-498B-8B2C-5362273514FC}" srcOrd="1" destOrd="0" parTransId="{075D5E67-9C23-41F7-89B8-D6096273E57D}" sibTransId="{E11C517F-890D-4101-AE0D-7A967C22ADA5}"/>
    <dgm:cxn modelId="{97321CBD-1482-4110-95D4-09BBE8470938}" srcId="{A935F4F7-045E-4105-B183-084A95C30009}" destId="{A24FCA68-B624-4431-AB25-F57CEFA04DD6}" srcOrd="0" destOrd="0" parTransId="{3EEFE32A-38E8-4365-A42C-4D531E140D48}" sibTransId="{884FA08C-2311-4FE6-9B73-AAA9ED01DE49}"/>
    <dgm:cxn modelId="{2B5A0E62-F747-4B19-AEAC-1D5936DE6AC9}" type="presParOf" srcId="{57F5ED0F-F996-4296-9696-07DAF99F4239}" destId="{C69FBF2F-600D-4439-90F3-870E3336B699}" srcOrd="0" destOrd="0" presId="urn:microsoft.com/office/officeart/2005/8/layout/pyramid2"/>
    <dgm:cxn modelId="{4D88591B-46EF-4B96-ACA1-0BFAE189CD46}" type="presParOf" srcId="{57F5ED0F-F996-4296-9696-07DAF99F4239}" destId="{01573375-CD87-4AD8-8413-E83590574CBC}" srcOrd="1" destOrd="0" presId="urn:microsoft.com/office/officeart/2005/8/layout/pyramid2"/>
    <dgm:cxn modelId="{0F3A99A5-CAB5-4EB3-BFF1-CCBFB5DED87E}" type="presParOf" srcId="{01573375-CD87-4AD8-8413-E83590574CBC}" destId="{9DA537CA-370E-44D6-B582-9BA3F4934A64}" srcOrd="0" destOrd="0" presId="urn:microsoft.com/office/officeart/2005/8/layout/pyramid2"/>
    <dgm:cxn modelId="{99536816-C342-4C27-9771-FC62EBE81AC8}" type="presParOf" srcId="{01573375-CD87-4AD8-8413-E83590574CBC}" destId="{CB7E8947-F59F-4F31-9687-BA8461846002}" srcOrd="1" destOrd="0" presId="urn:microsoft.com/office/officeart/2005/8/layout/pyramid2"/>
    <dgm:cxn modelId="{5EC6C85D-CCB7-4E05-A598-50B4AAFE11B2}" type="presParOf" srcId="{01573375-CD87-4AD8-8413-E83590574CBC}" destId="{B882BA37-4A82-42A6-A55D-B3DDF63ABF1B}" srcOrd="2" destOrd="0" presId="urn:microsoft.com/office/officeart/2005/8/layout/pyramid2"/>
    <dgm:cxn modelId="{1CBC665F-3C61-43AD-AE58-C67DA4385538}" type="presParOf" srcId="{01573375-CD87-4AD8-8413-E83590574CBC}" destId="{1A73134D-7EAD-4A54-A154-C7FFBE868609}" srcOrd="3" destOrd="0" presId="urn:microsoft.com/office/officeart/2005/8/layout/pyramid2"/>
    <dgm:cxn modelId="{CC04A4F0-3309-43CF-8F45-E5C51365A16F}" type="presParOf" srcId="{01573375-CD87-4AD8-8413-E83590574CBC}" destId="{3B33346D-F9DF-4AF6-8659-F21246B40A3D}" srcOrd="4" destOrd="0" presId="urn:microsoft.com/office/officeart/2005/8/layout/pyramid2"/>
    <dgm:cxn modelId="{B7D0BA4B-9703-401A-90F6-10C9C3486DEC}" type="presParOf" srcId="{01573375-CD87-4AD8-8413-E83590574CBC}" destId="{00F252B4-DFD4-4729-A55C-192DA7BD1B58}" srcOrd="5" destOrd="0" presId="urn:microsoft.com/office/officeart/2005/8/layout/pyramid2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35F4F7-045E-4105-B183-084A95C30009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5F4D320-2522-48A1-B6FE-4F19316D48E1}">
      <dgm:prSet/>
      <dgm:spPr>
        <a:solidFill>
          <a:srgbClr val="00B050"/>
        </a:solidFill>
      </dgm:spPr>
      <dgm:t>
        <a:bodyPr/>
        <a:lstStyle/>
        <a:p>
          <a:r>
            <a:rPr lang="id-ID" b="1" dirty="0" smtClean="0">
              <a:latin typeface="+mj-lt"/>
            </a:rPr>
            <a:t>Stakeholder</a:t>
          </a:r>
          <a:endParaRPr lang="id-ID" b="1" dirty="0">
            <a:latin typeface="+mj-lt"/>
          </a:endParaRPr>
        </a:p>
      </dgm:t>
    </dgm:pt>
    <dgm:pt modelId="{1F5762C9-7837-4CB1-80B1-D501EB3DC06B}" type="parTrans" cxnId="{A9C9781C-BA05-4B57-B149-B5A98ED6710B}">
      <dgm:prSet/>
      <dgm:spPr/>
      <dgm:t>
        <a:bodyPr/>
        <a:lstStyle/>
        <a:p>
          <a:endParaRPr lang="id-ID"/>
        </a:p>
      </dgm:t>
    </dgm:pt>
    <dgm:pt modelId="{95382A6D-9634-4696-8C07-1AF8897BEBF7}" type="sibTrans" cxnId="{A9C9781C-BA05-4B57-B149-B5A98ED6710B}">
      <dgm:prSet/>
      <dgm:spPr/>
      <dgm:t>
        <a:bodyPr/>
        <a:lstStyle/>
        <a:p>
          <a:endParaRPr lang="id-ID"/>
        </a:p>
      </dgm:t>
    </dgm:pt>
    <dgm:pt modelId="{3747AF35-43C2-4F9E-A9B1-316C6F0B8FDB}">
      <dgm:prSet custT="1"/>
      <dgm:spPr/>
      <dgm:t>
        <a:bodyPr/>
        <a:lstStyle/>
        <a:p>
          <a:r>
            <a:rPr lang="id-ID" sz="3600" b="1" dirty="0" smtClean="0">
              <a:latin typeface="+mj-lt"/>
            </a:rPr>
            <a:t>Shareholder</a:t>
          </a:r>
          <a:endParaRPr lang="id-ID" sz="3600" b="1" dirty="0">
            <a:latin typeface="+mj-lt"/>
          </a:endParaRPr>
        </a:p>
      </dgm:t>
    </dgm:pt>
    <dgm:pt modelId="{94A9A397-AB68-42E7-85D4-776031D32F15}" type="parTrans" cxnId="{26BDFF58-1B46-4C76-97BC-0369E257D743}">
      <dgm:prSet/>
      <dgm:spPr/>
      <dgm:t>
        <a:bodyPr/>
        <a:lstStyle/>
        <a:p>
          <a:endParaRPr lang="id-ID"/>
        </a:p>
      </dgm:t>
    </dgm:pt>
    <dgm:pt modelId="{BB24C06B-BF56-438C-84CF-EB0793C381A4}" type="sibTrans" cxnId="{26BDFF58-1B46-4C76-97BC-0369E257D743}">
      <dgm:prSet/>
      <dgm:spPr/>
      <dgm:t>
        <a:bodyPr/>
        <a:lstStyle/>
        <a:p>
          <a:endParaRPr lang="id-ID"/>
        </a:p>
      </dgm:t>
    </dgm:pt>
    <dgm:pt modelId="{41B0E23D-5891-4572-96C2-2C645223C463}">
      <dgm:prSet custT="1"/>
      <dgm:spPr/>
      <dgm:t>
        <a:bodyPr/>
        <a:lstStyle/>
        <a:p>
          <a:r>
            <a:rPr lang="id-ID" sz="3600" b="1" dirty="0" smtClean="0">
              <a:latin typeface="+mj-lt"/>
            </a:rPr>
            <a:t>Customer</a:t>
          </a:r>
          <a:endParaRPr lang="id-ID" sz="3600" b="1" dirty="0">
            <a:latin typeface="+mj-lt"/>
          </a:endParaRPr>
        </a:p>
      </dgm:t>
    </dgm:pt>
    <dgm:pt modelId="{CE26B5BF-02AE-4D53-896D-AC909008D259}" type="parTrans" cxnId="{B506440E-239D-4BB4-BC29-4B8B9284E33E}">
      <dgm:prSet/>
      <dgm:spPr/>
      <dgm:t>
        <a:bodyPr/>
        <a:lstStyle/>
        <a:p>
          <a:endParaRPr lang="id-ID"/>
        </a:p>
      </dgm:t>
    </dgm:pt>
    <dgm:pt modelId="{C66E60FC-D82A-445D-A284-BA663A560AF7}" type="sibTrans" cxnId="{B506440E-239D-4BB4-BC29-4B8B9284E33E}">
      <dgm:prSet/>
      <dgm:spPr/>
      <dgm:t>
        <a:bodyPr/>
        <a:lstStyle/>
        <a:p>
          <a:endParaRPr lang="id-ID"/>
        </a:p>
      </dgm:t>
    </dgm:pt>
    <dgm:pt modelId="{D64B86E4-BA97-4D95-9E79-3DEC39690CFF}">
      <dgm:prSet custT="1"/>
      <dgm:spPr/>
      <dgm:t>
        <a:bodyPr/>
        <a:lstStyle/>
        <a:p>
          <a:r>
            <a:rPr lang="id-ID" sz="4000" b="1" dirty="0" smtClean="0">
              <a:latin typeface="+mj-lt"/>
            </a:rPr>
            <a:t>Partner</a:t>
          </a:r>
          <a:endParaRPr lang="id-ID" sz="4000" b="1" dirty="0">
            <a:latin typeface="+mj-lt"/>
          </a:endParaRPr>
        </a:p>
      </dgm:t>
    </dgm:pt>
    <dgm:pt modelId="{0B8818D4-2A4B-4268-8DB4-9B2A9BD971A3}" type="parTrans" cxnId="{923FFCE1-37E9-4DD5-941A-01696B6757E0}">
      <dgm:prSet/>
      <dgm:spPr/>
      <dgm:t>
        <a:bodyPr/>
        <a:lstStyle/>
        <a:p>
          <a:endParaRPr lang="id-ID"/>
        </a:p>
      </dgm:t>
    </dgm:pt>
    <dgm:pt modelId="{56B15DE8-755E-4220-828F-8E8EFBDECD78}" type="sibTrans" cxnId="{923FFCE1-37E9-4DD5-941A-01696B6757E0}">
      <dgm:prSet/>
      <dgm:spPr/>
      <dgm:t>
        <a:bodyPr/>
        <a:lstStyle/>
        <a:p>
          <a:endParaRPr lang="id-ID"/>
        </a:p>
      </dgm:t>
    </dgm:pt>
    <dgm:pt modelId="{D96B830E-25C5-46E3-AEB6-76BBA7C15F7A}">
      <dgm:prSet custT="1"/>
      <dgm:spPr/>
      <dgm:t>
        <a:bodyPr/>
        <a:lstStyle/>
        <a:p>
          <a:r>
            <a:rPr lang="id-ID" sz="4000" b="1" dirty="0" smtClean="0">
              <a:latin typeface="+mj-lt"/>
            </a:rPr>
            <a:t>Manager</a:t>
          </a:r>
          <a:endParaRPr lang="id-ID" sz="4000" b="1" dirty="0">
            <a:latin typeface="+mj-lt"/>
          </a:endParaRPr>
        </a:p>
      </dgm:t>
    </dgm:pt>
    <dgm:pt modelId="{326A728E-95ED-40C9-A921-7CD5F8F48374}" type="parTrans" cxnId="{E9E4E897-534A-4F23-96EE-1F9E72F4850F}">
      <dgm:prSet/>
      <dgm:spPr/>
      <dgm:t>
        <a:bodyPr/>
        <a:lstStyle/>
        <a:p>
          <a:endParaRPr lang="id-ID"/>
        </a:p>
      </dgm:t>
    </dgm:pt>
    <dgm:pt modelId="{4217530C-2085-496F-82A8-13ACB4FFDD55}" type="sibTrans" cxnId="{E9E4E897-534A-4F23-96EE-1F9E72F4850F}">
      <dgm:prSet/>
      <dgm:spPr/>
      <dgm:t>
        <a:bodyPr/>
        <a:lstStyle/>
        <a:p>
          <a:endParaRPr lang="id-ID"/>
        </a:p>
      </dgm:t>
    </dgm:pt>
    <dgm:pt modelId="{13581C22-E9A9-4F17-A337-32280D125E02}" type="pres">
      <dgm:prSet presAssocID="{A935F4F7-045E-4105-B183-084A95C30009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d-ID"/>
        </a:p>
      </dgm:t>
    </dgm:pt>
    <dgm:pt modelId="{2DF51750-D27E-4898-A1CB-50C92547054D}" type="pres">
      <dgm:prSet presAssocID="{D5F4D320-2522-48A1-B6FE-4F19316D48E1}" presName="root" presStyleCnt="0">
        <dgm:presLayoutVars>
          <dgm:chMax/>
          <dgm:chPref val="4"/>
        </dgm:presLayoutVars>
      </dgm:prSet>
      <dgm:spPr/>
    </dgm:pt>
    <dgm:pt modelId="{F8AB7FA7-D72D-4C40-9054-ED83BE1567DF}" type="pres">
      <dgm:prSet presAssocID="{D5F4D320-2522-48A1-B6FE-4F19316D48E1}" presName="rootComposite" presStyleCnt="0">
        <dgm:presLayoutVars/>
      </dgm:prSet>
      <dgm:spPr/>
    </dgm:pt>
    <dgm:pt modelId="{2B814F41-29B8-4077-96C6-049C14E9B31E}" type="pres">
      <dgm:prSet presAssocID="{D5F4D320-2522-48A1-B6FE-4F19316D48E1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id-ID"/>
        </a:p>
      </dgm:t>
    </dgm:pt>
    <dgm:pt modelId="{5E0A8BC2-F0D3-4F77-9619-9E6B5D6A4824}" type="pres">
      <dgm:prSet presAssocID="{D5F4D320-2522-48A1-B6FE-4F19316D48E1}" presName="childShape" presStyleCnt="0">
        <dgm:presLayoutVars>
          <dgm:chMax val="0"/>
          <dgm:chPref val="0"/>
        </dgm:presLayoutVars>
      </dgm:prSet>
      <dgm:spPr/>
    </dgm:pt>
    <dgm:pt modelId="{91C3CEC7-1EF7-45A0-A73C-69841E5013AD}" type="pres">
      <dgm:prSet presAssocID="{3747AF35-43C2-4F9E-A9B1-316C6F0B8FDB}" presName="childComposite" presStyleCnt="0">
        <dgm:presLayoutVars>
          <dgm:chMax val="0"/>
          <dgm:chPref val="0"/>
        </dgm:presLayoutVars>
      </dgm:prSet>
      <dgm:spPr/>
    </dgm:pt>
    <dgm:pt modelId="{5F8B82D6-C761-41FC-99B8-6FE9AEB2618A}" type="pres">
      <dgm:prSet presAssocID="{3747AF35-43C2-4F9E-A9B1-316C6F0B8FDB}" presName="Image" presStyleLbl="node1" presStyleIdx="0" presStyleCnt="4"/>
      <dgm:spPr/>
    </dgm:pt>
    <dgm:pt modelId="{A0977DAA-3925-42D8-9A87-C1B3E878DB52}" type="pres">
      <dgm:prSet presAssocID="{3747AF35-43C2-4F9E-A9B1-316C6F0B8FDB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717FFE3-737B-44D0-9DF8-0167D380A30A}" type="pres">
      <dgm:prSet presAssocID="{41B0E23D-5891-4572-96C2-2C645223C463}" presName="childComposite" presStyleCnt="0">
        <dgm:presLayoutVars>
          <dgm:chMax val="0"/>
          <dgm:chPref val="0"/>
        </dgm:presLayoutVars>
      </dgm:prSet>
      <dgm:spPr/>
    </dgm:pt>
    <dgm:pt modelId="{2BE4008F-5F21-411C-8922-6E94167C74A5}" type="pres">
      <dgm:prSet presAssocID="{41B0E23D-5891-4572-96C2-2C645223C463}" presName="Image" presStyleLbl="node1" presStyleIdx="1" presStyleCnt="4"/>
      <dgm:spPr/>
    </dgm:pt>
    <dgm:pt modelId="{DB8263A5-B2EF-4CF3-9FE1-A775825074F3}" type="pres">
      <dgm:prSet presAssocID="{41B0E23D-5891-4572-96C2-2C645223C463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9AAAD9-124F-457C-9C9E-7A3BF12A6EE3}" type="pres">
      <dgm:prSet presAssocID="{D64B86E4-BA97-4D95-9E79-3DEC39690CFF}" presName="childComposite" presStyleCnt="0">
        <dgm:presLayoutVars>
          <dgm:chMax val="0"/>
          <dgm:chPref val="0"/>
        </dgm:presLayoutVars>
      </dgm:prSet>
      <dgm:spPr/>
    </dgm:pt>
    <dgm:pt modelId="{930BD9CA-B9BE-4E04-8F9C-7A73F26AF287}" type="pres">
      <dgm:prSet presAssocID="{D64B86E4-BA97-4D95-9E79-3DEC39690CFF}" presName="Image" presStyleLbl="node1" presStyleIdx="2" presStyleCnt="4"/>
      <dgm:spPr/>
    </dgm:pt>
    <dgm:pt modelId="{F666B843-5005-46B1-B456-63CFD74CE261}" type="pres">
      <dgm:prSet presAssocID="{D64B86E4-BA97-4D95-9E79-3DEC39690CFF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72C8173-67D1-4D19-BA39-E3C32AC1C0FB}" type="pres">
      <dgm:prSet presAssocID="{D96B830E-25C5-46E3-AEB6-76BBA7C15F7A}" presName="childComposite" presStyleCnt="0">
        <dgm:presLayoutVars>
          <dgm:chMax val="0"/>
          <dgm:chPref val="0"/>
        </dgm:presLayoutVars>
      </dgm:prSet>
      <dgm:spPr/>
    </dgm:pt>
    <dgm:pt modelId="{56014B8B-D127-4E94-B4FE-09F3C116B8A7}" type="pres">
      <dgm:prSet presAssocID="{D96B830E-25C5-46E3-AEB6-76BBA7C15F7A}" presName="Image" presStyleLbl="node1" presStyleIdx="3" presStyleCnt="4"/>
      <dgm:spPr/>
    </dgm:pt>
    <dgm:pt modelId="{88E643DE-B336-4423-A06E-5FA9B0DDE8D8}" type="pres">
      <dgm:prSet presAssocID="{D96B830E-25C5-46E3-AEB6-76BBA7C15F7A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9E4E897-534A-4F23-96EE-1F9E72F4850F}" srcId="{D5F4D320-2522-48A1-B6FE-4F19316D48E1}" destId="{D96B830E-25C5-46E3-AEB6-76BBA7C15F7A}" srcOrd="3" destOrd="0" parTransId="{326A728E-95ED-40C9-A921-7CD5F8F48374}" sibTransId="{4217530C-2085-496F-82A8-13ACB4FFDD55}"/>
    <dgm:cxn modelId="{088856D4-9408-42FE-B8EF-519A5CD9DEBE}" type="presOf" srcId="{A935F4F7-045E-4105-B183-084A95C30009}" destId="{13581C22-E9A9-4F17-A337-32280D125E02}" srcOrd="0" destOrd="0" presId="urn:microsoft.com/office/officeart/2008/layout/PictureAccentList"/>
    <dgm:cxn modelId="{B506440E-239D-4BB4-BC29-4B8B9284E33E}" srcId="{D5F4D320-2522-48A1-B6FE-4F19316D48E1}" destId="{41B0E23D-5891-4572-96C2-2C645223C463}" srcOrd="1" destOrd="0" parTransId="{CE26B5BF-02AE-4D53-896D-AC909008D259}" sibTransId="{C66E60FC-D82A-445D-A284-BA663A560AF7}"/>
    <dgm:cxn modelId="{A0D5FF97-77BD-4BC8-B5BC-C4207165480D}" type="presOf" srcId="{3747AF35-43C2-4F9E-A9B1-316C6F0B8FDB}" destId="{A0977DAA-3925-42D8-9A87-C1B3E878DB52}" srcOrd="0" destOrd="0" presId="urn:microsoft.com/office/officeart/2008/layout/PictureAccentList"/>
    <dgm:cxn modelId="{E23C72BD-28A6-48A3-A150-B3DBAD9E987C}" type="presOf" srcId="{41B0E23D-5891-4572-96C2-2C645223C463}" destId="{DB8263A5-B2EF-4CF3-9FE1-A775825074F3}" srcOrd="0" destOrd="0" presId="urn:microsoft.com/office/officeart/2008/layout/PictureAccentList"/>
    <dgm:cxn modelId="{61B32440-A440-4449-A3AE-D806C473B4C7}" type="presOf" srcId="{D5F4D320-2522-48A1-B6FE-4F19316D48E1}" destId="{2B814F41-29B8-4077-96C6-049C14E9B31E}" srcOrd="0" destOrd="0" presId="urn:microsoft.com/office/officeart/2008/layout/PictureAccentList"/>
    <dgm:cxn modelId="{26BDFF58-1B46-4C76-97BC-0369E257D743}" srcId="{D5F4D320-2522-48A1-B6FE-4F19316D48E1}" destId="{3747AF35-43C2-4F9E-A9B1-316C6F0B8FDB}" srcOrd="0" destOrd="0" parTransId="{94A9A397-AB68-42E7-85D4-776031D32F15}" sibTransId="{BB24C06B-BF56-438C-84CF-EB0793C381A4}"/>
    <dgm:cxn modelId="{923FFCE1-37E9-4DD5-941A-01696B6757E0}" srcId="{D5F4D320-2522-48A1-B6FE-4F19316D48E1}" destId="{D64B86E4-BA97-4D95-9E79-3DEC39690CFF}" srcOrd="2" destOrd="0" parTransId="{0B8818D4-2A4B-4268-8DB4-9B2A9BD971A3}" sibTransId="{56B15DE8-755E-4220-828F-8E8EFBDECD78}"/>
    <dgm:cxn modelId="{2DC49443-F37B-44AF-AF96-7870E75FC221}" type="presOf" srcId="{D96B830E-25C5-46E3-AEB6-76BBA7C15F7A}" destId="{88E643DE-B336-4423-A06E-5FA9B0DDE8D8}" srcOrd="0" destOrd="0" presId="urn:microsoft.com/office/officeart/2008/layout/PictureAccentList"/>
    <dgm:cxn modelId="{A9C9781C-BA05-4B57-B149-B5A98ED6710B}" srcId="{A935F4F7-045E-4105-B183-084A95C30009}" destId="{D5F4D320-2522-48A1-B6FE-4F19316D48E1}" srcOrd="0" destOrd="0" parTransId="{1F5762C9-7837-4CB1-80B1-D501EB3DC06B}" sibTransId="{95382A6D-9634-4696-8C07-1AF8897BEBF7}"/>
    <dgm:cxn modelId="{4A73BF7B-9B83-4A2B-9A47-6B82FD61253D}" type="presOf" srcId="{D64B86E4-BA97-4D95-9E79-3DEC39690CFF}" destId="{F666B843-5005-46B1-B456-63CFD74CE261}" srcOrd="0" destOrd="0" presId="urn:microsoft.com/office/officeart/2008/layout/PictureAccentList"/>
    <dgm:cxn modelId="{A16B51AE-906D-4481-A514-E964ACE26241}" type="presParOf" srcId="{13581C22-E9A9-4F17-A337-32280D125E02}" destId="{2DF51750-D27E-4898-A1CB-50C92547054D}" srcOrd="0" destOrd="0" presId="urn:microsoft.com/office/officeart/2008/layout/PictureAccentList"/>
    <dgm:cxn modelId="{CD519A97-E3AF-4685-8645-7EEED48AF3EA}" type="presParOf" srcId="{2DF51750-D27E-4898-A1CB-50C92547054D}" destId="{F8AB7FA7-D72D-4C40-9054-ED83BE1567DF}" srcOrd="0" destOrd="0" presId="urn:microsoft.com/office/officeart/2008/layout/PictureAccentList"/>
    <dgm:cxn modelId="{1C3ABCCB-6050-4670-A91C-1378E01B675C}" type="presParOf" srcId="{F8AB7FA7-D72D-4C40-9054-ED83BE1567DF}" destId="{2B814F41-29B8-4077-96C6-049C14E9B31E}" srcOrd="0" destOrd="0" presId="urn:microsoft.com/office/officeart/2008/layout/PictureAccentList"/>
    <dgm:cxn modelId="{C4322D98-040D-40B7-AF50-B78BF469B608}" type="presParOf" srcId="{2DF51750-D27E-4898-A1CB-50C92547054D}" destId="{5E0A8BC2-F0D3-4F77-9619-9E6B5D6A4824}" srcOrd="1" destOrd="0" presId="urn:microsoft.com/office/officeart/2008/layout/PictureAccentList"/>
    <dgm:cxn modelId="{EA2BD625-A923-44BD-BD43-29AF6BCDE502}" type="presParOf" srcId="{5E0A8BC2-F0D3-4F77-9619-9E6B5D6A4824}" destId="{91C3CEC7-1EF7-45A0-A73C-69841E5013AD}" srcOrd="0" destOrd="0" presId="urn:microsoft.com/office/officeart/2008/layout/PictureAccentList"/>
    <dgm:cxn modelId="{A61FFC98-F0CB-4364-8186-5092C4713984}" type="presParOf" srcId="{91C3CEC7-1EF7-45A0-A73C-69841E5013AD}" destId="{5F8B82D6-C761-41FC-99B8-6FE9AEB2618A}" srcOrd="0" destOrd="0" presId="urn:microsoft.com/office/officeart/2008/layout/PictureAccentList"/>
    <dgm:cxn modelId="{8B4CCA98-E771-4AC9-95AA-8058E986757E}" type="presParOf" srcId="{91C3CEC7-1EF7-45A0-A73C-69841E5013AD}" destId="{A0977DAA-3925-42D8-9A87-C1B3E878DB52}" srcOrd="1" destOrd="0" presId="urn:microsoft.com/office/officeart/2008/layout/PictureAccentList"/>
    <dgm:cxn modelId="{882B8277-6746-4E3C-ABE4-3836605547E5}" type="presParOf" srcId="{5E0A8BC2-F0D3-4F77-9619-9E6B5D6A4824}" destId="{7717FFE3-737B-44D0-9DF8-0167D380A30A}" srcOrd="1" destOrd="0" presId="urn:microsoft.com/office/officeart/2008/layout/PictureAccentList"/>
    <dgm:cxn modelId="{47D76CE5-EECA-4F39-9B91-0AA6E71A67E7}" type="presParOf" srcId="{7717FFE3-737B-44D0-9DF8-0167D380A30A}" destId="{2BE4008F-5F21-411C-8922-6E94167C74A5}" srcOrd="0" destOrd="0" presId="urn:microsoft.com/office/officeart/2008/layout/PictureAccentList"/>
    <dgm:cxn modelId="{5B19B2C2-11DF-4F64-B3EA-93DF2EEB8045}" type="presParOf" srcId="{7717FFE3-737B-44D0-9DF8-0167D380A30A}" destId="{DB8263A5-B2EF-4CF3-9FE1-A775825074F3}" srcOrd="1" destOrd="0" presId="urn:microsoft.com/office/officeart/2008/layout/PictureAccentList"/>
    <dgm:cxn modelId="{C87E8AB3-DD4B-4EE5-9B75-A8B49447AF7A}" type="presParOf" srcId="{5E0A8BC2-F0D3-4F77-9619-9E6B5D6A4824}" destId="{E99AAAD9-124F-457C-9C9E-7A3BF12A6EE3}" srcOrd="2" destOrd="0" presId="urn:microsoft.com/office/officeart/2008/layout/PictureAccentList"/>
    <dgm:cxn modelId="{7A52951B-08F4-4AD4-8A03-3C12466224B5}" type="presParOf" srcId="{E99AAAD9-124F-457C-9C9E-7A3BF12A6EE3}" destId="{930BD9CA-B9BE-4E04-8F9C-7A73F26AF287}" srcOrd="0" destOrd="0" presId="urn:microsoft.com/office/officeart/2008/layout/PictureAccentList"/>
    <dgm:cxn modelId="{E2B97E3C-9D43-4FD4-B1E7-4A279CB8F953}" type="presParOf" srcId="{E99AAAD9-124F-457C-9C9E-7A3BF12A6EE3}" destId="{F666B843-5005-46B1-B456-63CFD74CE261}" srcOrd="1" destOrd="0" presId="urn:microsoft.com/office/officeart/2008/layout/PictureAccentList"/>
    <dgm:cxn modelId="{0D6FC6FC-7298-4F9B-9D61-D6B1EC275E52}" type="presParOf" srcId="{5E0A8BC2-F0D3-4F77-9619-9E6B5D6A4824}" destId="{B72C8173-67D1-4D19-BA39-E3C32AC1C0FB}" srcOrd="3" destOrd="0" presId="urn:microsoft.com/office/officeart/2008/layout/PictureAccentList"/>
    <dgm:cxn modelId="{66A9994F-11D9-4704-9BB6-BB8F623774AD}" type="presParOf" srcId="{B72C8173-67D1-4D19-BA39-E3C32AC1C0FB}" destId="{56014B8B-D127-4E94-B4FE-09F3C116B8A7}" srcOrd="0" destOrd="0" presId="urn:microsoft.com/office/officeart/2008/layout/PictureAccentList"/>
    <dgm:cxn modelId="{8E2D1A6E-BC8A-48A5-9AB9-C99947C3440B}" type="presParOf" srcId="{B72C8173-67D1-4D19-BA39-E3C32AC1C0FB}" destId="{88E643DE-B336-4423-A06E-5FA9B0DDE8D8}" srcOrd="1" destOrd="0" presId="urn:microsoft.com/office/officeart/2008/layout/PictureAccentList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A2C20-540B-403B-BB9C-96E41DD3DF6C}">
      <dsp:nvSpPr>
        <dsp:cNvPr id="0" name=""/>
        <dsp:cNvSpPr/>
      </dsp:nvSpPr>
      <dsp:spPr>
        <a:xfrm>
          <a:off x="0" y="0"/>
          <a:ext cx="71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45E43-167E-4588-ACDF-1CAE088C0F2B}">
      <dsp:nvSpPr>
        <dsp:cNvPr id="0" name=""/>
        <dsp:cNvSpPr/>
      </dsp:nvSpPr>
      <dsp:spPr>
        <a:xfrm>
          <a:off x="0" y="0"/>
          <a:ext cx="7129199" cy="828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800" b="1" kern="1200" dirty="0" smtClean="0"/>
            <a:t>Project Identification</a:t>
          </a:r>
          <a:endParaRPr lang="id-ID" sz="3800" kern="1200" dirty="0"/>
        </a:p>
      </dsp:txBody>
      <dsp:txXfrm>
        <a:off x="0" y="0"/>
        <a:ext cx="7129199" cy="828091"/>
      </dsp:txXfrm>
    </dsp:sp>
    <dsp:sp modelId="{5B9169DE-6E39-4DE8-AA75-9095AE5BA0A1}">
      <dsp:nvSpPr>
        <dsp:cNvPr id="0" name=""/>
        <dsp:cNvSpPr/>
      </dsp:nvSpPr>
      <dsp:spPr>
        <a:xfrm>
          <a:off x="0" y="828091"/>
          <a:ext cx="71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BE452-A4EE-4CBD-AA35-C3420DFB9211}">
      <dsp:nvSpPr>
        <dsp:cNvPr id="0" name=""/>
        <dsp:cNvSpPr/>
      </dsp:nvSpPr>
      <dsp:spPr>
        <a:xfrm>
          <a:off x="0" y="828091"/>
          <a:ext cx="7129199" cy="828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800" b="1" kern="1200" dirty="0" smtClean="0"/>
            <a:t>Scope</a:t>
          </a:r>
          <a:endParaRPr lang="id-ID" sz="3800" kern="1200" dirty="0"/>
        </a:p>
      </dsp:txBody>
      <dsp:txXfrm>
        <a:off x="0" y="828091"/>
        <a:ext cx="7129199" cy="828091"/>
      </dsp:txXfrm>
    </dsp:sp>
    <dsp:sp modelId="{1380EA9E-5DDF-4C1B-BD54-D2FD4CD175F0}">
      <dsp:nvSpPr>
        <dsp:cNvPr id="0" name=""/>
        <dsp:cNvSpPr/>
      </dsp:nvSpPr>
      <dsp:spPr>
        <a:xfrm>
          <a:off x="0" y="1656183"/>
          <a:ext cx="71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12649-DB5D-405E-A600-8A3D8EBD5A7B}">
      <dsp:nvSpPr>
        <dsp:cNvPr id="0" name=""/>
        <dsp:cNvSpPr/>
      </dsp:nvSpPr>
      <dsp:spPr>
        <a:xfrm>
          <a:off x="0" y="1656183"/>
          <a:ext cx="7129199" cy="828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800" b="1" kern="1200" dirty="0" smtClean="0"/>
            <a:t>Purpose</a:t>
          </a:r>
          <a:endParaRPr lang="id-ID" sz="3800" kern="1200" dirty="0"/>
        </a:p>
      </dsp:txBody>
      <dsp:txXfrm>
        <a:off x="0" y="1656183"/>
        <a:ext cx="7129199" cy="828091"/>
      </dsp:txXfrm>
    </dsp:sp>
    <dsp:sp modelId="{F7D80CB8-B5ED-49E7-B65F-35FE2A5A2BF4}">
      <dsp:nvSpPr>
        <dsp:cNvPr id="0" name=""/>
        <dsp:cNvSpPr/>
      </dsp:nvSpPr>
      <dsp:spPr>
        <a:xfrm>
          <a:off x="0" y="2484275"/>
          <a:ext cx="71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B51AB-5A52-4298-A84D-8DF39D32DC14}">
      <dsp:nvSpPr>
        <dsp:cNvPr id="0" name=""/>
        <dsp:cNvSpPr/>
      </dsp:nvSpPr>
      <dsp:spPr>
        <a:xfrm>
          <a:off x="0" y="2484275"/>
          <a:ext cx="7129199" cy="828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800" b="1" kern="1200" dirty="0" smtClean="0"/>
            <a:t>Context</a:t>
          </a:r>
          <a:endParaRPr lang="id-ID" sz="3800" kern="1200" dirty="0"/>
        </a:p>
      </dsp:txBody>
      <dsp:txXfrm>
        <a:off x="0" y="2484275"/>
        <a:ext cx="7129199" cy="8280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14F41-29B8-4077-96C6-049C14E9B31E}">
      <dsp:nvSpPr>
        <dsp:cNvPr id="0" name=""/>
        <dsp:cNvSpPr/>
      </dsp:nvSpPr>
      <dsp:spPr>
        <a:xfrm>
          <a:off x="1042203" y="1040"/>
          <a:ext cx="5404831" cy="792492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500" b="1" kern="1200" dirty="0" smtClean="0">
              <a:latin typeface="+mj-lt"/>
            </a:rPr>
            <a:t>Viewpoint</a:t>
          </a:r>
          <a:endParaRPr lang="id-ID" sz="4500" b="1" kern="1200" dirty="0">
            <a:latin typeface="+mj-lt"/>
          </a:endParaRPr>
        </a:p>
      </dsp:txBody>
      <dsp:txXfrm>
        <a:off x="1065414" y="24251"/>
        <a:ext cx="5358409" cy="746070"/>
      </dsp:txXfrm>
    </dsp:sp>
    <dsp:sp modelId="{5F8B82D6-C761-41FC-99B8-6FE9AEB2618A}">
      <dsp:nvSpPr>
        <dsp:cNvPr id="0" name=""/>
        <dsp:cNvSpPr/>
      </dsp:nvSpPr>
      <dsp:spPr>
        <a:xfrm>
          <a:off x="1042203" y="936181"/>
          <a:ext cx="792492" cy="792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77DAA-3925-42D8-9A87-C1B3E878DB52}">
      <dsp:nvSpPr>
        <dsp:cNvPr id="0" name=""/>
        <dsp:cNvSpPr/>
      </dsp:nvSpPr>
      <dsp:spPr>
        <a:xfrm>
          <a:off x="1882245" y="936181"/>
          <a:ext cx="4564789" cy="792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600" b="1" kern="1200" dirty="0" smtClean="0">
              <a:latin typeface="+mj-lt"/>
            </a:rPr>
            <a:t>Legal Viewpoint</a:t>
          </a:r>
          <a:endParaRPr lang="id-ID" sz="3600" b="1" kern="1200" dirty="0">
            <a:latin typeface="+mj-lt"/>
          </a:endParaRPr>
        </a:p>
      </dsp:txBody>
      <dsp:txXfrm>
        <a:off x="1920938" y="974874"/>
        <a:ext cx="4487403" cy="715106"/>
      </dsp:txXfrm>
    </dsp:sp>
    <dsp:sp modelId="{DE05B237-005C-4D6F-896C-88BB17C3CE98}">
      <dsp:nvSpPr>
        <dsp:cNvPr id="0" name=""/>
        <dsp:cNvSpPr/>
      </dsp:nvSpPr>
      <dsp:spPr>
        <a:xfrm>
          <a:off x="1042203" y="1823772"/>
          <a:ext cx="792492" cy="792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0985E-3180-45CA-A3A8-8717B02B7C3E}">
      <dsp:nvSpPr>
        <dsp:cNvPr id="0" name=""/>
        <dsp:cNvSpPr/>
      </dsp:nvSpPr>
      <dsp:spPr>
        <a:xfrm>
          <a:off x="1882245" y="1823772"/>
          <a:ext cx="4564789" cy="792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600" b="1" kern="1200" dirty="0" smtClean="0">
              <a:latin typeface="+mj-lt"/>
            </a:rPr>
            <a:t>Economic Viewpoint</a:t>
          </a:r>
          <a:endParaRPr lang="id-ID" sz="3600" b="1" kern="1200" dirty="0">
            <a:latin typeface="+mj-lt"/>
          </a:endParaRPr>
        </a:p>
      </dsp:txBody>
      <dsp:txXfrm>
        <a:off x="1920938" y="1862465"/>
        <a:ext cx="4487403" cy="715106"/>
      </dsp:txXfrm>
    </dsp:sp>
    <dsp:sp modelId="{508C28FA-3375-4B42-9B05-AEC14AF2A7B2}">
      <dsp:nvSpPr>
        <dsp:cNvPr id="0" name=""/>
        <dsp:cNvSpPr/>
      </dsp:nvSpPr>
      <dsp:spPr>
        <a:xfrm>
          <a:off x="1042203" y="2711364"/>
          <a:ext cx="792492" cy="792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3B0EA-3F30-4476-BCB3-D89EFA88F568}">
      <dsp:nvSpPr>
        <dsp:cNvPr id="0" name=""/>
        <dsp:cNvSpPr/>
      </dsp:nvSpPr>
      <dsp:spPr>
        <a:xfrm>
          <a:off x="1882245" y="2711364"/>
          <a:ext cx="4564789" cy="792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600" b="1" kern="1200" dirty="0" smtClean="0">
              <a:latin typeface="+mj-lt"/>
            </a:rPr>
            <a:t>Ethical Viewpoint</a:t>
          </a:r>
          <a:endParaRPr lang="id-ID" sz="3600" b="1" kern="1200" dirty="0">
            <a:latin typeface="+mj-lt"/>
          </a:endParaRPr>
        </a:p>
      </dsp:txBody>
      <dsp:txXfrm>
        <a:off x="1920938" y="2750057"/>
        <a:ext cx="4487403" cy="715106"/>
      </dsp:txXfrm>
    </dsp:sp>
    <dsp:sp modelId="{C3CDA80F-33E9-4CEA-8EE4-3B1B5B8C5EC6}">
      <dsp:nvSpPr>
        <dsp:cNvPr id="0" name=""/>
        <dsp:cNvSpPr/>
      </dsp:nvSpPr>
      <dsp:spPr>
        <a:xfrm>
          <a:off x="1042203" y="3598955"/>
          <a:ext cx="792492" cy="792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9CDB2-AB51-43F3-A054-08129E37586A}">
      <dsp:nvSpPr>
        <dsp:cNvPr id="0" name=""/>
        <dsp:cNvSpPr/>
      </dsp:nvSpPr>
      <dsp:spPr>
        <a:xfrm>
          <a:off x="1882245" y="3598955"/>
          <a:ext cx="4564789" cy="792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600" b="1" kern="1200" dirty="0" smtClean="0">
              <a:latin typeface="+mj-lt"/>
            </a:rPr>
            <a:t>Etc</a:t>
          </a:r>
          <a:endParaRPr lang="id-ID" sz="3600" b="1" kern="1200" dirty="0">
            <a:latin typeface="+mj-lt"/>
          </a:endParaRPr>
        </a:p>
      </dsp:txBody>
      <dsp:txXfrm>
        <a:off x="1920938" y="3637648"/>
        <a:ext cx="4487403" cy="7151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BF5B5-9A91-46EA-B61E-2A27F26D4E38}">
      <dsp:nvSpPr>
        <dsp:cNvPr id="0" name=""/>
        <dsp:cNvSpPr/>
      </dsp:nvSpPr>
      <dsp:spPr>
        <a:xfrm>
          <a:off x="-4965981" y="-760907"/>
          <a:ext cx="5914303" cy="59143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2D5E0-202F-4D5C-B58E-60E19E45C581}">
      <dsp:nvSpPr>
        <dsp:cNvPr id="0" name=""/>
        <dsp:cNvSpPr/>
      </dsp:nvSpPr>
      <dsp:spPr>
        <a:xfrm>
          <a:off x="609918" y="439248"/>
          <a:ext cx="6818945" cy="878497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>
              <a:latin typeface="+mj-lt"/>
            </a:rPr>
            <a:t>Representasi grafik aktifitas bisnis (proses) high-level , relasi dan aliran informasi antar aktifitas bisnis</a:t>
          </a:r>
          <a:endParaRPr lang="id-ID" sz="2100" b="1" kern="1200" dirty="0">
            <a:latin typeface="+mj-lt"/>
          </a:endParaRPr>
        </a:p>
      </dsp:txBody>
      <dsp:txXfrm>
        <a:off x="609918" y="439248"/>
        <a:ext cx="6818945" cy="878497"/>
      </dsp:txXfrm>
    </dsp:sp>
    <dsp:sp modelId="{DD8BF33A-12CF-4D0B-BFAB-2CC14F2B39C0}">
      <dsp:nvSpPr>
        <dsp:cNvPr id="0" name=""/>
        <dsp:cNvSpPr/>
      </dsp:nvSpPr>
      <dsp:spPr>
        <a:xfrm>
          <a:off x="60857" y="329436"/>
          <a:ext cx="1098122" cy="10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0D481-4C03-4103-922F-286A288B1F94}">
      <dsp:nvSpPr>
        <dsp:cNvPr id="0" name=""/>
        <dsp:cNvSpPr/>
      </dsp:nvSpPr>
      <dsp:spPr>
        <a:xfrm>
          <a:off x="929252" y="1756995"/>
          <a:ext cx="6499611" cy="878497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>
              <a:latin typeface="+mj-lt"/>
            </a:rPr>
            <a:t>Tidak ada format atau konten tertentu yang diperlukan</a:t>
          </a:r>
          <a:endParaRPr lang="id-ID" sz="2100" b="1" kern="1200" dirty="0">
            <a:latin typeface="+mj-lt"/>
          </a:endParaRPr>
        </a:p>
      </dsp:txBody>
      <dsp:txXfrm>
        <a:off x="929252" y="1756995"/>
        <a:ext cx="6499611" cy="878497"/>
      </dsp:txXfrm>
    </dsp:sp>
    <dsp:sp modelId="{F610E176-FEE5-4219-BBE0-0600636D3664}">
      <dsp:nvSpPr>
        <dsp:cNvPr id="0" name=""/>
        <dsp:cNvSpPr/>
      </dsp:nvSpPr>
      <dsp:spPr>
        <a:xfrm>
          <a:off x="380191" y="1647183"/>
          <a:ext cx="1098122" cy="10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6B8A4-06F3-432C-9E07-68334FFB6E41}">
      <dsp:nvSpPr>
        <dsp:cNvPr id="0" name=""/>
        <dsp:cNvSpPr/>
      </dsp:nvSpPr>
      <dsp:spPr>
        <a:xfrm>
          <a:off x="609918" y="3074741"/>
          <a:ext cx="6818945" cy="878497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>
              <a:latin typeface="+mj-lt"/>
            </a:rPr>
            <a:t>Penjelasan dapat mempergunakan teks</a:t>
          </a:r>
          <a:endParaRPr lang="id-ID" sz="2100" b="1" kern="1200" dirty="0">
            <a:latin typeface="+mj-lt"/>
          </a:endParaRPr>
        </a:p>
      </dsp:txBody>
      <dsp:txXfrm>
        <a:off x="609918" y="3074741"/>
        <a:ext cx="6818945" cy="878497"/>
      </dsp:txXfrm>
    </dsp:sp>
    <dsp:sp modelId="{EDE71F44-77AC-4DFB-8CF0-E0845A9BB3CE}">
      <dsp:nvSpPr>
        <dsp:cNvPr id="0" name=""/>
        <dsp:cNvSpPr/>
      </dsp:nvSpPr>
      <dsp:spPr>
        <a:xfrm>
          <a:off x="60857" y="2964929"/>
          <a:ext cx="1098122" cy="10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BF5B5-9A91-46EA-B61E-2A27F26D4E38}">
      <dsp:nvSpPr>
        <dsp:cNvPr id="0" name=""/>
        <dsp:cNvSpPr/>
      </dsp:nvSpPr>
      <dsp:spPr>
        <a:xfrm>
          <a:off x="-4965981" y="-760907"/>
          <a:ext cx="5914303" cy="59143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2D5E0-202F-4D5C-B58E-60E19E45C581}">
      <dsp:nvSpPr>
        <dsp:cNvPr id="0" name=""/>
        <dsp:cNvSpPr/>
      </dsp:nvSpPr>
      <dsp:spPr>
        <a:xfrm>
          <a:off x="609918" y="439248"/>
          <a:ext cx="6818945" cy="878497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>
              <a:latin typeface="+mj-lt"/>
            </a:rPr>
            <a:t>Representasi grafik high-level dari sistem informasi dan aktifitas bisnis (proses) terkait , relasi dan aliran informasi antar aktifitas bisnis</a:t>
          </a:r>
          <a:endParaRPr lang="id-ID" sz="1800" b="1" kern="1200" dirty="0">
            <a:latin typeface="+mj-lt"/>
          </a:endParaRPr>
        </a:p>
      </dsp:txBody>
      <dsp:txXfrm>
        <a:off x="609918" y="439248"/>
        <a:ext cx="6818945" cy="878497"/>
      </dsp:txXfrm>
    </dsp:sp>
    <dsp:sp modelId="{DD8BF33A-12CF-4D0B-BFAB-2CC14F2B39C0}">
      <dsp:nvSpPr>
        <dsp:cNvPr id="0" name=""/>
        <dsp:cNvSpPr/>
      </dsp:nvSpPr>
      <dsp:spPr>
        <a:xfrm>
          <a:off x="60857" y="329436"/>
          <a:ext cx="1098122" cy="10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0D481-4C03-4103-922F-286A288B1F94}">
      <dsp:nvSpPr>
        <dsp:cNvPr id="0" name=""/>
        <dsp:cNvSpPr/>
      </dsp:nvSpPr>
      <dsp:spPr>
        <a:xfrm>
          <a:off x="929252" y="1756995"/>
          <a:ext cx="6499611" cy="878497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>
              <a:latin typeface="+mj-lt"/>
            </a:rPr>
            <a:t>Tidak ada format atau konten tertentu yang diperlukan</a:t>
          </a:r>
          <a:endParaRPr lang="id-ID" sz="1800" b="1" kern="1200" dirty="0">
            <a:latin typeface="+mj-lt"/>
          </a:endParaRPr>
        </a:p>
      </dsp:txBody>
      <dsp:txXfrm>
        <a:off x="929252" y="1756995"/>
        <a:ext cx="6499611" cy="878497"/>
      </dsp:txXfrm>
    </dsp:sp>
    <dsp:sp modelId="{F610E176-FEE5-4219-BBE0-0600636D3664}">
      <dsp:nvSpPr>
        <dsp:cNvPr id="0" name=""/>
        <dsp:cNvSpPr/>
      </dsp:nvSpPr>
      <dsp:spPr>
        <a:xfrm>
          <a:off x="380191" y="1647183"/>
          <a:ext cx="1098122" cy="10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6B8A4-06F3-432C-9E07-68334FFB6E41}">
      <dsp:nvSpPr>
        <dsp:cNvPr id="0" name=""/>
        <dsp:cNvSpPr/>
      </dsp:nvSpPr>
      <dsp:spPr>
        <a:xfrm>
          <a:off x="609918" y="3074741"/>
          <a:ext cx="6818945" cy="878497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7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>
              <a:latin typeface="+mj-lt"/>
            </a:rPr>
            <a:t>Penjelasan dapat mempergunakan teks</a:t>
          </a:r>
          <a:endParaRPr lang="id-ID" sz="1800" b="1" kern="1200" dirty="0">
            <a:latin typeface="+mj-lt"/>
          </a:endParaRPr>
        </a:p>
      </dsp:txBody>
      <dsp:txXfrm>
        <a:off x="609918" y="3074741"/>
        <a:ext cx="6818945" cy="878497"/>
      </dsp:txXfrm>
    </dsp:sp>
    <dsp:sp modelId="{EDE71F44-77AC-4DFB-8CF0-E0845A9BB3CE}">
      <dsp:nvSpPr>
        <dsp:cNvPr id="0" name=""/>
        <dsp:cNvSpPr/>
      </dsp:nvSpPr>
      <dsp:spPr>
        <a:xfrm>
          <a:off x="60857" y="2964929"/>
          <a:ext cx="1098122" cy="10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BF5B5-9A91-46EA-B61E-2A27F26D4E38}">
      <dsp:nvSpPr>
        <dsp:cNvPr id="0" name=""/>
        <dsp:cNvSpPr/>
      </dsp:nvSpPr>
      <dsp:spPr>
        <a:xfrm>
          <a:off x="-4965981" y="-760907"/>
          <a:ext cx="5914303" cy="59143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2D5E0-202F-4D5C-B58E-60E19E45C581}">
      <dsp:nvSpPr>
        <dsp:cNvPr id="0" name=""/>
        <dsp:cNvSpPr/>
      </dsp:nvSpPr>
      <dsp:spPr>
        <a:xfrm>
          <a:off x="496592" y="244726"/>
          <a:ext cx="6932271" cy="861677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36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>
              <a:latin typeface="+mj-lt"/>
            </a:rPr>
            <a:t>Pada level enterprise kebanyakan organisasi tertarik untuk mengetahui hubungan antara sistem informasi dan pemetaan proses, informasi, kepemilikan, dll. </a:t>
          </a:r>
          <a:endParaRPr lang="id-ID" sz="1800" b="1" kern="1200" dirty="0">
            <a:latin typeface="+mj-lt"/>
          </a:endParaRPr>
        </a:p>
      </dsp:txBody>
      <dsp:txXfrm>
        <a:off x="496592" y="244726"/>
        <a:ext cx="6932271" cy="861677"/>
      </dsp:txXfrm>
    </dsp:sp>
    <dsp:sp modelId="{DD8BF33A-12CF-4D0B-BFAB-2CC14F2B39C0}">
      <dsp:nvSpPr>
        <dsp:cNvPr id="0" name=""/>
        <dsp:cNvSpPr/>
      </dsp:nvSpPr>
      <dsp:spPr>
        <a:xfrm>
          <a:off x="74255" y="253226"/>
          <a:ext cx="844675" cy="844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B4B28-F594-4BA7-83AD-B63694D89008}">
      <dsp:nvSpPr>
        <dsp:cNvPr id="0" name=""/>
        <dsp:cNvSpPr/>
      </dsp:nvSpPr>
      <dsp:spPr>
        <a:xfrm>
          <a:off x="884010" y="1351480"/>
          <a:ext cx="6544854" cy="675740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36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>
              <a:latin typeface="+mj-lt"/>
            </a:rPr>
            <a:t>Information System Landscape – Functional Overview View</a:t>
          </a:r>
          <a:endParaRPr lang="id-ID" sz="1800" b="1" kern="1200" dirty="0">
            <a:latin typeface="+mj-lt"/>
          </a:endParaRPr>
        </a:p>
      </dsp:txBody>
      <dsp:txXfrm>
        <a:off x="884010" y="1351480"/>
        <a:ext cx="6544854" cy="675740"/>
      </dsp:txXfrm>
    </dsp:sp>
    <dsp:sp modelId="{5F650B19-A40E-456D-851D-6D9AA253CC5F}">
      <dsp:nvSpPr>
        <dsp:cNvPr id="0" name=""/>
        <dsp:cNvSpPr/>
      </dsp:nvSpPr>
      <dsp:spPr>
        <a:xfrm>
          <a:off x="461672" y="1267013"/>
          <a:ext cx="844675" cy="844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9E6A4-BA50-4FCF-9AB0-2FA03A4DA261}">
      <dsp:nvSpPr>
        <dsp:cNvPr id="0" name=""/>
        <dsp:cNvSpPr/>
      </dsp:nvSpPr>
      <dsp:spPr>
        <a:xfrm>
          <a:off x="884010" y="2365266"/>
          <a:ext cx="6544854" cy="675740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36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>
              <a:latin typeface="+mj-lt"/>
            </a:rPr>
            <a:t>Enterprise Application Landscape – Functional Owner View</a:t>
          </a:r>
          <a:endParaRPr lang="id-ID" sz="1800" b="1" kern="1200" dirty="0">
            <a:latin typeface="+mj-lt"/>
          </a:endParaRPr>
        </a:p>
      </dsp:txBody>
      <dsp:txXfrm>
        <a:off x="884010" y="2365266"/>
        <a:ext cx="6544854" cy="675740"/>
      </dsp:txXfrm>
    </dsp:sp>
    <dsp:sp modelId="{DDB8E874-5EDF-4D59-8E80-8CA5FD9616DF}">
      <dsp:nvSpPr>
        <dsp:cNvPr id="0" name=""/>
        <dsp:cNvSpPr/>
      </dsp:nvSpPr>
      <dsp:spPr>
        <a:xfrm>
          <a:off x="461672" y="2280799"/>
          <a:ext cx="844675" cy="844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91489-58B1-4AAC-B5CD-0EDFC4AC3030}">
      <dsp:nvSpPr>
        <dsp:cNvPr id="0" name=""/>
        <dsp:cNvSpPr/>
      </dsp:nvSpPr>
      <dsp:spPr>
        <a:xfrm>
          <a:off x="496592" y="3379053"/>
          <a:ext cx="6932271" cy="675740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36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>
              <a:latin typeface="+mj-lt"/>
            </a:rPr>
            <a:t>Information Systems Landscape – Primary Processes View</a:t>
          </a:r>
          <a:endParaRPr lang="id-ID" sz="1800" b="1" kern="1200" dirty="0">
            <a:latin typeface="+mj-lt"/>
          </a:endParaRPr>
        </a:p>
      </dsp:txBody>
      <dsp:txXfrm>
        <a:off x="496592" y="3379053"/>
        <a:ext cx="6932271" cy="675740"/>
      </dsp:txXfrm>
    </dsp:sp>
    <dsp:sp modelId="{E6728FD0-923D-4E39-BFD1-607C4C5CD8CB}">
      <dsp:nvSpPr>
        <dsp:cNvPr id="0" name=""/>
        <dsp:cNvSpPr/>
      </dsp:nvSpPr>
      <dsp:spPr>
        <a:xfrm>
          <a:off x="74255" y="3294585"/>
          <a:ext cx="844675" cy="844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BF5B5-9A91-46EA-B61E-2A27F26D4E38}">
      <dsp:nvSpPr>
        <dsp:cNvPr id="0" name=""/>
        <dsp:cNvSpPr/>
      </dsp:nvSpPr>
      <dsp:spPr>
        <a:xfrm>
          <a:off x="-4965981" y="-760907"/>
          <a:ext cx="5914303" cy="59143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EE06F-D5DE-4E0D-B56A-DC921F24909E}">
      <dsp:nvSpPr>
        <dsp:cNvPr id="0" name=""/>
        <dsp:cNvSpPr/>
      </dsp:nvSpPr>
      <dsp:spPr>
        <a:xfrm>
          <a:off x="609918" y="439248"/>
          <a:ext cx="6818945" cy="878497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Information Systems Landscape _ Governance View</a:t>
          </a:r>
          <a:endParaRPr lang="id-ID" sz="2600" b="1" kern="1200" dirty="0"/>
        </a:p>
      </dsp:txBody>
      <dsp:txXfrm>
        <a:off x="609918" y="439248"/>
        <a:ext cx="6818945" cy="878497"/>
      </dsp:txXfrm>
    </dsp:sp>
    <dsp:sp modelId="{EC454B1D-F9FB-4DEB-B4B8-83C9B7F607C4}">
      <dsp:nvSpPr>
        <dsp:cNvPr id="0" name=""/>
        <dsp:cNvSpPr/>
      </dsp:nvSpPr>
      <dsp:spPr>
        <a:xfrm>
          <a:off x="60857" y="329436"/>
          <a:ext cx="1098122" cy="10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47D2F-EC65-4F43-9E3D-C3D6A02A4D8C}">
      <dsp:nvSpPr>
        <dsp:cNvPr id="0" name=""/>
        <dsp:cNvSpPr/>
      </dsp:nvSpPr>
      <dsp:spPr>
        <a:xfrm>
          <a:off x="929252" y="1756995"/>
          <a:ext cx="6499611" cy="878497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Information Systems Landscape – Life Cycle View</a:t>
          </a:r>
          <a:endParaRPr lang="id-ID" sz="2600" b="1" kern="1200" dirty="0"/>
        </a:p>
      </dsp:txBody>
      <dsp:txXfrm>
        <a:off x="929252" y="1756995"/>
        <a:ext cx="6499611" cy="878497"/>
      </dsp:txXfrm>
    </dsp:sp>
    <dsp:sp modelId="{E882A0AC-2DC5-416C-83B5-97D07B19A5F0}">
      <dsp:nvSpPr>
        <dsp:cNvPr id="0" name=""/>
        <dsp:cNvSpPr/>
      </dsp:nvSpPr>
      <dsp:spPr>
        <a:xfrm>
          <a:off x="380191" y="1647183"/>
          <a:ext cx="1098122" cy="10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54CDC-D034-47D4-A273-7569896A8E4C}">
      <dsp:nvSpPr>
        <dsp:cNvPr id="0" name=""/>
        <dsp:cNvSpPr/>
      </dsp:nvSpPr>
      <dsp:spPr>
        <a:xfrm>
          <a:off x="609918" y="3074741"/>
          <a:ext cx="6818945" cy="878497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Information Systems Landscape – DataWareHouse BI View </a:t>
          </a:r>
          <a:endParaRPr lang="id-ID" sz="2600" b="1" kern="1200" dirty="0"/>
        </a:p>
      </dsp:txBody>
      <dsp:txXfrm>
        <a:off x="609918" y="3074741"/>
        <a:ext cx="6818945" cy="878497"/>
      </dsp:txXfrm>
    </dsp:sp>
    <dsp:sp modelId="{F77126DA-E6BC-416F-8F1B-208EA430C7A3}">
      <dsp:nvSpPr>
        <dsp:cNvPr id="0" name=""/>
        <dsp:cNvSpPr/>
      </dsp:nvSpPr>
      <dsp:spPr>
        <a:xfrm>
          <a:off x="60857" y="2964929"/>
          <a:ext cx="1098122" cy="10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BF5B5-9A91-46EA-B61E-2A27F26D4E38}">
      <dsp:nvSpPr>
        <dsp:cNvPr id="0" name=""/>
        <dsp:cNvSpPr/>
      </dsp:nvSpPr>
      <dsp:spPr>
        <a:xfrm>
          <a:off x="-4569000" y="-760907"/>
          <a:ext cx="5914303" cy="59143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CEE06F-D5DE-4E0D-B56A-DC921F24909E}">
      <dsp:nvSpPr>
        <dsp:cNvPr id="0" name=""/>
        <dsp:cNvSpPr/>
      </dsp:nvSpPr>
      <dsp:spPr>
        <a:xfrm>
          <a:off x="1305866" y="864093"/>
          <a:ext cx="6183372" cy="2664301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9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b="1" kern="1200" dirty="0" smtClean="0"/>
            <a:t>Grafik tingkat tinggi information Systems landscape dengan pemetaan infrastruktur technical termasuk interaksi internal dan eksternal</a:t>
          </a:r>
          <a:endParaRPr lang="id-ID" sz="2500" b="1" kern="1200" dirty="0"/>
        </a:p>
      </dsp:txBody>
      <dsp:txXfrm>
        <a:off x="1305866" y="864093"/>
        <a:ext cx="6183372" cy="2664301"/>
      </dsp:txXfrm>
    </dsp:sp>
    <dsp:sp modelId="{EC454B1D-F9FB-4DEB-B4B8-83C9B7F607C4}">
      <dsp:nvSpPr>
        <dsp:cNvPr id="0" name=""/>
        <dsp:cNvSpPr/>
      </dsp:nvSpPr>
      <dsp:spPr>
        <a:xfrm>
          <a:off x="0" y="890377"/>
          <a:ext cx="2611732" cy="2611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BF5B5-9A91-46EA-B61E-2A27F26D4E38}">
      <dsp:nvSpPr>
        <dsp:cNvPr id="0" name=""/>
        <dsp:cNvSpPr/>
      </dsp:nvSpPr>
      <dsp:spPr>
        <a:xfrm>
          <a:off x="-4965981" y="-760907"/>
          <a:ext cx="5914303" cy="59143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EED77-58C6-43AB-AE44-DDB437E9E39A}">
      <dsp:nvSpPr>
        <dsp:cNvPr id="0" name=""/>
        <dsp:cNvSpPr/>
      </dsp:nvSpPr>
      <dsp:spPr>
        <a:xfrm>
          <a:off x="496592" y="337694"/>
          <a:ext cx="6932271" cy="675740"/>
        </a:xfrm>
        <a:prstGeom prst="rect">
          <a:avLst/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36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latin typeface="+mj-lt"/>
            </a:rPr>
            <a:t>High-level Business Concept Diagram seringkali disebut Concept of Operations (CONOPS)</a:t>
          </a:r>
          <a:endParaRPr lang="id-ID" sz="2000" b="1" kern="1200" dirty="0">
            <a:latin typeface="+mj-lt"/>
          </a:endParaRPr>
        </a:p>
      </dsp:txBody>
      <dsp:txXfrm>
        <a:off x="496592" y="337694"/>
        <a:ext cx="6932271" cy="675740"/>
      </dsp:txXfrm>
    </dsp:sp>
    <dsp:sp modelId="{1D838D82-D138-44AA-A519-EE02CABA7CAC}">
      <dsp:nvSpPr>
        <dsp:cNvPr id="0" name=""/>
        <dsp:cNvSpPr/>
      </dsp:nvSpPr>
      <dsp:spPr>
        <a:xfrm>
          <a:off x="74255" y="253226"/>
          <a:ext cx="844675" cy="844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B2A21-F105-43F4-ADC3-5ACE8CB73CC1}">
      <dsp:nvSpPr>
        <dsp:cNvPr id="0" name=""/>
        <dsp:cNvSpPr/>
      </dsp:nvSpPr>
      <dsp:spPr>
        <a:xfrm>
          <a:off x="884010" y="1351480"/>
          <a:ext cx="6544854" cy="675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36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latin typeface="+mj-lt"/>
            </a:rPr>
            <a:t>Kebanyakan arsitektur enterprise mempergunakan grafik </a:t>
          </a:r>
          <a:endParaRPr lang="id-ID" sz="2000" b="1" kern="1200" dirty="0">
            <a:latin typeface="+mj-lt"/>
          </a:endParaRPr>
        </a:p>
      </dsp:txBody>
      <dsp:txXfrm>
        <a:off x="884010" y="1351480"/>
        <a:ext cx="6544854" cy="675740"/>
      </dsp:txXfrm>
    </dsp:sp>
    <dsp:sp modelId="{3E326D2F-8792-41C0-8195-76D35AA6224C}">
      <dsp:nvSpPr>
        <dsp:cNvPr id="0" name=""/>
        <dsp:cNvSpPr/>
      </dsp:nvSpPr>
      <dsp:spPr>
        <a:xfrm>
          <a:off x="461672" y="1267013"/>
          <a:ext cx="844675" cy="844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936A9-1585-4F68-82A8-A7C253A9F996}">
      <dsp:nvSpPr>
        <dsp:cNvPr id="0" name=""/>
        <dsp:cNvSpPr/>
      </dsp:nvSpPr>
      <dsp:spPr>
        <a:xfrm>
          <a:off x="884010" y="2365266"/>
          <a:ext cx="6544854" cy="675740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36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latin typeface="+mj-lt"/>
            </a:rPr>
            <a:t>CONPOS Graphics memperlihatkan transisi aktifitas dan ilustrasi aliran informasi</a:t>
          </a:r>
          <a:endParaRPr lang="id-ID" sz="2000" b="1" kern="1200" dirty="0">
            <a:latin typeface="+mj-lt"/>
          </a:endParaRPr>
        </a:p>
      </dsp:txBody>
      <dsp:txXfrm>
        <a:off x="884010" y="2365266"/>
        <a:ext cx="6544854" cy="675740"/>
      </dsp:txXfrm>
    </dsp:sp>
    <dsp:sp modelId="{817BFF9E-8198-469B-8B42-89B7D5D575DB}">
      <dsp:nvSpPr>
        <dsp:cNvPr id="0" name=""/>
        <dsp:cNvSpPr/>
      </dsp:nvSpPr>
      <dsp:spPr>
        <a:xfrm>
          <a:off x="461672" y="2280799"/>
          <a:ext cx="844675" cy="844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A9A5D-70BC-43B7-A769-BFBB24606B04}">
      <dsp:nvSpPr>
        <dsp:cNvPr id="0" name=""/>
        <dsp:cNvSpPr/>
      </dsp:nvSpPr>
      <dsp:spPr>
        <a:xfrm>
          <a:off x="496592" y="3379053"/>
          <a:ext cx="6932271" cy="67574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36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latin typeface="+mj-lt"/>
            </a:rPr>
            <a:t>Grafik memperlihatkan distribusi geografis dari elemen arsitektur enterprise</a:t>
          </a:r>
          <a:endParaRPr lang="id-ID" sz="2000" b="1" kern="1200" dirty="0">
            <a:latin typeface="+mj-lt"/>
          </a:endParaRPr>
        </a:p>
      </dsp:txBody>
      <dsp:txXfrm>
        <a:off x="496592" y="3379053"/>
        <a:ext cx="6932271" cy="675740"/>
      </dsp:txXfrm>
    </dsp:sp>
    <dsp:sp modelId="{68E0791D-FB6C-4D1A-9659-E288AEE35986}">
      <dsp:nvSpPr>
        <dsp:cNvPr id="0" name=""/>
        <dsp:cNvSpPr/>
      </dsp:nvSpPr>
      <dsp:spPr>
        <a:xfrm>
          <a:off x="74255" y="3294585"/>
          <a:ext cx="844675" cy="844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BF5B5-9A91-46EA-B61E-2A27F26D4E38}">
      <dsp:nvSpPr>
        <dsp:cNvPr id="0" name=""/>
        <dsp:cNvSpPr/>
      </dsp:nvSpPr>
      <dsp:spPr>
        <a:xfrm>
          <a:off x="-4965981" y="-760907"/>
          <a:ext cx="5914303" cy="59143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F7374-999E-4130-ADF7-9FF24DF16375}">
      <dsp:nvSpPr>
        <dsp:cNvPr id="0" name=""/>
        <dsp:cNvSpPr/>
      </dsp:nvSpPr>
      <dsp:spPr>
        <a:xfrm>
          <a:off x="609918" y="439248"/>
          <a:ext cx="6818945" cy="878497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latin typeface="+mj-lt"/>
            </a:rPr>
            <a:t>BA-2 membantu mendefinisikan area fungsional utama dan hubungan fungsional</a:t>
          </a:r>
          <a:endParaRPr lang="id-ID" sz="2000" b="1" kern="1200" dirty="0">
            <a:latin typeface="+mj-lt"/>
          </a:endParaRPr>
        </a:p>
      </dsp:txBody>
      <dsp:txXfrm>
        <a:off x="609918" y="439248"/>
        <a:ext cx="6818945" cy="878497"/>
      </dsp:txXfrm>
    </dsp:sp>
    <dsp:sp modelId="{D1635042-F9BA-435D-8A8D-094162608081}">
      <dsp:nvSpPr>
        <dsp:cNvPr id="0" name=""/>
        <dsp:cNvSpPr/>
      </dsp:nvSpPr>
      <dsp:spPr>
        <a:xfrm>
          <a:off x="60857" y="329436"/>
          <a:ext cx="1098122" cy="10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AEECE-FEE6-499E-8697-C31B711DDCD3}">
      <dsp:nvSpPr>
        <dsp:cNvPr id="0" name=""/>
        <dsp:cNvSpPr/>
      </dsp:nvSpPr>
      <dsp:spPr>
        <a:xfrm>
          <a:off x="929252" y="1756995"/>
          <a:ext cx="6499611" cy="878497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latin typeface="+mj-lt"/>
            </a:rPr>
            <a:t>Functional area = sumber informasi misal sebuah peran (manajer), logical/ functional group (pusat distribusi) atau sebuah organisasi</a:t>
          </a:r>
          <a:endParaRPr lang="id-ID" sz="2000" b="1" kern="1200" dirty="0">
            <a:latin typeface="+mj-lt"/>
          </a:endParaRPr>
        </a:p>
      </dsp:txBody>
      <dsp:txXfrm>
        <a:off x="929252" y="1756995"/>
        <a:ext cx="6499611" cy="878497"/>
      </dsp:txXfrm>
    </dsp:sp>
    <dsp:sp modelId="{320386CF-A144-4A72-8C93-072E369B3479}">
      <dsp:nvSpPr>
        <dsp:cNvPr id="0" name=""/>
        <dsp:cNvSpPr/>
      </dsp:nvSpPr>
      <dsp:spPr>
        <a:xfrm>
          <a:off x="380191" y="1647183"/>
          <a:ext cx="1098122" cy="10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8610-A549-4518-8293-21ED5CC9A5F0}">
      <dsp:nvSpPr>
        <dsp:cNvPr id="0" name=""/>
        <dsp:cNvSpPr/>
      </dsp:nvSpPr>
      <dsp:spPr>
        <a:xfrm>
          <a:off x="609918" y="3074741"/>
          <a:ext cx="6818945" cy="878497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0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latin typeface="+mj-lt"/>
            </a:rPr>
            <a:t>Line = koneksi informasi utama antara area fungsional yang menggambarkan satu atau beberapa pertukaran informasi</a:t>
          </a:r>
          <a:endParaRPr lang="id-ID" sz="2000" b="1" kern="1200" dirty="0">
            <a:latin typeface="+mj-lt"/>
          </a:endParaRPr>
        </a:p>
      </dsp:txBody>
      <dsp:txXfrm>
        <a:off x="609918" y="3074741"/>
        <a:ext cx="6818945" cy="878497"/>
      </dsp:txXfrm>
    </dsp:sp>
    <dsp:sp modelId="{99FA8F71-9CA3-45C6-986F-A5297083CE0C}">
      <dsp:nvSpPr>
        <dsp:cNvPr id="0" name=""/>
        <dsp:cNvSpPr/>
      </dsp:nvSpPr>
      <dsp:spPr>
        <a:xfrm>
          <a:off x="60857" y="2964929"/>
          <a:ext cx="1098122" cy="1098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BF5B5-9A91-46EA-B61E-2A27F26D4E38}">
      <dsp:nvSpPr>
        <dsp:cNvPr id="0" name=""/>
        <dsp:cNvSpPr/>
      </dsp:nvSpPr>
      <dsp:spPr>
        <a:xfrm>
          <a:off x="-4928776" y="-760907"/>
          <a:ext cx="5914303" cy="59143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0BF18-0229-4BD7-A956-99AC3CAF0860}">
      <dsp:nvSpPr>
        <dsp:cNvPr id="0" name=""/>
        <dsp:cNvSpPr/>
      </dsp:nvSpPr>
      <dsp:spPr>
        <a:xfrm>
          <a:off x="807449" y="504059"/>
          <a:ext cx="6658619" cy="1501749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603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+mj-lt"/>
            </a:rPr>
            <a:t>Satu metode yang dapat dipergunakan adalah Block Diagram dimana blok merepresentasikan area fungsional dan arrow merepresentasikan jalur</a:t>
          </a:r>
          <a:endParaRPr lang="id-ID" sz="2400" b="1" kern="1200" dirty="0">
            <a:latin typeface="+mj-lt"/>
          </a:endParaRPr>
        </a:p>
      </dsp:txBody>
      <dsp:txXfrm>
        <a:off x="807449" y="504059"/>
        <a:ext cx="6658619" cy="1501749"/>
      </dsp:txXfrm>
    </dsp:sp>
    <dsp:sp modelId="{08AB042F-2E3E-453B-8F71-7A04A1484736}">
      <dsp:nvSpPr>
        <dsp:cNvPr id="0" name=""/>
        <dsp:cNvSpPr/>
      </dsp:nvSpPr>
      <dsp:spPr>
        <a:xfrm>
          <a:off x="23170" y="470655"/>
          <a:ext cx="1568557" cy="1568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8716C-D0F5-43B1-87CF-6830CAB29500}">
      <dsp:nvSpPr>
        <dsp:cNvPr id="0" name=""/>
        <dsp:cNvSpPr/>
      </dsp:nvSpPr>
      <dsp:spPr>
        <a:xfrm>
          <a:off x="807449" y="2232245"/>
          <a:ext cx="6658619" cy="1810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603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+mj-lt"/>
            </a:rPr>
            <a:t>Metode lain adalah Functional Collaboration Diagram dimana aktor merepresentasikan pengguna atau entitas dari area fungsional dan / atau sumber daya informasi eksternal</a:t>
          </a:r>
          <a:endParaRPr lang="id-ID" sz="2400" b="1" kern="1200" dirty="0">
            <a:latin typeface="+mj-lt"/>
          </a:endParaRPr>
        </a:p>
      </dsp:txBody>
      <dsp:txXfrm>
        <a:off x="807449" y="2232245"/>
        <a:ext cx="6658619" cy="1810617"/>
      </dsp:txXfrm>
    </dsp:sp>
    <dsp:sp modelId="{BF8CE9BD-5FF2-48F8-B23E-4C28825FA25B}">
      <dsp:nvSpPr>
        <dsp:cNvPr id="0" name=""/>
        <dsp:cNvSpPr/>
      </dsp:nvSpPr>
      <dsp:spPr>
        <a:xfrm>
          <a:off x="23170" y="2353275"/>
          <a:ext cx="1568557" cy="1568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BF5B5-9A91-46EA-B61E-2A27F26D4E38}">
      <dsp:nvSpPr>
        <dsp:cNvPr id="0" name=""/>
        <dsp:cNvSpPr/>
      </dsp:nvSpPr>
      <dsp:spPr>
        <a:xfrm>
          <a:off x="-4928776" y="-760907"/>
          <a:ext cx="5914303" cy="59143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F068F-E64C-4B7E-AAA1-9A4590099908}">
      <dsp:nvSpPr>
        <dsp:cNvPr id="0" name=""/>
        <dsp:cNvSpPr/>
      </dsp:nvSpPr>
      <dsp:spPr>
        <a:xfrm>
          <a:off x="807449" y="349625"/>
          <a:ext cx="6658619" cy="1810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6034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+mj-lt"/>
            </a:rPr>
            <a:t>Node Connectivity Diagram mengilustrasikan dan menguraikan lokasi bisnis (node), jalur yang diperlukan antar lokasi, dan karakteristik pertukaran informasi</a:t>
          </a:r>
          <a:endParaRPr lang="id-ID" sz="2400" b="1" kern="1200" dirty="0">
            <a:latin typeface="+mj-lt"/>
          </a:endParaRPr>
        </a:p>
      </dsp:txBody>
      <dsp:txXfrm>
        <a:off x="807449" y="349625"/>
        <a:ext cx="6658619" cy="1810617"/>
      </dsp:txXfrm>
    </dsp:sp>
    <dsp:sp modelId="{22B16316-D4EE-419C-9D77-8276CB9B820A}">
      <dsp:nvSpPr>
        <dsp:cNvPr id="0" name=""/>
        <dsp:cNvSpPr/>
      </dsp:nvSpPr>
      <dsp:spPr>
        <a:xfrm>
          <a:off x="23170" y="470655"/>
          <a:ext cx="1568557" cy="1568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77622-C8B7-49C9-930C-6C61E488DE2C}">
      <dsp:nvSpPr>
        <dsp:cNvPr id="0" name=""/>
        <dsp:cNvSpPr/>
      </dsp:nvSpPr>
      <dsp:spPr>
        <a:xfrm>
          <a:off x="807449" y="2304254"/>
          <a:ext cx="6658619" cy="1666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6034" tIns="60960" rIns="60960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+mj-lt"/>
            </a:rPr>
            <a:t>Dapat dibuat dalam tiga level yaitu:</a:t>
          </a:r>
          <a:endParaRPr lang="id-ID" sz="2400" b="1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b="1" kern="1200" dirty="0" smtClean="0">
              <a:latin typeface="+mj-lt"/>
            </a:rPr>
            <a:t>Conceptual Node Cconnectivity Diagram</a:t>
          </a:r>
          <a:endParaRPr lang="id-ID" sz="2400" b="1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b="1" kern="1200" dirty="0" smtClean="0">
              <a:latin typeface="+mj-lt"/>
            </a:rPr>
            <a:t>Logical Node Connectivity Diagram</a:t>
          </a:r>
          <a:endParaRPr lang="id-ID" sz="2400" b="1" kern="1200" dirty="0">
            <a:latin typeface="+mj-lt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b="1" kern="1200" dirty="0" smtClean="0">
              <a:latin typeface="+mj-lt"/>
            </a:rPr>
            <a:t>Physical Node Connectivity Description</a:t>
          </a:r>
          <a:endParaRPr lang="id-ID" sz="2400" b="1" kern="1200" dirty="0">
            <a:latin typeface="+mj-lt"/>
          </a:endParaRPr>
        </a:p>
      </dsp:txBody>
      <dsp:txXfrm>
        <a:off x="807449" y="2304254"/>
        <a:ext cx="6658619" cy="1666598"/>
      </dsp:txXfrm>
    </dsp:sp>
    <dsp:sp modelId="{6DA32430-CDB8-4826-8B67-79EF9E7F985C}">
      <dsp:nvSpPr>
        <dsp:cNvPr id="0" name=""/>
        <dsp:cNvSpPr/>
      </dsp:nvSpPr>
      <dsp:spPr>
        <a:xfrm>
          <a:off x="23170" y="2353275"/>
          <a:ext cx="1568557" cy="1568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4D2CA-3495-4E93-8D8E-E2D189AD03A0}">
      <dsp:nvSpPr>
        <dsp:cNvPr id="0" name=""/>
        <dsp:cNvSpPr/>
      </dsp:nvSpPr>
      <dsp:spPr>
        <a:xfrm>
          <a:off x="0" y="1793"/>
          <a:ext cx="71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76269-571F-49CB-B3F5-B268675AA9A2}">
      <dsp:nvSpPr>
        <dsp:cNvPr id="0" name=""/>
        <dsp:cNvSpPr/>
      </dsp:nvSpPr>
      <dsp:spPr>
        <a:xfrm>
          <a:off x="0" y="1793"/>
          <a:ext cx="7129199" cy="611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Organization Mission Statement</a:t>
          </a:r>
          <a:endParaRPr lang="id-ID" sz="2400" b="1" kern="1200" dirty="0"/>
        </a:p>
      </dsp:txBody>
      <dsp:txXfrm>
        <a:off x="0" y="1793"/>
        <a:ext cx="7129199" cy="611470"/>
      </dsp:txXfrm>
    </dsp:sp>
    <dsp:sp modelId="{460088A3-4D5D-4C63-A5AB-8114CC7F86EB}">
      <dsp:nvSpPr>
        <dsp:cNvPr id="0" name=""/>
        <dsp:cNvSpPr/>
      </dsp:nvSpPr>
      <dsp:spPr>
        <a:xfrm>
          <a:off x="0" y="613263"/>
          <a:ext cx="71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6E141-24D8-4964-9932-3DE0F7DB1126}">
      <dsp:nvSpPr>
        <dsp:cNvPr id="0" name=""/>
        <dsp:cNvSpPr/>
      </dsp:nvSpPr>
      <dsp:spPr>
        <a:xfrm>
          <a:off x="0" y="613263"/>
          <a:ext cx="7129199" cy="611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Customer Need</a:t>
          </a:r>
          <a:endParaRPr lang="id-ID" sz="2400" b="1" kern="1200" dirty="0"/>
        </a:p>
      </dsp:txBody>
      <dsp:txXfrm>
        <a:off x="0" y="613263"/>
        <a:ext cx="7129199" cy="611470"/>
      </dsp:txXfrm>
    </dsp:sp>
    <dsp:sp modelId="{3A93A891-19D1-41B6-984B-8F658F995215}">
      <dsp:nvSpPr>
        <dsp:cNvPr id="0" name=""/>
        <dsp:cNvSpPr/>
      </dsp:nvSpPr>
      <dsp:spPr>
        <a:xfrm>
          <a:off x="0" y="1224733"/>
          <a:ext cx="71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ADEA0-D312-4665-B745-40661FDE78C4}">
      <dsp:nvSpPr>
        <dsp:cNvPr id="0" name=""/>
        <dsp:cNvSpPr/>
      </dsp:nvSpPr>
      <dsp:spPr>
        <a:xfrm>
          <a:off x="0" y="1224733"/>
          <a:ext cx="7129199" cy="611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Business Goal and Objectives</a:t>
          </a:r>
          <a:endParaRPr lang="id-ID" sz="2400" b="1" kern="1200" dirty="0"/>
        </a:p>
      </dsp:txBody>
      <dsp:txXfrm>
        <a:off x="0" y="1224733"/>
        <a:ext cx="7129199" cy="611470"/>
      </dsp:txXfrm>
    </dsp:sp>
    <dsp:sp modelId="{789E6EFC-20C0-46DD-A24E-F24626A43ABC}">
      <dsp:nvSpPr>
        <dsp:cNvPr id="0" name=""/>
        <dsp:cNvSpPr/>
      </dsp:nvSpPr>
      <dsp:spPr>
        <a:xfrm>
          <a:off x="0" y="1836203"/>
          <a:ext cx="71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0B346-4ECD-4775-B603-4819D27A7CAD}">
      <dsp:nvSpPr>
        <dsp:cNvPr id="0" name=""/>
        <dsp:cNvSpPr/>
      </dsp:nvSpPr>
      <dsp:spPr>
        <a:xfrm>
          <a:off x="0" y="1836204"/>
          <a:ext cx="7129199" cy="611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Critical Business Issues</a:t>
          </a:r>
          <a:endParaRPr lang="id-ID" sz="2400" b="1" kern="1200" dirty="0"/>
        </a:p>
      </dsp:txBody>
      <dsp:txXfrm>
        <a:off x="0" y="1836204"/>
        <a:ext cx="7129199" cy="611470"/>
      </dsp:txXfrm>
    </dsp:sp>
    <dsp:sp modelId="{A334783C-F1A0-423C-8927-EBCD4A53497D}">
      <dsp:nvSpPr>
        <dsp:cNvPr id="0" name=""/>
        <dsp:cNvSpPr/>
      </dsp:nvSpPr>
      <dsp:spPr>
        <a:xfrm>
          <a:off x="0" y="2447674"/>
          <a:ext cx="71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DCB77-AA30-42DC-BF9A-60FA0B9AFC3C}">
      <dsp:nvSpPr>
        <dsp:cNvPr id="0" name=""/>
        <dsp:cNvSpPr/>
      </dsp:nvSpPr>
      <dsp:spPr>
        <a:xfrm>
          <a:off x="0" y="2447674"/>
          <a:ext cx="7129199" cy="611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Critical Success Factors</a:t>
          </a:r>
          <a:endParaRPr lang="id-ID" sz="2400" b="1" kern="1200" dirty="0"/>
        </a:p>
      </dsp:txBody>
      <dsp:txXfrm>
        <a:off x="0" y="2447674"/>
        <a:ext cx="7129199" cy="611470"/>
      </dsp:txXfrm>
    </dsp:sp>
    <dsp:sp modelId="{DDD10373-1748-4DE0-B3E0-25D3034986D7}">
      <dsp:nvSpPr>
        <dsp:cNvPr id="0" name=""/>
        <dsp:cNvSpPr/>
      </dsp:nvSpPr>
      <dsp:spPr>
        <a:xfrm>
          <a:off x="0" y="3059144"/>
          <a:ext cx="71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6D851-F0BE-4B24-B11D-C16415F14866}">
      <dsp:nvSpPr>
        <dsp:cNvPr id="0" name=""/>
        <dsp:cNvSpPr/>
      </dsp:nvSpPr>
      <dsp:spPr>
        <a:xfrm>
          <a:off x="0" y="3059144"/>
          <a:ext cx="7129199" cy="611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High-Level Operational Concept Description (text and graphics)</a:t>
          </a:r>
          <a:endParaRPr lang="id-ID" sz="2400" b="1" kern="1200" dirty="0"/>
        </a:p>
      </dsp:txBody>
      <dsp:txXfrm>
        <a:off x="0" y="3059144"/>
        <a:ext cx="7129199" cy="61147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BF5B5-9A91-46EA-B61E-2A27F26D4E38}">
      <dsp:nvSpPr>
        <dsp:cNvPr id="0" name=""/>
        <dsp:cNvSpPr/>
      </dsp:nvSpPr>
      <dsp:spPr>
        <a:xfrm>
          <a:off x="-4569000" y="-760907"/>
          <a:ext cx="5914303" cy="59143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B1A875-3CCB-49BB-9EBB-79A7546445C4}">
      <dsp:nvSpPr>
        <dsp:cNvPr id="0" name=""/>
        <dsp:cNvSpPr/>
      </dsp:nvSpPr>
      <dsp:spPr>
        <a:xfrm>
          <a:off x="1305866" y="1151551"/>
          <a:ext cx="6183372" cy="2089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9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b="1" kern="1200" dirty="0" smtClean="0">
              <a:latin typeface="+mj-lt"/>
            </a:rPr>
            <a:t>Masing-masing jalur kebutuhan diperlihatkan melalui sebuah arrow (memperlihatkan arah aliran informasi) yang mampu untuk mendeskripsikan karakteristik data atau informasi</a:t>
          </a:r>
          <a:endParaRPr lang="id-ID" sz="2300" b="1" kern="1200" dirty="0">
            <a:latin typeface="+mj-lt"/>
          </a:endParaRPr>
        </a:p>
      </dsp:txBody>
      <dsp:txXfrm>
        <a:off x="1305866" y="1151551"/>
        <a:ext cx="6183372" cy="2089385"/>
      </dsp:txXfrm>
    </dsp:sp>
    <dsp:sp modelId="{29381A27-FA3C-4528-8FFC-A000825C4E2D}">
      <dsp:nvSpPr>
        <dsp:cNvPr id="0" name=""/>
        <dsp:cNvSpPr/>
      </dsp:nvSpPr>
      <dsp:spPr>
        <a:xfrm>
          <a:off x="0" y="890377"/>
          <a:ext cx="2611732" cy="26117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BF5B5-9A91-46EA-B61E-2A27F26D4E38}">
      <dsp:nvSpPr>
        <dsp:cNvPr id="0" name=""/>
        <dsp:cNvSpPr/>
      </dsp:nvSpPr>
      <dsp:spPr>
        <a:xfrm>
          <a:off x="-4928776" y="-760907"/>
          <a:ext cx="5914303" cy="59143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90C63-662E-4272-8C39-7F49E5D13EB2}">
      <dsp:nvSpPr>
        <dsp:cNvPr id="0" name=""/>
        <dsp:cNvSpPr/>
      </dsp:nvSpPr>
      <dsp:spPr>
        <a:xfrm>
          <a:off x="807449" y="627510"/>
          <a:ext cx="6658619" cy="1254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603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Organization Chart mengilustrasikan hubungan antara organisasi atau sumber daya</a:t>
          </a:r>
          <a:endParaRPr lang="id-ID" sz="2000" kern="1200" dirty="0"/>
        </a:p>
      </dsp:txBody>
      <dsp:txXfrm>
        <a:off x="807449" y="627510"/>
        <a:ext cx="6658619" cy="1254845"/>
      </dsp:txXfrm>
    </dsp:sp>
    <dsp:sp modelId="{E3E6A3E6-383D-4CF6-A180-E063647C5A59}">
      <dsp:nvSpPr>
        <dsp:cNvPr id="0" name=""/>
        <dsp:cNvSpPr/>
      </dsp:nvSpPr>
      <dsp:spPr>
        <a:xfrm>
          <a:off x="23170" y="470655"/>
          <a:ext cx="1568557" cy="1568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18A04-B093-495D-A493-A6136F805388}">
      <dsp:nvSpPr>
        <dsp:cNvPr id="0" name=""/>
        <dsp:cNvSpPr/>
      </dsp:nvSpPr>
      <dsp:spPr>
        <a:xfrm>
          <a:off x="807449" y="2510131"/>
          <a:ext cx="6658619" cy="1254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6034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Hubungan tersebut termasuk oversight, hubungan koordinasi (pengaruh dan konektifitas) dan lainnya bergantung kepada tujuan arsitektur. </a:t>
          </a:r>
          <a:endParaRPr lang="id-ID" sz="2000" kern="1200" dirty="0"/>
        </a:p>
      </dsp:txBody>
      <dsp:txXfrm>
        <a:off x="807449" y="2510131"/>
        <a:ext cx="6658619" cy="1254845"/>
      </dsp:txXfrm>
    </dsp:sp>
    <dsp:sp modelId="{323C32CB-DA70-4D56-AD74-BF28894BA91A}">
      <dsp:nvSpPr>
        <dsp:cNvPr id="0" name=""/>
        <dsp:cNvSpPr/>
      </dsp:nvSpPr>
      <dsp:spPr>
        <a:xfrm>
          <a:off x="23170" y="2353275"/>
          <a:ext cx="1568557" cy="1568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BF5B5-9A91-46EA-B61E-2A27F26D4E38}">
      <dsp:nvSpPr>
        <dsp:cNvPr id="0" name=""/>
        <dsp:cNvSpPr/>
      </dsp:nvSpPr>
      <dsp:spPr>
        <a:xfrm>
          <a:off x="-4928776" y="-760907"/>
          <a:ext cx="5914303" cy="59143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B31D7-BEDF-4C81-9D28-E7F111430173}">
      <dsp:nvSpPr>
        <dsp:cNvPr id="0" name=""/>
        <dsp:cNvSpPr/>
      </dsp:nvSpPr>
      <dsp:spPr>
        <a:xfrm>
          <a:off x="807449" y="432049"/>
          <a:ext cx="6658619" cy="16457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6034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b="1" kern="1200" dirty="0" smtClean="0"/>
            <a:t>BPM atau Model Aktifitas (disebut juga Business Process Model) menguraikan mengenai fungsi yang dapat diterapkan yang berkaitan dengan aktifitas bisnis organisasi, pertukaran data</a:t>
          </a:r>
          <a:endParaRPr lang="id-ID" sz="1900" b="1" kern="1200" dirty="0"/>
        </a:p>
      </dsp:txBody>
      <dsp:txXfrm>
        <a:off x="807449" y="432049"/>
        <a:ext cx="6658619" cy="1645768"/>
      </dsp:txXfrm>
    </dsp:sp>
    <dsp:sp modelId="{980253D0-FEC4-41EA-9722-2EA26F29B3DC}">
      <dsp:nvSpPr>
        <dsp:cNvPr id="0" name=""/>
        <dsp:cNvSpPr/>
      </dsp:nvSpPr>
      <dsp:spPr>
        <a:xfrm>
          <a:off x="23170" y="470655"/>
          <a:ext cx="1568557" cy="1568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8020B-5795-4A33-B49F-712121B5C2DF}">
      <dsp:nvSpPr>
        <dsp:cNvPr id="0" name=""/>
        <dsp:cNvSpPr/>
      </dsp:nvSpPr>
      <dsp:spPr>
        <a:xfrm>
          <a:off x="807449" y="2376264"/>
          <a:ext cx="6658619" cy="15225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603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Activity model disusun secara hirarki. Dimulai dengan kotak tunggal yang merepresentasikan aktifitas secara menyeluruh dan kemudian aktifitasnya didekomposisi sampai ke level yang dikehendaki</a:t>
          </a:r>
          <a:endParaRPr lang="id-ID" sz="1800" b="1" kern="1200" dirty="0"/>
        </a:p>
      </dsp:txBody>
      <dsp:txXfrm>
        <a:off x="807449" y="2376264"/>
        <a:ext cx="6658619" cy="1522579"/>
      </dsp:txXfrm>
    </dsp:sp>
    <dsp:sp modelId="{3CF261CE-3217-46D4-AA38-E3C1F20C2F65}">
      <dsp:nvSpPr>
        <dsp:cNvPr id="0" name=""/>
        <dsp:cNvSpPr/>
      </dsp:nvSpPr>
      <dsp:spPr>
        <a:xfrm>
          <a:off x="23170" y="2353275"/>
          <a:ext cx="1568557" cy="1568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BF5B5-9A91-46EA-B61E-2A27F26D4E38}">
      <dsp:nvSpPr>
        <dsp:cNvPr id="0" name=""/>
        <dsp:cNvSpPr/>
      </dsp:nvSpPr>
      <dsp:spPr>
        <a:xfrm>
          <a:off x="-4965981" y="-760907"/>
          <a:ext cx="5914303" cy="59143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B31D7-BEDF-4C81-9D28-E7F111430173}">
      <dsp:nvSpPr>
        <dsp:cNvPr id="0" name=""/>
        <dsp:cNvSpPr/>
      </dsp:nvSpPr>
      <dsp:spPr>
        <a:xfrm>
          <a:off x="414892" y="188890"/>
          <a:ext cx="7013971" cy="7203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9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/>
            <a:t>Business Process Model Archimate</a:t>
          </a:r>
          <a:endParaRPr lang="id-ID" sz="2800" b="1" kern="1200" dirty="0"/>
        </a:p>
      </dsp:txBody>
      <dsp:txXfrm>
        <a:off x="414892" y="188890"/>
        <a:ext cx="7013971" cy="720340"/>
      </dsp:txXfrm>
    </dsp:sp>
    <dsp:sp modelId="{980253D0-FEC4-41EA-9722-2EA26F29B3DC}">
      <dsp:nvSpPr>
        <dsp:cNvPr id="0" name=""/>
        <dsp:cNvSpPr/>
      </dsp:nvSpPr>
      <dsp:spPr>
        <a:xfrm>
          <a:off x="71619" y="205788"/>
          <a:ext cx="686545" cy="686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0E048-8C01-4D59-A826-25C21334F9B4}">
      <dsp:nvSpPr>
        <dsp:cNvPr id="0" name=""/>
        <dsp:cNvSpPr/>
      </dsp:nvSpPr>
      <dsp:spPr>
        <a:xfrm>
          <a:off x="808459" y="1098034"/>
          <a:ext cx="6620404" cy="549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9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/>
            <a:t>Business Process Model IDEF</a:t>
          </a:r>
          <a:endParaRPr lang="id-ID" sz="2800" b="1" kern="1200" dirty="0"/>
        </a:p>
      </dsp:txBody>
      <dsp:txXfrm>
        <a:off x="808459" y="1098034"/>
        <a:ext cx="6620404" cy="549236"/>
      </dsp:txXfrm>
    </dsp:sp>
    <dsp:sp modelId="{112CFE05-58A1-41DF-86DB-BFE3D40F8446}">
      <dsp:nvSpPr>
        <dsp:cNvPr id="0" name=""/>
        <dsp:cNvSpPr/>
      </dsp:nvSpPr>
      <dsp:spPr>
        <a:xfrm>
          <a:off x="465186" y="1029379"/>
          <a:ext cx="686545" cy="686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737A3-7D72-4D8E-96F5-F5BE3545701C}">
      <dsp:nvSpPr>
        <dsp:cNvPr id="0" name=""/>
        <dsp:cNvSpPr/>
      </dsp:nvSpPr>
      <dsp:spPr>
        <a:xfrm>
          <a:off x="929252" y="1921625"/>
          <a:ext cx="6499611" cy="549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9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/>
            <a:t>Activity Tree</a:t>
          </a:r>
          <a:endParaRPr lang="id-ID" sz="2800" b="1" kern="1200" dirty="0"/>
        </a:p>
      </dsp:txBody>
      <dsp:txXfrm>
        <a:off x="929252" y="1921625"/>
        <a:ext cx="6499611" cy="549236"/>
      </dsp:txXfrm>
    </dsp:sp>
    <dsp:sp modelId="{9B45E090-4BCC-4AF9-A0E1-DBB2097B2CB8}">
      <dsp:nvSpPr>
        <dsp:cNvPr id="0" name=""/>
        <dsp:cNvSpPr/>
      </dsp:nvSpPr>
      <dsp:spPr>
        <a:xfrm>
          <a:off x="585979" y="1852971"/>
          <a:ext cx="686545" cy="686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3BEA6-9ECF-45FC-81EA-C0EE4583E20A}">
      <dsp:nvSpPr>
        <dsp:cNvPr id="0" name=""/>
        <dsp:cNvSpPr/>
      </dsp:nvSpPr>
      <dsp:spPr>
        <a:xfrm>
          <a:off x="808459" y="2745217"/>
          <a:ext cx="6620404" cy="549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9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/>
            <a:t>Business Activity Model UML</a:t>
          </a:r>
          <a:endParaRPr lang="id-ID" sz="2800" b="1" kern="1200" dirty="0"/>
        </a:p>
      </dsp:txBody>
      <dsp:txXfrm>
        <a:off x="808459" y="2745217"/>
        <a:ext cx="6620404" cy="549236"/>
      </dsp:txXfrm>
    </dsp:sp>
    <dsp:sp modelId="{258DE66A-D753-4427-BDDE-F884E04958FA}">
      <dsp:nvSpPr>
        <dsp:cNvPr id="0" name=""/>
        <dsp:cNvSpPr/>
      </dsp:nvSpPr>
      <dsp:spPr>
        <a:xfrm>
          <a:off x="465186" y="2676562"/>
          <a:ext cx="686545" cy="686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E409D-17BB-41FC-9477-318E5A07F88A}">
      <dsp:nvSpPr>
        <dsp:cNvPr id="0" name=""/>
        <dsp:cNvSpPr/>
      </dsp:nvSpPr>
      <dsp:spPr>
        <a:xfrm>
          <a:off x="414892" y="3568808"/>
          <a:ext cx="7013971" cy="549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595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/>
            <a:t>Workflow Model ECOMOD</a:t>
          </a:r>
          <a:endParaRPr lang="id-ID" sz="2800" b="1" kern="1200" dirty="0"/>
        </a:p>
      </dsp:txBody>
      <dsp:txXfrm>
        <a:off x="414892" y="3568808"/>
        <a:ext cx="7013971" cy="549236"/>
      </dsp:txXfrm>
    </dsp:sp>
    <dsp:sp modelId="{34436A4F-48E8-4DAE-8B69-A1D24C04ECAF}">
      <dsp:nvSpPr>
        <dsp:cNvPr id="0" name=""/>
        <dsp:cNvSpPr/>
      </dsp:nvSpPr>
      <dsp:spPr>
        <a:xfrm>
          <a:off x="71619" y="3500154"/>
          <a:ext cx="686545" cy="686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BF5B5-9A91-46EA-B61E-2A27F26D4E38}">
      <dsp:nvSpPr>
        <dsp:cNvPr id="0" name=""/>
        <dsp:cNvSpPr/>
      </dsp:nvSpPr>
      <dsp:spPr>
        <a:xfrm>
          <a:off x="-4965981" y="-760907"/>
          <a:ext cx="5914303" cy="59143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EB6F3-2327-4F3E-8895-BFCCB08D3D07}">
      <dsp:nvSpPr>
        <dsp:cNvPr id="0" name=""/>
        <dsp:cNvSpPr/>
      </dsp:nvSpPr>
      <dsp:spPr>
        <a:xfrm>
          <a:off x="496592" y="337694"/>
          <a:ext cx="6932271" cy="675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369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b="1" kern="1200" dirty="0" smtClean="0"/>
            <a:t>Services Model</a:t>
          </a:r>
          <a:endParaRPr lang="id-ID" sz="3500" kern="1200" dirty="0"/>
        </a:p>
      </dsp:txBody>
      <dsp:txXfrm>
        <a:off x="496592" y="337694"/>
        <a:ext cx="6932271" cy="675740"/>
      </dsp:txXfrm>
    </dsp:sp>
    <dsp:sp modelId="{30E92010-EBDF-4948-A56E-6E8D9D82D093}">
      <dsp:nvSpPr>
        <dsp:cNvPr id="0" name=""/>
        <dsp:cNvSpPr/>
      </dsp:nvSpPr>
      <dsp:spPr>
        <a:xfrm>
          <a:off x="74255" y="253226"/>
          <a:ext cx="844675" cy="844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755B5-3222-47DF-95E0-9053DBC1841A}">
      <dsp:nvSpPr>
        <dsp:cNvPr id="0" name=""/>
        <dsp:cNvSpPr/>
      </dsp:nvSpPr>
      <dsp:spPr>
        <a:xfrm>
          <a:off x="884010" y="1351480"/>
          <a:ext cx="6544854" cy="675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369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b="1" kern="1200" dirty="0" smtClean="0"/>
            <a:t>Business Use Case Models</a:t>
          </a:r>
          <a:endParaRPr lang="id-ID" sz="3500" b="1" kern="1200" dirty="0"/>
        </a:p>
      </dsp:txBody>
      <dsp:txXfrm>
        <a:off x="884010" y="1351480"/>
        <a:ext cx="6544854" cy="675740"/>
      </dsp:txXfrm>
    </dsp:sp>
    <dsp:sp modelId="{3D7B02D9-74A7-4EDD-8714-BF452171DFD8}">
      <dsp:nvSpPr>
        <dsp:cNvPr id="0" name=""/>
        <dsp:cNvSpPr/>
      </dsp:nvSpPr>
      <dsp:spPr>
        <a:xfrm>
          <a:off x="461672" y="1267013"/>
          <a:ext cx="844675" cy="844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169A7-F688-41FE-A260-0FAFF504F0EA}">
      <dsp:nvSpPr>
        <dsp:cNvPr id="0" name=""/>
        <dsp:cNvSpPr/>
      </dsp:nvSpPr>
      <dsp:spPr>
        <a:xfrm>
          <a:off x="884010" y="2365266"/>
          <a:ext cx="6544854" cy="675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369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Class Model</a:t>
          </a:r>
          <a:endParaRPr lang="id-ID" sz="3500" kern="1200" dirty="0"/>
        </a:p>
      </dsp:txBody>
      <dsp:txXfrm>
        <a:off x="884010" y="2365266"/>
        <a:ext cx="6544854" cy="675740"/>
      </dsp:txXfrm>
    </dsp:sp>
    <dsp:sp modelId="{D974BDA4-7C48-427B-BDB7-575A82A79C28}">
      <dsp:nvSpPr>
        <dsp:cNvPr id="0" name=""/>
        <dsp:cNvSpPr/>
      </dsp:nvSpPr>
      <dsp:spPr>
        <a:xfrm>
          <a:off x="461672" y="2280799"/>
          <a:ext cx="844675" cy="844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EA177-8588-4A13-82E4-B2DC1CE5D82E}">
      <dsp:nvSpPr>
        <dsp:cNvPr id="0" name=""/>
        <dsp:cNvSpPr/>
      </dsp:nvSpPr>
      <dsp:spPr>
        <a:xfrm>
          <a:off x="496592" y="3379053"/>
          <a:ext cx="6932271" cy="675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6369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500" kern="1200" dirty="0" smtClean="0"/>
            <a:t>State Model</a:t>
          </a:r>
          <a:endParaRPr lang="id-ID" sz="3500" kern="1200" dirty="0"/>
        </a:p>
      </dsp:txBody>
      <dsp:txXfrm>
        <a:off x="496592" y="3379053"/>
        <a:ext cx="6932271" cy="675740"/>
      </dsp:txXfrm>
    </dsp:sp>
    <dsp:sp modelId="{20FF6917-86E0-4A86-B69C-80920FD5A16D}">
      <dsp:nvSpPr>
        <dsp:cNvPr id="0" name=""/>
        <dsp:cNvSpPr/>
      </dsp:nvSpPr>
      <dsp:spPr>
        <a:xfrm>
          <a:off x="74255" y="3294585"/>
          <a:ext cx="844675" cy="8446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0816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AC2BD-FD81-4AA7-9218-181F9F02D6E0}">
      <dsp:nvSpPr>
        <dsp:cNvPr id="0" name=""/>
        <dsp:cNvSpPr/>
      </dsp:nvSpPr>
      <dsp:spPr>
        <a:xfrm>
          <a:off x="57192" y="441124"/>
          <a:ext cx="7374853" cy="33112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BA-5A Business Rules </a:t>
          </a:r>
          <a:endParaRPr lang="id-ID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1" kern="1200" dirty="0" smtClean="0"/>
            <a:t>Menyediakan definisi yang presisi mengenai apa yang seharusnya  atau dipaksakan terjadi</a:t>
          </a:r>
          <a:endParaRPr lang="id-ID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1" kern="1200" dirty="0" smtClean="0"/>
            <a:t>Kebanyakan untuk menjelaskan kendala atau tindakan bisnis seperti:</a:t>
          </a:r>
          <a:endParaRPr lang="id-ID" sz="1800" b="1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1" kern="1200" dirty="0" smtClean="0"/>
            <a:t>misi, petunjuk, doktrin</a:t>
          </a:r>
          <a:endParaRPr lang="id-ID" sz="1800" b="1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1" kern="1200" dirty="0" smtClean="0"/>
            <a:t>Operasional misal perilaku dalam kondisi tertentu</a:t>
          </a:r>
          <a:endParaRPr lang="id-ID" sz="1800" b="1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b="1" kern="1200" dirty="0" smtClean="0"/>
            <a:t>Aturan bisnis diungkapkan melalui hubungan antar entitas</a:t>
          </a:r>
          <a:endParaRPr lang="id-ID" sz="1800" b="1" kern="1200" dirty="0"/>
        </a:p>
      </dsp:txBody>
      <dsp:txXfrm>
        <a:off x="218832" y="602764"/>
        <a:ext cx="7051573" cy="298792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0816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AC2BD-FD81-4AA7-9218-181F9F02D6E0}">
      <dsp:nvSpPr>
        <dsp:cNvPr id="0" name=""/>
        <dsp:cNvSpPr/>
      </dsp:nvSpPr>
      <dsp:spPr>
        <a:xfrm>
          <a:off x="57192" y="440663"/>
          <a:ext cx="7374853" cy="13449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BA-5B Operational Event Trace Description </a:t>
          </a:r>
        </a:p>
      </dsp:txBody>
      <dsp:txXfrm>
        <a:off x="122847" y="506318"/>
        <a:ext cx="7243543" cy="1213633"/>
      </dsp:txXfrm>
    </dsp:sp>
    <dsp:sp modelId="{C896B26C-686E-4BE8-A8DD-5F537838C37B}">
      <dsp:nvSpPr>
        <dsp:cNvPr id="0" name=""/>
        <dsp:cNvSpPr/>
      </dsp:nvSpPr>
      <dsp:spPr>
        <a:xfrm>
          <a:off x="72010" y="2002228"/>
          <a:ext cx="7345217" cy="17329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Contoh: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b="1" kern="1200" dirty="0" smtClean="0"/>
            <a:t>Event Trace For Pickup Use Case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400" b="1" kern="1200" dirty="0" smtClean="0"/>
            <a:t>Event Trace fo Deliver Use Case</a:t>
          </a:r>
        </a:p>
      </dsp:txBody>
      <dsp:txXfrm>
        <a:off x="156607" y="2086825"/>
        <a:ext cx="7176023" cy="156377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46100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82D12-A306-4B8F-BD04-7103FD0E0322}">
      <dsp:nvSpPr>
        <dsp:cNvPr id="0" name=""/>
        <dsp:cNvSpPr/>
      </dsp:nvSpPr>
      <dsp:spPr>
        <a:xfrm>
          <a:off x="209200" y="441608"/>
          <a:ext cx="7121404" cy="1039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200" b="1" kern="1200" dirty="0" smtClean="0"/>
            <a:t>Menggambarkan data yang diperlukan oleh planner dan owner</a:t>
          </a:r>
          <a:endParaRPr lang="id-ID" sz="2200" b="1" kern="1200" dirty="0"/>
        </a:p>
      </dsp:txBody>
      <dsp:txXfrm>
        <a:off x="259958" y="492366"/>
        <a:ext cx="7019888" cy="938268"/>
      </dsp:txXfrm>
    </dsp:sp>
    <dsp:sp modelId="{D3B74D04-C6EF-4694-A890-03A6D1A8EC5D}">
      <dsp:nvSpPr>
        <dsp:cNvPr id="0" name=""/>
        <dsp:cNvSpPr/>
      </dsp:nvSpPr>
      <dsp:spPr>
        <a:xfrm>
          <a:off x="200849" y="1611365"/>
          <a:ext cx="7138107" cy="1039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/>
            <a:t>Menggambarkan kebutuhan data dan batasan struktur data</a:t>
          </a:r>
          <a:endParaRPr lang="id-ID" sz="2100" b="1" kern="1200" dirty="0"/>
        </a:p>
      </dsp:txBody>
      <dsp:txXfrm>
        <a:off x="251607" y="1662123"/>
        <a:ext cx="7036591" cy="938268"/>
      </dsp:txXfrm>
    </dsp:sp>
    <dsp:sp modelId="{54A5B6C4-7A64-48FE-B98F-4234D31A0079}">
      <dsp:nvSpPr>
        <dsp:cNvPr id="0" name=""/>
        <dsp:cNvSpPr/>
      </dsp:nvSpPr>
      <dsp:spPr>
        <a:xfrm>
          <a:off x="196666" y="2781122"/>
          <a:ext cx="7146472" cy="1039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b="1" kern="1200" dirty="0" smtClean="0"/>
            <a:t>Direpresentasikan dengan mempergunakan teknik pemodelan seperti UML Class Diagram atau IDEFI</a:t>
          </a:r>
          <a:endParaRPr lang="id-ID" sz="2100" b="1" kern="1200" dirty="0"/>
        </a:p>
      </dsp:txBody>
      <dsp:txXfrm>
        <a:off x="247424" y="2831880"/>
        <a:ext cx="7044956" cy="93826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0816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E50AA-90B3-4339-A202-EBDEBD611DB0}">
      <dsp:nvSpPr>
        <dsp:cNvPr id="0" name=""/>
        <dsp:cNvSpPr/>
      </dsp:nvSpPr>
      <dsp:spPr>
        <a:xfrm>
          <a:off x="39391" y="439484"/>
          <a:ext cx="7410456" cy="42193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Business View berisi aktifitas yang sebenarnya</a:t>
          </a:r>
          <a:endParaRPr lang="id-ID" sz="2000" b="1" kern="1200" dirty="0"/>
        </a:p>
      </dsp:txBody>
      <dsp:txXfrm>
        <a:off x="59988" y="460081"/>
        <a:ext cx="7369262" cy="380738"/>
      </dsp:txXfrm>
    </dsp:sp>
    <dsp:sp modelId="{CBD12BD0-BC7D-47F6-B904-1AD7F4617A92}">
      <dsp:nvSpPr>
        <dsp:cNvPr id="0" name=""/>
        <dsp:cNvSpPr/>
      </dsp:nvSpPr>
      <dsp:spPr>
        <a:xfrm>
          <a:off x="72010" y="965953"/>
          <a:ext cx="7345217" cy="8752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Business Concept Diagram (BA-1) merangkum operasional umum dalam bentuk gambar untuk memperlihatan aktor utama dan lokasi</a:t>
          </a:r>
          <a:endParaRPr lang="id-ID" sz="2000" b="1" kern="1200" dirty="0"/>
        </a:p>
      </dsp:txBody>
      <dsp:txXfrm>
        <a:off x="114738" y="1008681"/>
        <a:ext cx="7259761" cy="789825"/>
      </dsp:txXfrm>
    </dsp:sp>
    <dsp:sp modelId="{641112EA-3EE3-497E-B674-FE6BBD19E35B}">
      <dsp:nvSpPr>
        <dsp:cNvPr id="0" name=""/>
        <dsp:cNvSpPr/>
      </dsp:nvSpPr>
      <dsp:spPr>
        <a:xfrm>
          <a:off x="144016" y="1982878"/>
          <a:ext cx="7201205" cy="60483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Business Node Connectivity (BA-2) memperlihatkan aktifitas secara logik</a:t>
          </a:r>
          <a:endParaRPr lang="id-ID" sz="2000" b="1" kern="1200" dirty="0"/>
        </a:p>
      </dsp:txBody>
      <dsp:txXfrm>
        <a:off x="173542" y="2012404"/>
        <a:ext cx="7142153" cy="545783"/>
      </dsp:txXfrm>
    </dsp:sp>
    <dsp:sp modelId="{1D6F77BD-914A-4F52-BE9B-75D6A5FC2269}">
      <dsp:nvSpPr>
        <dsp:cNvPr id="0" name=""/>
        <dsp:cNvSpPr/>
      </dsp:nvSpPr>
      <dsp:spPr>
        <a:xfrm>
          <a:off x="144016" y="2736305"/>
          <a:ext cx="7201205" cy="114905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Information Exchange Matrix (IA-1) mengidentifikasi dalam bentuk tabel mengenai informasi apa yang saja berpindah, siapa yang menghasilkan informasi dan siapa yang memerlukan informasi, mengapa dan bagaimana</a:t>
          </a:r>
          <a:endParaRPr lang="id-ID" sz="1800" b="1" kern="1200" dirty="0"/>
        </a:p>
      </dsp:txBody>
      <dsp:txXfrm>
        <a:off x="200108" y="2792397"/>
        <a:ext cx="7089021" cy="103687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0816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247F1-2BD5-4175-B33E-62B87A04D932}">
      <dsp:nvSpPr>
        <dsp:cNvPr id="0" name=""/>
        <dsp:cNvSpPr/>
      </dsp:nvSpPr>
      <dsp:spPr>
        <a:xfrm>
          <a:off x="4" y="439677"/>
          <a:ext cx="7489229" cy="780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Organizational Relationship menggambarkan organisasi atau struktur komando secara terpisah dari aliran informasi operasional</a:t>
          </a:r>
          <a:endParaRPr lang="id-ID" sz="1800" b="1" kern="1200" dirty="0"/>
        </a:p>
      </dsp:txBody>
      <dsp:txXfrm>
        <a:off x="38114" y="477787"/>
        <a:ext cx="7413009" cy="704476"/>
      </dsp:txXfrm>
    </dsp:sp>
    <dsp:sp modelId="{0B8DBA9D-7C2E-4CAF-9ED4-AE82C98B9422}">
      <dsp:nvSpPr>
        <dsp:cNvPr id="0" name=""/>
        <dsp:cNvSpPr/>
      </dsp:nvSpPr>
      <dsp:spPr>
        <a:xfrm>
          <a:off x="4" y="1317960"/>
          <a:ext cx="7489229" cy="780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Activity Model mengidentifikasi siapa yang mengerjakan aktifitas dengan mempergunakan teknik aliran proses seperti IDEFO, USE CASES dan Activity Diagrams</a:t>
          </a:r>
          <a:endParaRPr lang="id-ID" sz="1800" b="1" kern="1200" dirty="0"/>
        </a:p>
      </dsp:txBody>
      <dsp:txXfrm>
        <a:off x="38114" y="1356070"/>
        <a:ext cx="7413009" cy="704476"/>
      </dsp:txXfrm>
    </dsp:sp>
    <dsp:sp modelId="{AC259236-2B1A-483F-B958-CAF3891DDCC9}">
      <dsp:nvSpPr>
        <dsp:cNvPr id="0" name=""/>
        <dsp:cNvSpPr/>
      </dsp:nvSpPr>
      <dsp:spPr>
        <a:xfrm>
          <a:off x="4" y="2196243"/>
          <a:ext cx="7489229" cy="780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BA-5a-c memberikan sederetan bantuan untuk identifikasi kendala dalam aktifitas, urutan kejadian dan state</a:t>
          </a:r>
          <a:endParaRPr lang="id-ID" sz="1800" b="1" kern="1200" dirty="0"/>
        </a:p>
      </dsp:txBody>
      <dsp:txXfrm>
        <a:off x="38114" y="2234353"/>
        <a:ext cx="7413009" cy="704476"/>
      </dsp:txXfrm>
    </dsp:sp>
    <dsp:sp modelId="{0F199CCB-7695-4A98-A945-77F3A885E102}">
      <dsp:nvSpPr>
        <dsp:cNvPr id="0" name=""/>
        <dsp:cNvSpPr/>
      </dsp:nvSpPr>
      <dsp:spPr>
        <a:xfrm>
          <a:off x="4" y="3074527"/>
          <a:ext cx="7489229" cy="780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Logical Data Model (IA-3) mengilustrasikan informasi penting dari sudut pandang Operasional</a:t>
          </a:r>
          <a:endParaRPr lang="id-ID" sz="1800" b="1" kern="1200" dirty="0"/>
        </a:p>
      </dsp:txBody>
      <dsp:txXfrm>
        <a:off x="38114" y="3112637"/>
        <a:ext cx="7413009" cy="7044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7FD7E-F011-4781-9312-219E5E1600B9}">
      <dsp:nvSpPr>
        <dsp:cNvPr id="0" name=""/>
        <dsp:cNvSpPr/>
      </dsp:nvSpPr>
      <dsp:spPr>
        <a:xfrm>
          <a:off x="0" y="510897"/>
          <a:ext cx="7489239" cy="616905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smtClean="0">
              <a:solidFill>
                <a:schemeClr val="tx1"/>
              </a:solidFill>
              <a:latin typeface="+mj-lt"/>
            </a:rPr>
            <a:t>Kebanyakan hasil EA berbentuk grafik. </a:t>
          </a:r>
          <a:endParaRPr lang="id-ID" sz="2000" kern="1200">
            <a:solidFill>
              <a:schemeClr val="tx1"/>
            </a:solidFill>
            <a:latin typeface="+mj-lt"/>
          </a:endParaRPr>
        </a:p>
      </dsp:txBody>
      <dsp:txXfrm>
        <a:off x="30115" y="541012"/>
        <a:ext cx="7429009" cy="556675"/>
      </dsp:txXfrm>
    </dsp:sp>
    <dsp:sp modelId="{8B241C98-444D-4340-8E40-73BB53ED7B85}">
      <dsp:nvSpPr>
        <dsp:cNvPr id="0" name=""/>
        <dsp:cNvSpPr/>
      </dsp:nvSpPr>
      <dsp:spPr>
        <a:xfrm>
          <a:off x="0" y="1160328"/>
          <a:ext cx="7489239" cy="816813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solidFill>
                <a:schemeClr val="tx1"/>
              </a:solidFill>
              <a:latin typeface="+mj-lt"/>
            </a:rPr>
            <a:t>Akan tetapi diperlukan informasi tekstual dalam bentuk definisi dan metadata (data tentang sesuatu hal) yang berkaitan dengan grafik tersebut.</a:t>
          </a:r>
          <a:endParaRPr lang="id-ID" sz="2000" kern="1200" dirty="0">
            <a:solidFill>
              <a:schemeClr val="tx1"/>
            </a:solidFill>
            <a:latin typeface="+mj-lt"/>
          </a:endParaRPr>
        </a:p>
      </dsp:txBody>
      <dsp:txXfrm>
        <a:off x="39874" y="1200202"/>
        <a:ext cx="7409491" cy="737065"/>
      </dsp:txXfrm>
    </dsp:sp>
    <dsp:sp modelId="{684A4335-D39B-4023-8E0F-EBE581AB47DA}">
      <dsp:nvSpPr>
        <dsp:cNvPr id="0" name=""/>
        <dsp:cNvSpPr/>
      </dsp:nvSpPr>
      <dsp:spPr>
        <a:xfrm>
          <a:off x="0" y="1987745"/>
          <a:ext cx="7489239" cy="616905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smtClean="0">
              <a:solidFill>
                <a:schemeClr val="tx1"/>
              </a:solidFill>
              <a:latin typeface="+mj-lt"/>
            </a:rPr>
            <a:t>Information Dictionary menyediakan sumber utama dari semua definisi dan metadata</a:t>
          </a:r>
          <a:endParaRPr lang="id-ID" sz="2000" kern="1200">
            <a:solidFill>
              <a:schemeClr val="tx1"/>
            </a:solidFill>
            <a:latin typeface="+mj-lt"/>
          </a:endParaRPr>
        </a:p>
      </dsp:txBody>
      <dsp:txXfrm>
        <a:off x="30115" y="2017860"/>
        <a:ext cx="7429009" cy="556675"/>
      </dsp:txXfrm>
    </dsp:sp>
    <dsp:sp modelId="{89314C55-3831-49C2-8AE9-E11BF3F3CF16}">
      <dsp:nvSpPr>
        <dsp:cNvPr id="0" name=""/>
        <dsp:cNvSpPr/>
      </dsp:nvSpPr>
      <dsp:spPr>
        <a:xfrm>
          <a:off x="0" y="2615253"/>
          <a:ext cx="7489239" cy="616905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smtClean="0">
              <a:solidFill>
                <a:schemeClr val="tx1"/>
              </a:solidFill>
              <a:latin typeface="+mj-lt"/>
            </a:rPr>
            <a:t>Setiap label grafik harus mempunyai hubungan dengan Information Dictionary</a:t>
          </a:r>
          <a:endParaRPr lang="id-ID" sz="2000" kern="1200">
            <a:solidFill>
              <a:schemeClr val="tx1"/>
            </a:solidFill>
            <a:latin typeface="+mj-lt"/>
          </a:endParaRPr>
        </a:p>
      </dsp:txBody>
      <dsp:txXfrm>
        <a:off x="30115" y="2645368"/>
        <a:ext cx="7429009" cy="556675"/>
      </dsp:txXfrm>
    </dsp:sp>
    <dsp:sp modelId="{406F07E2-7730-453C-A975-3C4167EDF1BC}">
      <dsp:nvSpPr>
        <dsp:cNvPr id="0" name=""/>
        <dsp:cNvSpPr/>
      </dsp:nvSpPr>
      <dsp:spPr>
        <a:xfrm>
          <a:off x="0" y="3242762"/>
          <a:ext cx="7489239" cy="616905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smtClean="0">
              <a:solidFill>
                <a:schemeClr val="tx1"/>
              </a:solidFill>
              <a:latin typeface="+mj-lt"/>
            </a:rPr>
            <a:t>Minimal, Information Dictionary berisi kumpulan definisi dari berbagai istilah yang  dipergunakan dalam deskripsi arsitektur</a:t>
          </a:r>
          <a:endParaRPr lang="id-ID" sz="2000" kern="1200">
            <a:solidFill>
              <a:schemeClr val="tx1"/>
            </a:solidFill>
            <a:latin typeface="+mj-lt"/>
          </a:endParaRPr>
        </a:p>
      </dsp:txBody>
      <dsp:txXfrm>
        <a:off x="30115" y="3272877"/>
        <a:ext cx="7429009" cy="55667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0816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25F06-3DD9-471A-8209-E57E0C37609A}">
      <dsp:nvSpPr>
        <dsp:cNvPr id="0" name=""/>
        <dsp:cNvSpPr/>
      </dsp:nvSpPr>
      <dsp:spPr>
        <a:xfrm>
          <a:off x="4" y="439677"/>
          <a:ext cx="7489229" cy="15613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100" kern="1200" dirty="0" smtClean="0"/>
            <a:t>System Interface Description (SID) memperlihatkan hubungan sistem dan antar muka dengan node dan needline yang digambarkan dalam Node Connectivity Diagram</a:t>
          </a:r>
          <a:endParaRPr lang="id-ID" sz="2100" kern="1200" dirty="0"/>
        </a:p>
      </dsp:txBody>
      <dsp:txXfrm>
        <a:off x="76225" y="515898"/>
        <a:ext cx="7336787" cy="1408950"/>
      </dsp:txXfrm>
    </dsp:sp>
    <dsp:sp modelId="{70E2D25D-58CE-4CCD-8A85-A526C8E34BD9}">
      <dsp:nvSpPr>
        <dsp:cNvPr id="0" name=""/>
        <dsp:cNvSpPr/>
      </dsp:nvSpPr>
      <dsp:spPr>
        <a:xfrm>
          <a:off x="4" y="2196244"/>
          <a:ext cx="7489229" cy="156139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SID mengidentifikasi antarmuka antara node, antara sistem dan antara komponen sistem, bergantung kepada kebutuhan arsitektur</a:t>
          </a:r>
          <a:endParaRPr lang="id-ID" sz="2000" kern="1200" dirty="0"/>
        </a:p>
      </dsp:txBody>
      <dsp:txXfrm>
        <a:off x="76225" y="2272465"/>
        <a:ext cx="7336787" cy="140895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0816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CB947-D828-48C8-9DF6-7642A462AEBA}">
      <dsp:nvSpPr>
        <dsp:cNvPr id="0" name=""/>
        <dsp:cNvSpPr/>
      </dsp:nvSpPr>
      <dsp:spPr>
        <a:xfrm>
          <a:off x="4" y="439677"/>
          <a:ext cx="7489229" cy="780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ISA-2 menyediakan pandangan designer terhadap sistem dan koneksi antar sistem tersebut</a:t>
          </a:r>
          <a:endParaRPr lang="id-ID" sz="2400" b="1" kern="1200" dirty="0"/>
        </a:p>
      </dsp:txBody>
      <dsp:txXfrm>
        <a:off x="38114" y="477787"/>
        <a:ext cx="7413009" cy="704476"/>
      </dsp:txXfrm>
    </dsp:sp>
    <dsp:sp modelId="{ACCC3D07-B0FA-4FB1-A075-9168E367131B}">
      <dsp:nvSpPr>
        <dsp:cNvPr id="0" name=""/>
        <dsp:cNvSpPr/>
      </dsp:nvSpPr>
      <dsp:spPr>
        <a:xfrm>
          <a:off x="4" y="1317960"/>
          <a:ext cx="7489229" cy="780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Menggambarkan sistem komunikasi, link, sistem layanan koneksi dan implementasi antarmuka</a:t>
          </a:r>
          <a:endParaRPr lang="id-ID" sz="2000" b="1" kern="1200" dirty="0"/>
        </a:p>
      </dsp:txBody>
      <dsp:txXfrm>
        <a:off x="38114" y="1356070"/>
        <a:ext cx="7413009" cy="704476"/>
      </dsp:txXfrm>
    </dsp:sp>
    <dsp:sp modelId="{FE6E022E-8FB4-489A-9111-548B0839CFE6}">
      <dsp:nvSpPr>
        <dsp:cNvPr id="0" name=""/>
        <dsp:cNvSpPr/>
      </dsp:nvSpPr>
      <dsp:spPr>
        <a:xfrm>
          <a:off x="72010" y="2196243"/>
          <a:ext cx="7345217" cy="780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Menyediakan detil komunikasi seperti frekuensi radio, bandwidth, metode enkripsi, protokol, standard reference</a:t>
          </a:r>
          <a:endParaRPr lang="id-ID" sz="2000" b="1" kern="1200" dirty="0"/>
        </a:p>
      </dsp:txBody>
      <dsp:txXfrm>
        <a:off x="110120" y="2234353"/>
        <a:ext cx="7268997" cy="704476"/>
      </dsp:txXfrm>
    </dsp:sp>
    <dsp:sp modelId="{9F3CAD8A-9422-491A-8BAB-D5F571CB0CB2}">
      <dsp:nvSpPr>
        <dsp:cNvPr id="0" name=""/>
        <dsp:cNvSpPr/>
      </dsp:nvSpPr>
      <dsp:spPr>
        <a:xfrm>
          <a:off x="72010" y="3074527"/>
          <a:ext cx="7345217" cy="780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Produk berbentuk grafik dalam format bebas </a:t>
          </a:r>
          <a:endParaRPr lang="id-ID" sz="2000" b="1" kern="1200" dirty="0"/>
        </a:p>
      </dsp:txBody>
      <dsp:txXfrm>
        <a:off x="110120" y="3112637"/>
        <a:ext cx="7268997" cy="704476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0816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5E0BD-9D2B-4CED-893B-8F63FD580F09}">
      <dsp:nvSpPr>
        <dsp:cNvPr id="0" name=""/>
        <dsp:cNvSpPr/>
      </dsp:nvSpPr>
      <dsp:spPr>
        <a:xfrm>
          <a:off x="4" y="442326"/>
          <a:ext cx="7489229" cy="1238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Menyediakan definisi detil dari input dan output data dari sistem dan menjamin kelengkapan transformasi input-to-output</a:t>
          </a:r>
          <a:endParaRPr lang="id-ID" sz="2400" b="1" kern="1200" dirty="0"/>
        </a:p>
      </dsp:txBody>
      <dsp:txXfrm>
        <a:off x="60439" y="502761"/>
        <a:ext cx="7368359" cy="1117155"/>
      </dsp:txXfrm>
    </dsp:sp>
    <dsp:sp modelId="{1D2598AD-C75E-4E54-A943-F0D51791DDDF}">
      <dsp:nvSpPr>
        <dsp:cNvPr id="0" name=""/>
        <dsp:cNvSpPr/>
      </dsp:nvSpPr>
      <dsp:spPr>
        <a:xfrm>
          <a:off x="4" y="1799815"/>
          <a:ext cx="7489229" cy="9557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Dekomposisi dari fungsi sistem dan aliran data</a:t>
          </a:r>
          <a:endParaRPr lang="id-ID" sz="2400" b="1" kern="1200" dirty="0"/>
        </a:p>
      </dsp:txBody>
      <dsp:txXfrm>
        <a:off x="46658" y="1846469"/>
        <a:ext cx="7395921" cy="862401"/>
      </dsp:txXfrm>
    </dsp:sp>
    <dsp:sp modelId="{29B7DDD9-A7F7-43C6-95D8-2A98BF456D02}">
      <dsp:nvSpPr>
        <dsp:cNvPr id="0" name=""/>
        <dsp:cNvSpPr/>
      </dsp:nvSpPr>
      <dsp:spPr>
        <a:xfrm>
          <a:off x="4" y="2874988"/>
          <a:ext cx="7489229" cy="9557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Ruang lingkupnya bisa enterprise secara luas atau sistem tertentu</a:t>
          </a:r>
          <a:endParaRPr lang="id-ID" sz="2400" b="1" kern="1200" dirty="0"/>
        </a:p>
      </dsp:txBody>
      <dsp:txXfrm>
        <a:off x="46658" y="2921642"/>
        <a:ext cx="7395921" cy="862401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0816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6ABD0-5D02-47D6-94B0-0E39EE814FF5}">
      <dsp:nvSpPr>
        <dsp:cNvPr id="0" name=""/>
        <dsp:cNvSpPr/>
      </dsp:nvSpPr>
      <dsp:spPr>
        <a:xfrm>
          <a:off x="72010" y="440178"/>
          <a:ext cx="7345217" cy="10842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Ditelusuri berdasarkan aktifitas operasional</a:t>
          </a:r>
          <a:endParaRPr lang="id-ID" sz="2400" b="1" kern="1200" dirty="0"/>
        </a:p>
      </dsp:txBody>
      <dsp:txXfrm>
        <a:off x="124939" y="493107"/>
        <a:ext cx="7239359" cy="978393"/>
      </dsp:txXfrm>
    </dsp:sp>
    <dsp:sp modelId="{0ED6838E-1C06-45C3-9322-8DB95EA7D6FA}">
      <dsp:nvSpPr>
        <dsp:cNvPr id="0" name=""/>
        <dsp:cNvSpPr/>
      </dsp:nvSpPr>
      <dsp:spPr>
        <a:xfrm>
          <a:off x="144016" y="1767218"/>
          <a:ext cx="7201205" cy="19423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Bisa direpresentasikan dengan berbagai cara seperti: Data Flow Diagram, Functional Hierarchy, UML use Case + Class Diagram + Sequence atau Collaboration Diagram</a:t>
          </a:r>
          <a:endParaRPr lang="id-ID" sz="2400" b="1" kern="1200" dirty="0"/>
        </a:p>
      </dsp:txBody>
      <dsp:txXfrm>
        <a:off x="238831" y="1862033"/>
        <a:ext cx="7011575" cy="1752673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0816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6ABD0-5D02-47D6-94B0-0E39EE814FF5}">
      <dsp:nvSpPr>
        <dsp:cNvPr id="0" name=""/>
        <dsp:cNvSpPr/>
      </dsp:nvSpPr>
      <dsp:spPr>
        <a:xfrm>
          <a:off x="72010" y="440762"/>
          <a:ext cx="7345217" cy="6822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ISA-4 memetakan aktifitas operasional dan/ atau kapabilitas fungsi sistem</a:t>
          </a:r>
          <a:endParaRPr lang="id-ID" sz="1800" b="1" kern="1200" dirty="0"/>
        </a:p>
      </dsp:txBody>
      <dsp:txXfrm>
        <a:off x="105314" y="474066"/>
        <a:ext cx="7278609" cy="615630"/>
      </dsp:txXfrm>
    </dsp:sp>
    <dsp:sp modelId="{2811B8A1-C893-4338-BDBF-0B3611636958}">
      <dsp:nvSpPr>
        <dsp:cNvPr id="0" name=""/>
        <dsp:cNvSpPr/>
      </dsp:nvSpPr>
      <dsp:spPr>
        <a:xfrm>
          <a:off x="72010" y="1216834"/>
          <a:ext cx="7345217" cy="75066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Mengilustrasikan bagaimana planner / owner dan designer</a:t>
          </a:r>
          <a:endParaRPr lang="id-ID" sz="1800" b="1" kern="1200" dirty="0"/>
        </a:p>
      </dsp:txBody>
      <dsp:txXfrm>
        <a:off x="108655" y="1253479"/>
        <a:ext cx="7271927" cy="677379"/>
      </dsp:txXfrm>
    </dsp:sp>
    <dsp:sp modelId="{6A2FDC3B-003D-4878-9D08-3CEA9709FCB9}">
      <dsp:nvSpPr>
        <dsp:cNvPr id="0" name=""/>
        <dsp:cNvSpPr/>
      </dsp:nvSpPr>
      <dsp:spPr>
        <a:xfrm>
          <a:off x="72010" y="2061337"/>
          <a:ext cx="7345217" cy="75066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Disajikan dalam bentuk matriks yang memetakan aktifitas operasional dan fungsi sistem</a:t>
          </a:r>
          <a:endParaRPr lang="id-ID" sz="1800" b="1" kern="1200" dirty="0"/>
        </a:p>
      </dsp:txBody>
      <dsp:txXfrm>
        <a:off x="108655" y="2097982"/>
        <a:ext cx="7271927" cy="677379"/>
      </dsp:txXfrm>
    </dsp:sp>
    <dsp:sp modelId="{E9971CC1-FC0A-4C8D-9995-EB3EF0F3142A}">
      <dsp:nvSpPr>
        <dsp:cNvPr id="0" name=""/>
        <dsp:cNvSpPr/>
      </dsp:nvSpPr>
      <dsp:spPr>
        <a:xfrm>
          <a:off x="72010" y="2905840"/>
          <a:ext cx="7345217" cy="95205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b="1" kern="1200" dirty="0" smtClean="0"/>
            <a:t>Anotasi teks dapat digunakan untuk memperlihatkan tingkatan kapabilitas yang dilakukan fungsionalitas saat ini (misal sudah direncanakan tetapi belum dibangun, parsial, dsb)</a:t>
          </a:r>
          <a:endParaRPr lang="id-ID" sz="1800" b="1" kern="1200" dirty="0"/>
        </a:p>
      </dsp:txBody>
      <dsp:txXfrm>
        <a:off x="118485" y="2952315"/>
        <a:ext cx="7252267" cy="859101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0816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1CC67-0987-48D3-9726-18F742E10C7A}">
      <dsp:nvSpPr>
        <dsp:cNvPr id="0" name=""/>
        <dsp:cNvSpPr/>
      </dsp:nvSpPr>
      <dsp:spPr>
        <a:xfrm>
          <a:off x="4" y="441608"/>
          <a:ext cx="7489229" cy="1039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ISA-5 menggambarkan bagaimana sistem (atau arsitektur) bisa berlangsung selama periode waktu tertentu</a:t>
          </a:r>
          <a:endParaRPr lang="id-ID" sz="2000" b="1" kern="1200" dirty="0"/>
        </a:p>
      </dsp:txBody>
      <dsp:txXfrm>
        <a:off x="50762" y="492366"/>
        <a:ext cx="7387713" cy="938268"/>
      </dsp:txXfrm>
    </dsp:sp>
    <dsp:sp modelId="{98575A17-4AC3-492B-BFCB-60CBD60BB937}">
      <dsp:nvSpPr>
        <dsp:cNvPr id="0" name=""/>
        <dsp:cNvSpPr/>
      </dsp:nvSpPr>
      <dsp:spPr>
        <a:xfrm>
          <a:off x="4" y="1611365"/>
          <a:ext cx="7489229" cy="1039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Bisa dikaitkan dengan produk lain yang berkaitan dengan evolusi misal ISA-10 (Technology Forecast) dan TA-2 (Standard Forecast)</a:t>
          </a:r>
          <a:endParaRPr lang="id-ID" sz="2000" b="1" kern="1200" dirty="0"/>
        </a:p>
      </dsp:txBody>
      <dsp:txXfrm>
        <a:off x="50762" y="1662123"/>
        <a:ext cx="7387713" cy="938268"/>
      </dsp:txXfrm>
    </dsp:sp>
    <dsp:sp modelId="{C8DF985B-0DC3-44C1-9367-1DD2B25F929E}">
      <dsp:nvSpPr>
        <dsp:cNvPr id="0" name=""/>
        <dsp:cNvSpPr/>
      </dsp:nvSpPr>
      <dsp:spPr>
        <a:xfrm>
          <a:off x="72010" y="2781122"/>
          <a:ext cx="7345217" cy="1039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Tidak ada teknik formal untuk merepresentasikan produk, kombinasi grafik dan teks dapat dipergunakan, tetapi yang penting adalah milestone</a:t>
          </a:r>
          <a:endParaRPr lang="id-ID" sz="2000" b="1" kern="1200" dirty="0"/>
        </a:p>
      </dsp:txBody>
      <dsp:txXfrm>
        <a:off x="122768" y="2831880"/>
        <a:ext cx="7243701" cy="938268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0816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B0FD8-2F3D-4E28-B65F-C0398EACABA6}">
      <dsp:nvSpPr>
        <dsp:cNvPr id="0" name=""/>
        <dsp:cNvSpPr/>
      </dsp:nvSpPr>
      <dsp:spPr>
        <a:xfrm>
          <a:off x="90012" y="440707"/>
          <a:ext cx="7309214" cy="111133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ISA-6 mempergunakan tiga periode untuk meramalkan teknologi (short term, medium term dan long term)</a:t>
          </a:r>
          <a:endParaRPr lang="id-ID" sz="2400" b="1" kern="1200" dirty="0"/>
        </a:p>
      </dsp:txBody>
      <dsp:txXfrm>
        <a:off x="144263" y="494958"/>
        <a:ext cx="7200712" cy="1002831"/>
      </dsp:txXfrm>
    </dsp:sp>
    <dsp:sp modelId="{3D03A977-FDEA-4DF0-A93E-7263C9B5E11D}">
      <dsp:nvSpPr>
        <dsp:cNvPr id="0" name=""/>
        <dsp:cNvSpPr/>
      </dsp:nvSpPr>
      <dsp:spPr>
        <a:xfrm>
          <a:off x="72010" y="1659279"/>
          <a:ext cx="7345217" cy="8579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ISA-6 fokus pada peramalan area teknologi yang berbeda dan solusi teknik</a:t>
          </a:r>
          <a:endParaRPr lang="id-ID" sz="2400" b="1" kern="1200" dirty="0"/>
        </a:p>
      </dsp:txBody>
      <dsp:txXfrm>
        <a:off x="113890" y="1701159"/>
        <a:ext cx="7261457" cy="774147"/>
      </dsp:txXfrm>
    </dsp:sp>
    <dsp:sp modelId="{1C31A3E3-70FF-4CA1-99D7-1B04C2AC48D0}">
      <dsp:nvSpPr>
        <dsp:cNvPr id="0" name=""/>
        <dsp:cNvSpPr/>
      </dsp:nvSpPr>
      <dsp:spPr>
        <a:xfrm>
          <a:off x="72010" y="2624425"/>
          <a:ext cx="7345217" cy="122011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Technical Standard Forecast (TA-2) adalah bagian dari Technical View yang fokus pada peramalan standard</a:t>
          </a:r>
          <a:endParaRPr lang="id-ID" sz="2400" b="1" kern="1200" dirty="0"/>
        </a:p>
      </dsp:txBody>
      <dsp:txXfrm>
        <a:off x="131571" y="2683986"/>
        <a:ext cx="7226095" cy="1100994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0816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7F37D-E1BE-4144-9A40-FFF824221F0D}">
      <dsp:nvSpPr>
        <dsp:cNvPr id="0" name=""/>
        <dsp:cNvSpPr/>
      </dsp:nvSpPr>
      <dsp:spPr>
        <a:xfrm>
          <a:off x="56593" y="441608"/>
          <a:ext cx="7376052" cy="1039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500" b="1" kern="1200" dirty="0" smtClean="0"/>
            <a:t>ISA-7A Information Systems Rules Model</a:t>
          </a:r>
          <a:endParaRPr lang="id-ID" sz="2500" b="1" kern="1200" dirty="0"/>
        </a:p>
      </dsp:txBody>
      <dsp:txXfrm>
        <a:off x="107351" y="492366"/>
        <a:ext cx="7274536" cy="938268"/>
      </dsp:txXfrm>
    </dsp:sp>
    <dsp:sp modelId="{20549771-FE4F-4749-925D-EF32DC644920}">
      <dsp:nvSpPr>
        <dsp:cNvPr id="0" name=""/>
        <dsp:cNvSpPr/>
      </dsp:nvSpPr>
      <dsp:spPr>
        <a:xfrm>
          <a:off x="72010" y="1611365"/>
          <a:ext cx="7345217" cy="1039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ISA-7B Information Systems State Transition Description</a:t>
          </a:r>
          <a:endParaRPr lang="id-ID" sz="2400" b="1" kern="1200" dirty="0"/>
        </a:p>
      </dsp:txBody>
      <dsp:txXfrm>
        <a:off x="122768" y="1662123"/>
        <a:ext cx="7243701" cy="938268"/>
      </dsp:txXfrm>
    </dsp:sp>
    <dsp:sp modelId="{6A0F8515-4C7B-4F29-9ECC-536385B30D60}">
      <dsp:nvSpPr>
        <dsp:cNvPr id="0" name=""/>
        <dsp:cNvSpPr/>
      </dsp:nvSpPr>
      <dsp:spPr>
        <a:xfrm>
          <a:off x="4" y="2781122"/>
          <a:ext cx="7489229" cy="1039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ISA-7C Information Systems Eventi Trace Description</a:t>
          </a:r>
          <a:endParaRPr lang="id-ID" sz="2400" b="1" kern="1200" dirty="0"/>
        </a:p>
      </dsp:txBody>
      <dsp:txXfrm>
        <a:off x="50762" y="2831880"/>
        <a:ext cx="7387713" cy="938268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0816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AFB13-13E4-4314-B9DD-76819EEA574B}">
      <dsp:nvSpPr>
        <dsp:cNvPr id="0" name=""/>
        <dsp:cNvSpPr/>
      </dsp:nvSpPr>
      <dsp:spPr>
        <a:xfrm>
          <a:off x="4" y="441608"/>
          <a:ext cx="7489229" cy="1039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ISA-7 mendefinisikan dan menggambarkan perilaku dinamis dari sudut pandang sistem dan karakteristik kinerja</a:t>
          </a:r>
          <a:endParaRPr lang="id-ID" sz="2400" b="1" kern="1200" dirty="0"/>
        </a:p>
      </dsp:txBody>
      <dsp:txXfrm>
        <a:off x="50762" y="492366"/>
        <a:ext cx="7387713" cy="938268"/>
      </dsp:txXfrm>
    </dsp:sp>
    <dsp:sp modelId="{A5F9E104-E983-42DB-8BD7-71DE914E320A}">
      <dsp:nvSpPr>
        <dsp:cNvPr id="0" name=""/>
        <dsp:cNvSpPr/>
      </dsp:nvSpPr>
      <dsp:spPr>
        <a:xfrm>
          <a:off x="36407" y="1611365"/>
          <a:ext cx="7416423" cy="1039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Ketika sebuah event terjadi, maka tindakan yang dilakukan sistem digambarkan dalam ISA-7A</a:t>
          </a:r>
          <a:endParaRPr lang="id-ID" sz="2000" b="1" kern="1200" dirty="0"/>
        </a:p>
      </dsp:txBody>
      <dsp:txXfrm>
        <a:off x="87165" y="1662123"/>
        <a:ext cx="7314907" cy="938268"/>
      </dsp:txXfrm>
    </dsp:sp>
    <dsp:sp modelId="{D2565CFF-4AB8-4C19-8534-08F533A7B7C6}">
      <dsp:nvSpPr>
        <dsp:cNvPr id="0" name=""/>
        <dsp:cNvSpPr/>
      </dsp:nvSpPr>
      <dsp:spPr>
        <a:xfrm>
          <a:off x="36407" y="2781122"/>
          <a:ext cx="7416423" cy="1039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ISA-7b dan ISA-7c dapat dipergunakan secara terpisah atau menjadi bagian untuk menggambarkan perilaku timing dan sequencingklnn</a:t>
          </a:r>
          <a:endParaRPr lang="id-ID" sz="2000" b="1" kern="1200" dirty="0"/>
        </a:p>
      </dsp:txBody>
      <dsp:txXfrm>
        <a:off x="87165" y="2831880"/>
        <a:ext cx="7314907" cy="938268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0816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A53A4-55AB-4A54-A50D-17A6B9DC390A}">
      <dsp:nvSpPr>
        <dsp:cNvPr id="0" name=""/>
        <dsp:cNvSpPr/>
      </dsp:nvSpPr>
      <dsp:spPr>
        <a:xfrm>
          <a:off x="38805" y="440964"/>
          <a:ext cx="7411627" cy="157082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/>
            <a:t>ISA-7a dapat direpresentasikan dengan mempergunakan plain text, tetapi metode formal lainnya bisa dipergunakan jika aturan yang digambarkan terlalu kompleks</a:t>
          </a:r>
          <a:endParaRPr lang="id-ID" sz="2400" b="1" kern="1200" dirty="0"/>
        </a:p>
      </dsp:txBody>
      <dsp:txXfrm>
        <a:off x="115487" y="517646"/>
        <a:ext cx="7258263" cy="1417465"/>
      </dsp:txXfrm>
    </dsp:sp>
    <dsp:sp modelId="{82969AD3-DFFF-47E8-BD0D-BBA333A3175E}">
      <dsp:nvSpPr>
        <dsp:cNvPr id="0" name=""/>
        <dsp:cNvSpPr/>
      </dsp:nvSpPr>
      <dsp:spPr>
        <a:xfrm>
          <a:off x="36407" y="2113885"/>
          <a:ext cx="7416423" cy="8167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UML State Chart Diagram merupakan cara yang efektif untuk menrepresentasikan ISA-7b</a:t>
          </a:r>
          <a:endParaRPr lang="id-ID" sz="2000" b="1" kern="1200" dirty="0"/>
        </a:p>
      </dsp:txBody>
      <dsp:txXfrm>
        <a:off x="76276" y="2153754"/>
        <a:ext cx="7336685" cy="736990"/>
      </dsp:txXfrm>
    </dsp:sp>
    <dsp:sp modelId="{91F80D90-3739-4C46-B96D-554D9C3EAFC6}">
      <dsp:nvSpPr>
        <dsp:cNvPr id="0" name=""/>
        <dsp:cNvSpPr/>
      </dsp:nvSpPr>
      <dsp:spPr>
        <a:xfrm>
          <a:off x="36407" y="3032704"/>
          <a:ext cx="7416423" cy="8167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UML Sequence Diagram merupakan metode yang  lebih baik untuk merepresentasikan ISA-7c</a:t>
          </a:r>
          <a:endParaRPr lang="id-ID" sz="2000" b="1" kern="1200" dirty="0"/>
        </a:p>
      </dsp:txBody>
      <dsp:txXfrm>
        <a:off x="76276" y="3072573"/>
        <a:ext cx="7336685" cy="736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4A6DB-114B-4AC5-AC40-319BFC56724B}">
      <dsp:nvSpPr>
        <dsp:cNvPr id="0" name=""/>
        <dsp:cNvSpPr/>
      </dsp:nvSpPr>
      <dsp:spPr>
        <a:xfrm rot="10800000">
          <a:off x="1836747" y="1148"/>
          <a:ext cx="6080759" cy="12205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21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+mj-lt"/>
            </a:rPr>
            <a:t>Arsitektur Enterprise dikembangkan berlandaskan prinsip organisasi</a:t>
          </a:r>
          <a:endParaRPr lang="id-ID" sz="2400" b="1" kern="1200" dirty="0">
            <a:latin typeface="+mj-lt"/>
          </a:endParaRPr>
        </a:p>
      </dsp:txBody>
      <dsp:txXfrm rot="10800000">
        <a:off x="2141874" y="1148"/>
        <a:ext cx="5775632" cy="1220509"/>
      </dsp:txXfrm>
    </dsp:sp>
    <dsp:sp modelId="{9D48B1D5-DA38-42AD-9E59-8EA0DC89C895}">
      <dsp:nvSpPr>
        <dsp:cNvPr id="0" name=""/>
        <dsp:cNvSpPr/>
      </dsp:nvSpPr>
      <dsp:spPr>
        <a:xfrm>
          <a:off x="1226492" y="1148"/>
          <a:ext cx="1220509" cy="12205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BEC28-CA07-41A6-B144-8F0CE7230969}">
      <dsp:nvSpPr>
        <dsp:cNvPr id="0" name=""/>
        <dsp:cNvSpPr/>
      </dsp:nvSpPr>
      <dsp:spPr>
        <a:xfrm rot="10800000">
          <a:off x="1836747" y="1585989"/>
          <a:ext cx="6080759" cy="12205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21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+mj-lt"/>
            </a:rPr>
            <a:t>Prinsip harus diprioritaskan dan akan membantu desain dan evolusi Arsitektur Enterprise.</a:t>
          </a:r>
          <a:endParaRPr lang="id-ID" sz="2400" b="1" kern="1200" dirty="0">
            <a:latin typeface="+mj-lt"/>
          </a:endParaRPr>
        </a:p>
      </dsp:txBody>
      <dsp:txXfrm rot="10800000">
        <a:off x="2141874" y="1585989"/>
        <a:ext cx="5775632" cy="1220509"/>
      </dsp:txXfrm>
    </dsp:sp>
    <dsp:sp modelId="{94E841B7-FDF9-41BC-B221-01EA7DD079E2}">
      <dsp:nvSpPr>
        <dsp:cNvPr id="0" name=""/>
        <dsp:cNvSpPr/>
      </dsp:nvSpPr>
      <dsp:spPr>
        <a:xfrm>
          <a:off x="1226492" y="1585989"/>
          <a:ext cx="1220509" cy="12205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28917-3867-4F73-8C91-51527938FD77}">
      <dsp:nvSpPr>
        <dsp:cNvPr id="0" name=""/>
        <dsp:cNvSpPr/>
      </dsp:nvSpPr>
      <dsp:spPr>
        <a:xfrm rot="10800000">
          <a:off x="1836747" y="3170829"/>
          <a:ext cx="6080759" cy="12205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21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+mj-lt"/>
            </a:rPr>
            <a:t>Setiap prinsip harus diuraikan Rationale dan Implicationnya dari prinsip tersebut</a:t>
          </a:r>
          <a:endParaRPr lang="id-ID" sz="2400" b="1" kern="1200" dirty="0">
            <a:latin typeface="+mj-lt"/>
          </a:endParaRPr>
        </a:p>
      </dsp:txBody>
      <dsp:txXfrm rot="10800000">
        <a:off x="2141874" y="3170829"/>
        <a:ext cx="5775632" cy="1220509"/>
      </dsp:txXfrm>
    </dsp:sp>
    <dsp:sp modelId="{ECCA0384-15CE-4118-8D0B-02E8AD38CB89}">
      <dsp:nvSpPr>
        <dsp:cNvPr id="0" name=""/>
        <dsp:cNvSpPr/>
      </dsp:nvSpPr>
      <dsp:spPr>
        <a:xfrm>
          <a:off x="1226492" y="3170829"/>
          <a:ext cx="1220509" cy="122050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0816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FBC7B-1984-4B2E-94B1-F73B85E4B72F}">
      <dsp:nvSpPr>
        <dsp:cNvPr id="0" name=""/>
        <dsp:cNvSpPr/>
      </dsp:nvSpPr>
      <dsp:spPr>
        <a:xfrm>
          <a:off x="4" y="439677"/>
          <a:ext cx="7489229" cy="780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ISA-8 menyediakan struktur data dari sistem untuk dipergunakan dalam desain sistem </a:t>
          </a:r>
          <a:endParaRPr lang="id-ID" sz="2000" kern="1200" dirty="0"/>
        </a:p>
      </dsp:txBody>
      <dsp:txXfrm>
        <a:off x="38114" y="477787"/>
        <a:ext cx="7413009" cy="704476"/>
      </dsp:txXfrm>
    </dsp:sp>
    <dsp:sp modelId="{07B39907-C4E9-413C-B1B6-631D87A684B2}">
      <dsp:nvSpPr>
        <dsp:cNvPr id="0" name=""/>
        <dsp:cNvSpPr/>
      </dsp:nvSpPr>
      <dsp:spPr>
        <a:xfrm>
          <a:off x="36407" y="1317960"/>
          <a:ext cx="7416423" cy="780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ISA-8 menyediakan sedtil mungkin berkaitan dengan pertukaran elemen data antar sistem untuk mengurangi resiko kegagalan interoperability</a:t>
          </a:r>
          <a:endParaRPr lang="id-ID" sz="1800" kern="1200" dirty="0"/>
        </a:p>
      </dsp:txBody>
      <dsp:txXfrm>
        <a:off x="74517" y="1356070"/>
        <a:ext cx="7340203" cy="704476"/>
      </dsp:txXfrm>
    </dsp:sp>
    <dsp:sp modelId="{8E80D1B6-1A97-4AE9-8004-4D3771798D62}">
      <dsp:nvSpPr>
        <dsp:cNvPr id="0" name=""/>
        <dsp:cNvSpPr/>
      </dsp:nvSpPr>
      <dsp:spPr>
        <a:xfrm>
          <a:off x="36407" y="2196243"/>
          <a:ext cx="7416423" cy="780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ISA-8 merupakan sebua model data yang berorientasi terhadap implementasi yang menggambarkan bagaimana kebutuhan informasi diimplementasikan</a:t>
          </a:r>
          <a:endParaRPr lang="id-ID" sz="1800" kern="1200" dirty="0"/>
        </a:p>
      </dsp:txBody>
      <dsp:txXfrm>
        <a:off x="74517" y="2234353"/>
        <a:ext cx="7340203" cy="704476"/>
      </dsp:txXfrm>
    </dsp:sp>
    <dsp:sp modelId="{4A490F17-8C4D-41A2-B126-6F51FA9623E2}">
      <dsp:nvSpPr>
        <dsp:cNvPr id="0" name=""/>
        <dsp:cNvSpPr/>
      </dsp:nvSpPr>
      <dsp:spPr>
        <a:xfrm>
          <a:off x="36407" y="3074527"/>
          <a:ext cx="7416423" cy="780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ISA-8 dapat direpresentasikan dengan mempergunakan UML Class Diagram atau produk lainnya untuk menjelaskan model data</a:t>
          </a:r>
          <a:endParaRPr lang="id-ID" sz="1800" kern="1200" dirty="0"/>
        </a:p>
      </dsp:txBody>
      <dsp:txXfrm>
        <a:off x="74517" y="3112637"/>
        <a:ext cx="7340203" cy="704476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5721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3D85A-3AA1-4BA6-A2F6-B0423400C8E5}">
      <dsp:nvSpPr>
        <dsp:cNvPr id="0" name=""/>
        <dsp:cNvSpPr/>
      </dsp:nvSpPr>
      <dsp:spPr>
        <a:xfrm>
          <a:off x="170135" y="439285"/>
          <a:ext cx="7158778" cy="123964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/>
            <a:t>Berisi sekumpulan aturan yang mengarahkan implementasi dan operasional sistem informasi</a:t>
          </a:r>
          <a:endParaRPr lang="id-ID" sz="2800" kern="1200" dirty="0"/>
        </a:p>
      </dsp:txBody>
      <dsp:txXfrm>
        <a:off x="230649" y="499799"/>
        <a:ext cx="7037750" cy="1118613"/>
      </dsp:txXfrm>
    </dsp:sp>
    <dsp:sp modelId="{26810781-3B34-4F5B-9234-3EF4A8D7AE79}">
      <dsp:nvSpPr>
        <dsp:cNvPr id="0" name=""/>
        <dsp:cNvSpPr/>
      </dsp:nvSpPr>
      <dsp:spPr>
        <a:xfrm>
          <a:off x="135531" y="1858873"/>
          <a:ext cx="7227986" cy="1914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/>
            <a:t>Dokumen yang dihasilkan:</a:t>
          </a:r>
          <a:endParaRPr lang="id-ID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Standar atau teknologi industri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Standar atau teknologi untuk Organisasi, departemen, atau biro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Produk komersial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Produk dari organisasi, departemen atau biro</a:t>
          </a:r>
          <a:endParaRPr lang="id-ID" sz="1800" kern="1200" dirty="0"/>
        </a:p>
      </dsp:txBody>
      <dsp:txXfrm>
        <a:off x="228983" y="1952325"/>
        <a:ext cx="7041082" cy="1727478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C4DB-245D-4F4A-97A9-C6D4BA8220B6}">
      <dsp:nvSpPr>
        <dsp:cNvPr id="0" name=""/>
        <dsp:cNvSpPr/>
      </dsp:nvSpPr>
      <dsp:spPr>
        <a:xfrm>
          <a:off x="120816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99247-213E-44A9-A6C4-46EE00187580}">
      <dsp:nvSpPr>
        <dsp:cNvPr id="0" name=""/>
        <dsp:cNvSpPr/>
      </dsp:nvSpPr>
      <dsp:spPr>
        <a:xfrm>
          <a:off x="4" y="440135"/>
          <a:ext cx="7489229" cy="23857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dirty="0" smtClean="0"/>
            <a:t>TRM menyediakan:</a:t>
          </a:r>
          <a:endParaRPr lang="id-ID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Sekumpulan service area, interface categories, dan hubungan yang diergunakan untuk interoperability dan isu open-system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Conceptual entities yang menyediakan sebuah vocabulary umum untuk dijabarkan, dibandingkan antar sistem dan komponennya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800" kern="1200" dirty="0" smtClean="0"/>
            <a:t>Dasar untuk identifikasi, perbandingan dan pemilihan standar</a:t>
          </a:r>
          <a:endParaRPr lang="id-ID" sz="1800" kern="1200" dirty="0"/>
        </a:p>
      </dsp:txBody>
      <dsp:txXfrm>
        <a:off x="116466" y="556597"/>
        <a:ext cx="7256305" cy="2152820"/>
      </dsp:txXfrm>
    </dsp:sp>
    <dsp:sp modelId="{CB38D4F6-03BE-4534-9F7C-573FA90D9EB7}">
      <dsp:nvSpPr>
        <dsp:cNvPr id="0" name=""/>
        <dsp:cNvSpPr/>
      </dsp:nvSpPr>
      <dsp:spPr>
        <a:xfrm>
          <a:off x="36407" y="3088828"/>
          <a:ext cx="7416423" cy="60057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300" kern="1200" smtClean="0"/>
            <a:t>Juga mendokumentasikan infrastruktur teknologi</a:t>
          </a:r>
          <a:endParaRPr lang="id-ID" sz="2300" kern="1200" dirty="0"/>
        </a:p>
      </dsp:txBody>
      <dsp:txXfrm>
        <a:off x="65725" y="3118146"/>
        <a:ext cx="7357787" cy="541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BF5B5-9A91-46EA-B61E-2A27F26D4E38}">
      <dsp:nvSpPr>
        <dsp:cNvPr id="0" name=""/>
        <dsp:cNvSpPr/>
      </dsp:nvSpPr>
      <dsp:spPr>
        <a:xfrm>
          <a:off x="-4964246" y="-760907"/>
          <a:ext cx="5914303" cy="59143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F0388-E90C-41CA-9E7A-7BD1841133BF}">
      <dsp:nvSpPr>
        <dsp:cNvPr id="0" name=""/>
        <dsp:cNvSpPr/>
      </dsp:nvSpPr>
      <dsp:spPr>
        <a:xfrm>
          <a:off x="308133" y="199682"/>
          <a:ext cx="7122466" cy="399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8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Enterprise</a:t>
          </a:r>
          <a:endParaRPr lang="id-ID" sz="2000" b="1" kern="1200" dirty="0"/>
        </a:p>
      </dsp:txBody>
      <dsp:txXfrm>
        <a:off x="308133" y="199682"/>
        <a:ext cx="7122466" cy="399189"/>
      </dsp:txXfrm>
    </dsp:sp>
    <dsp:sp modelId="{0248A0C1-0D0C-4B06-9153-0CA327DDF32B}">
      <dsp:nvSpPr>
        <dsp:cNvPr id="0" name=""/>
        <dsp:cNvSpPr/>
      </dsp:nvSpPr>
      <dsp:spPr>
        <a:xfrm>
          <a:off x="58639" y="149783"/>
          <a:ext cx="498986" cy="4989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19C63-60AF-42CF-8C26-C4E4F369B4E4}">
      <dsp:nvSpPr>
        <dsp:cNvPr id="0" name=""/>
        <dsp:cNvSpPr/>
      </dsp:nvSpPr>
      <dsp:spPr>
        <a:xfrm>
          <a:off x="669634" y="798817"/>
          <a:ext cx="6760964" cy="399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8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Business </a:t>
          </a:r>
          <a:endParaRPr lang="id-ID" sz="2000" b="1" kern="1200" dirty="0"/>
        </a:p>
      </dsp:txBody>
      <dsp:txXfrm>
        <a:off x="669634" y="798817"/>
        <a:ext cx="6760964" cy="399189"/>
      </dsp:txXfrm>
    </dsp:sp>
    <dsp:sp modelId="{D888CA1C-06C3-491D-8442-3A5A54E68AF8}">
      <dsp:nvSpPr>
        <dsp:cNvPr id="0" name=""/>
        <dsp:cNvSpPr/>
      </dsp:nvSpPr>
      <dsp:spPr>
        <a:xfrm>
          <a:off x="420141" y="748919"/>
          <a:ext cx="498986" cy="4989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B34A7-32EA-4AFC-8EE6-7CE5C91F2CB6}">
      <dsp:nvSpPr>
        <dsp:cNvPr id="0" name=""/>
        <dsp:cNvSpPr/>
      </dsp:nvSpPr>
      <dsp:spPr>
        <a:xfrm>
          <a:off x="867736" y="1397513"/>
          <a:ext cx="6562863" cy="399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8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Information </a:t>
          </a:r>
          <a:endParaRPr lang="id-ID" sz="2000" b="1" kern="1200" dirty="0"/>
        </a:p>
      </dsp:txBody>
      <dsp:txXfrm>
        <a:off x="867736" y="1397513"/>
        <a:ext cx="6562863" cy="399189"/>
      </dsp:txXfrm>
    </dsp:sp>
    <dsp:sp modelId="{08757142-04D4-4329-8D1E-184BF56E97F4}">
      <dsp:nvSpPr>
        <dsp:cNvPr id="0" name=""/>
        <dsp:cNvSpPr/>
      </dsp:nvSpPr>
      <dsp:spPr>
        <a:xfrm>
          <a:off x="618242" y="1347615"/>
          <a:ext cx="498986" cy="4989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BF2FD-EECD-42AF-802F-4D67C474D51C}">
      <dsp:nvSpPr>
        <dsp:cNvPr id="0" name=""/>
        <dsp:cNvSpPr/>
      </dsp:nvSpPr>
      <dsp:spPr>
        <a:xfrm>
          <a:off x="930987" y="1996649"/>
          <a:ext cx="6499611" cy="399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8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Application </a:t>
          </a:r>
          <a:endParaRPr lang="id-ID" sz="2000" b="1" kern="1200" dirty="0"/>
        </a:p>
      </dsp:txBody>
      <dsp:txXfrm>
        <a:off x="930987" y="1996649"/>
        <a:ext cx="6499611" cy="399189"/>
      </dsp:txXfrm>
    </dsp:sp>
    <dsp:sp modelId="{7FA9CEBC-5527-4BED-B182-3ACBE31190F4}">
      <dsp:nvSpPr>
        <dsp:cNvPr id="0" name=""/>
        <dsp:cNvSpPr/>
      </dsp:nvSpPr>
      <dsp:spPr>
        <a:xfrm>
          <a:off x="681494" y="1946750"/>
          <a:ext cx="498986" cy="4989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16D3D-1A2F-48A1-B2BE-BBE1DF157331}">
      <dsp:nvSpPr>
        <dsp:cNvPr id="0" name=""/>
        <dsp:cNvSpPr/>
      </dsp:nvSpPr>
      <dsp:spPr>
        <a:xfrm>
          <a:off x="867736" y="2595784"/>
          <a:ext cx="6562863" cy="399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8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Technical Infrastructure</a:t>
          </a:r>
          <a:endParaRPr lang="id-ID" sz="2000" b="1" kern="1200" dirty="0"/>
        </a:p>
      </dsp:txBody>
      <dsp:txXfrm>
        <a:off x="867736" y="2595784"/>
        <a:ext cx="6562863" cy="399189"/>
      </dsp:txXfrm>
    </dsp:sp>
    <dsp:sp modelId="{93510C82-357B-4813-B808-97C3EC212C96}">
      <dsp:nvSpPr>
        <dsp:cNvPr id="0" name=""/>
        <dsp:cNvSpPr/>
      </dsp:nvSpPr>
      <dsp:spPr>
        <a:xfrm>
          <a:off x="618242" y="2545886"/>
          <a:ext cx="498986" cy="4989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B7D5A-D3A0-467B-8B28-C121751B5693}">
      <dsp:nvSpPr>
        <dsp:cNvPr id="0" name=""/>
        <dsp:cNvSpPr/>
      </dsp:nvSpPr>
      <dsp:spPr>
        <a:xfrm>
          <a:off x="669634" y="3194480"/>
          <a:ext cx="6760964" cy="399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8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 Security </a:t>
          </a:r>
          <a:endParaRPr lang="id-ID" sz="2000" b="1" kern="1200" dirty="0"/>
        </a:p>
      </dsp:txBody>
      <dsp:txXfrm>
        <a:off x="669634" y="3194480"/>
        <a:ext cx="6760964" cy="399189"/>
      </dsp:txXfrm>
    </dsp:sp>
    <dsp:sp modelId="{4040FF1C-5FFC-436D-8A23-FDC82CAA8DE4}">
      <dsp:nvSpPr>
        <dsp:cNvPr id="0" name=""/>
        <dsp:cNvSpPr/>
      </dsp:nvSpPr>
      <dsp:spPr>
        <a:xfrm>
          <a:off x="420141" y="3144582"/>
          <a:ext cx="498986" cy="4989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09A5E-0DB3-4487-B365-BEA08ACB4123}">
      <dsp:nvSpPr>
        <dsp:cNvPr id="0" name=""/>
        <dsp:cNvSpPr/>
      </dsp:nvSpPr>
      <dsp:spPr>
        <a:xfrm>
          <a:off x="308133" y="3793616"/>
          <a:ext cx="7122466" cy="399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857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/>
            <a:t>Governance </a:t>
          </a:r>
          <a:endParaRPr lang="id-ID" sz="2000" b="1" kern="1200" dirty="0"/>
        </a:p>
      </dsp:txBody>
      <dsp:txXfrm>
        <a:off x="308133" y="3793616"/>
        <a:ext cx="7122466" cy="399189"/>
      </dsp:txXfrm>
    </dsp:sp>
    <dsp:sp modelId="{0C41620C-8867-4528-A2C3-8EAEEA3300C1}">
      <dsp:nvSpPr>
        <dsp:cNvPr id="0" name=""/>
        <dsp:cNvSpPr/>
      </dsp:nvSpPr>
      <dsp:spPr>
        <a:xfrm>
          <a:off x="58639" y="3743717"/>
          <a:ext cx="498986" cy="4989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4CA36-9099-4B82-99C0-0FB9282F593E}">
      <dsp:nvSpPr>
        <dsp:cNvPr id="0" name=""/>
        <dsp:cNvSpPr/>
      </dsp:nvSpPr>
      <dsp:spPr>
        <a:xfrm rot="5400000">
          <a:off x="3754125" y="-913061"/>
          <a:ext cx="2186905" cy="45624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3200" kern="1200" dirty="0" smtClean="0"/>
            <a:t>Name</a:t>
          </a:r>
          <a:endParaRPr lang="id-ID" sz="3200" kern="1200" dirty="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3200" kern="1200" smtClean="0"/>
            <a:t>Statement</a:t>
          </a:r>
          <a:endParaRPr lang="id-ID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3200" kern="1200" smtClean="0"/>
            <a:t>Rationale</a:t>
          </a:r>
          <a:endParaRPr lang="id-ID" sz="3200" kern="1200"/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3200" kern="1200" smtClean="0"/>
            <a:t>Implications</a:t>
          </a:r>
          <a:endParaRPr lang="id-ID" sz="3200" kern="1200"/>
        </a:p>
      </dsp:txBody>
      <dsp:txXfrm rot="-5400000">
        <a:off x="2566365" y="381455"/>
        <a:ext cx="4455670" cy="1973393"/>
      </dsp:txXfrm>
    </dsp:sp>
    <dsp:sp modelId="{293BC10D-4247-47F2-9F10-26BC5E3D8E84}">
      <dsp:nvSpPr>
        <dsp:cNvPr id="0" name=""/>
        <dsp:cNvSpPr/>
      </dsp:nvSpPr>
      <dsp:spPr>
        <a:xfrm>
          <a:off x="0" y="1336"/>
          <a:ext cx="2566365" cy="27336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Template Prinsip</a:t>
          </a:r>
          <a:endParaRPr lang="id-ID" sz="3200" kern="1200" dirty="0"/>
        </a:p>
      </dsp:txBody>
      <dsp:txXfrm>
        <a:off x="125280" y="126616"/>
        <a:ext cx="2315805" cy="24830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FBF2F-600D-4439-90F3-870E3336B699}">
      <dsp:nvSpPr>
        <dsp:cNvPr id="0" name=""/>
        <dsp:cNvSpPr/>
      </dsp:nvSpPr>
      <dsp:spPr>
        <a:xfrm>
          <a:off x="165764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24745-B7AB-4D59-8871-E91BCF078408}">
      <dsp:nvSpPr>
        <dsp:cNvPr id="0" name=""/>
        <dsp:cNvSpPr/>
      </dsp:nvSpPr>
      <dsp:spPr>
        <a:xfrm>
          <a:off x="299157" y="439932"/>
          <a:ext cx="6980818" cy="7720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latin typeface="+mj-lt"/>
            </a:rPr>
            <a:t>Viewpoint dan view merepresentasikan stakeholder terkait yang menguraikan enterprise dari perspektif tertentu</a:t>
          </a:r>
          <a:endParaRPr lang="id-ID" sz="2000" b="1" kern="1200" dirty="0">
            <a:latin typeface="+mj-lt"/>
          </a:endParaRPr>
        </a:p>
      </dsp:txBody>
      <dsp:txXfrm>
        <a:off x="336843" y="477618"/>
        <a:ext cx="6905446" cy="696628"/>
      </dsp:txXfrm>
    </dsp:sp>
    <dsp:sp modelId="{0E005DD5-C4FB-4A5B-BBAC-103108983795}">
      <dsp:nvSpPr>
        <dsp:cNvPr id="0" name=""/>
        <dsp:cNvSpPr/>
      </dsp:nvSpPr>
      <dsp:spPr>
        <a:xfrm>
          <a:off x="255660" y="1361852"/>
          <a:ext cx="7067814" cy="65151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latin typeface="+mj-lt"/>
            </a:rPr>
            <a:t>Viewpoint mendefinisikan perspektif sebuah pandangan diambil</a:t>
          </a:r>
          <a:endParaRPr lang="id-ID" sz="2000" b="1" kern="1200" dirty="0">
            <a:latin typeface="+mj-lt"/>
          </a:endParaRPr>
        </a:p>
      </dsp:txBody>
      <dsp:txXfrm>
        <a:off x="287464" y="1393656"/>
        <a:ext cx="7004206" cy="587905"/>
      </dsp:txXfrm>
    </dsp:sp>
    <dsp:sp modelId="{9DA537CA-370E-44D6-B582-9BA3F4934A64}">
      <dsp:nvSpPr>
        <dsp:cNvPr id="0" name=""/>
        <dsp:cNvSpPr/>
      </dsp:nvSpPr>
      <dsp:spPr>
        <a:xfrm>
          <a:off x="305924" y="2163285"/>
          <a:ext cx="6967285" cy="163935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b="1" kern="1200" dirty="0" smtClean="0">
              <a:latin typeface="+mj-lt"/>
            </a:rPr>
            <a:t>Viewpoint mendefinisikan bagaimana untuk membentuk dan mempergunakan sebuah pandangan, informasi yang sebaiknya muncul dalam pandangan tersebut, teknik pemodelan untuk ekspresikan dan analisa informasi, dan rasional terhadap pilihan tersebut </a:t>
          </a:r>
          <a:endParaRPr lang="id-ID" sz="2000" b="1" kern="1200" dirty="0">
            <a:latin typeface="+mj-lt"/>
          </a:endParaRPr>
        </a:p>
      </dsp:txBody>
      <dsp:txXfrm>
        <a:off x="385950" y="2243311"/>
        <a:ext cx="6807233" cy="14792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FBF2F-600D-4439-90F3-870E3336B699}">
      <dsp:nvSpPr>
        <dsp:cNvPr id="0" name=""/>
        <dsp:cNvSpPr/>
      </dsp:nvSpPr>
      <dsp:spPr>
        <a:xfrm>
          <a:off x="142509" y="0"/>
          <a:ext cx="4392488" cy="439248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537CA-370E-44D6-B582-9BA3F4934A64}">
      <dsp:nvSpPr>
        <dsp:cNvPr id="0" name=""/>
        <dsp:cNvSpPr/>
      </dsp:nvSpPr>
      <dsp:spPr>
        <a:xfrm>
          <a:off x="185895" y="441608"/>
          <a:ext cx="7160833" cy="1039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+mj-lt"/>
            </a:rPr>
            <a:t>View adalah apa yang anda lihat. Viewpoint adalah dari sisi mana anda memandangnya.</a:t>
          </a:r>
          <a:endParaRPr lang="id-ID" sz="2400" b="1" kern="1200" dirty="0">
            <a:latin typeface="+mj-lt"/>
          </a:endParaRPr>
        </a:p>
      </dsp:txBody>
      <dsp:txXfrm>
        <a:off x="236653" y="492366"/>
        <a:ext cx="7059317" cy="938268"/>
      </dsp:txXfrm>
    </dsp:sp>
    <dsp:sp modelId="{B882BA37-4A82-42A6-A55D-B3DDF63ABF1B}">
      <dsp:nvSpPr>
        <dsp:cNvPr id="0" name=""/>
        <dsp:cNvSpPr/>
      </dsp:nvSpPr>
      <dsp:spPr>
        <a:xfrm>
          <a:off x="187394" y="1611365"/>
          <a:ext cx="7157835" cy="1039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+mj-lt"/>
            </a:rPr>
            <a:t>Viewpoint bersifat generik dan dapat disimpan di library supaya dapat dipergunakan kembali</a:t>
          </a:r>
          <a:endParaRPr lang="id-ID" sz="2400" b="1" kern="1200" dirty="0">
            <a:latin typeface="+mj-lt"/>
          </a:endParaRPr>
        </a:p>
      </dsp:txBody>
      <dsp:txXfrm>
        <a:off x="238152" y="1662123"/>
        <a:ext cx="7056319" cy="938268"/>
      </dsp:txXfrm>
    </dsp:sp>
    <dsp:sp modelId="{3B33346D-F9DF-4AF6-8659-F21246B40A3D}">
      <dsp:nvSpPr>
        <dsp:cNvPr id="0" name=""/>
        <dsp:cNvSpPr/>
      </dsp:nvSpPr>
      <dsp:spPr>
        <a:xfrm>
          <a:off x="187394" y="2781122"/>
          <a:ext cx="7157835" cy="10397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+mj-lt"/>
            </a:rPr>
            <a:t>View selalu spesifik terhadap arsitektur enterprise</a:t>
          </a:r>
          <a:endParaRPr lang="id-ID" sz="2400" b="1" kern="1200" dirty="0">
            <a:latin typeface="+mj-lt"/>
          </a:endParaRPr>
        </a:p>
      </dsp:txBody>
      <dsp:txXfrm>
        <a:off x="238152" y="2831880"/>
        <a:ext cx="7056319" cy="9382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14F41-29B8-4077-96C6-049C14E9B31E}">
      <dsp:nvSpPr>
        <dsp:cNvPr id="0" name=""/>
        <dsp:cNvSpPr/>
      </dsp:nvSpPr>
      <dsp:spPr>
        <a:xfrm>
          <a:off x="1042203" y="1040"/>
          <a:ext cx="5404831" cy="792492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500" b="1" kern="1200" dirty="0" smtClean="0">
              <a:latin typeface="+mj-lt"/>
            </a:rPr>
            <a:t>Stakeholder</a:t>
          </a:r>
          <a:endParaRPr lang="id-ID" sz="4500" b="1" kern="1200" dirty="0">
            <a:latin typeface="+mj-lt"/>
          </a:endParaRPr>
        </a:p>
      </dsp:txBody>
      <dsp:txXfrm>
        <a:off x="1065414" y="24251"/>
        <a:ext cx="5358409" cy="746070"/>
      </dsp:txXfrm>
    </dsp:sp>
    <dsp:sp modelId="{5F8B82D6-C761-41FC-99B8-6FE9AEB2618A}">
      <dsp:nvSpPr>
        <dsp:cNvPr id="0" name=""/>
        <dsp:cNvSpPr/>
      </dsp:nvSpPr>
      <dsp:spPr>
        <a:xfrm>
          <a:off x="1042203" y="936181"/>
          <a:ext cx="792492" cy="792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77DAA-3925-42D8-9A87-C1B3E878DB52}">
      <dsp:nvSpPr>
        <dsp:cNvPr id="0" name=""/>
        <dsp:cNvSpPr/>
      </dsp:nvSpPr>
      <dsp:spPr>
        <a:xfrm>
          <a:off x="1882245" y="936181"/>
          <a:ext cx="4564789" cy="792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600" b="1" kern="1200" dirty="0" smtClean="0">
              <a:latin typeface="+mj-lt"/>
            </a:rPr>
            <a:t>Shareholder</a:t>
          </a:r>
          <a:endParaRPr lang="id-ID" sz="3600" b="1" kern="1200" dirty="0">
            <a:latin typeface="+mj-lt"/>
          </a:endParaRPr>
        </a:p>
      </dsp:txBody>
      <dsp:txXfrm>
        <a:off x="1920938" y="974874"/>
        <a:ext cx="4487403" cy="715106"/>
      </dsp:txXfrm>
    </dsp:sp>
    <dsp:sp modelId="{2BE4008F-5F21-411C-8922-6E94167C74A5}">
      <dsp:nvSpPr>
        <dsp:cNvPr id="0" name=""/>
        <dsp:cNvSpPr/>
      </dsp:nvSpPr>
      <dsp:spPr>
        <a:xfrm>
          <a:off x="1042203" y="1823772"/>
          <a:ext cx="792492" cy="792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263A5-B2EF-4CF3-9FE1-A775825074F3}">
      <dsp:nvSpPr>
        <dsp:cNvPr id="0" name=""/>
        <dsp:cNvSpPr/>
      </dsp:nvSpPr>
      <dsp:spPr>
        <a:xfrm>
          <a:off x="1882245" y="1823772"/>
          <a:ext cx="4564789" cy="792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600" b="1" kern="1200" dirty="0" smtClean="0">
              <a:latin typeface="+mj-lt"/>
            </a:rPr>
            <a:t>Customer</a:t>
          </a:r>
          <a:endParaRPr lang="id-ID" sz="3600" b="1" kern="1200" dirty="0">
            <a:latin typeface="+mj-lt"/>
          </a:endParaRPr>
        </a:p>
      </dsp:txBody>
      <dsp:txXfrm>
        <a:off x="1920938" y="1862465"/>
        <a:ext cx="4487403" cy="715106"/>
      </dsp:txXfrm>
    </dsp:sp>
    <dsp:sp modelId="{930BD9CA-B9BE-4E04-8F9C-7A73F26AF287}">
      <dsp:nvSpPr>
        <dsp:cNvPr id="0" name=""/>
        <dsp:cNvSpPr/>
      </dsp:nvSpPr>
      <dsp:spPr>
        <a:xfrm>
          <a:off x="1042203" y="2711364"/>
          <a:ext cx="792492" cy="792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6B843-5005-46B1-B456-63CFD74CE261}">
      <dsp:nvSpPr>
        <dsp:cNvPr id="0" name=""/>
        <dsp:cNvSpPr/>
      </dsp:nvSpPr>
      <dsp:spPr>
        <a:xfrm>
          <a:off x="1882245" y="2711364"/>
          <a:ext cx="4564789" cy="792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000" b="1" kern="1200" dirty="0" smtClean="0">
              <a:latin typeface="+mj-lt"/>
            </a:rPr>
            <a:t>Partner</a:t>
          </a:r>
          <a:endParaRPr lang="id-ID" sz="4000" b="1" kern="1200" dirty="0">
            <a:latin typeface="+mj-lt"/>
          </a:endParaRPr>
        </a:p>
      </dsp:txBody>
      <dsp:txXfrm>
        <a:off x="1920938" y="2750057"/>
        <a:ext cx="4487403" cy="715106"/>
      </dsp:txXfrm>
    </dsp:sp>
    <dsp:sp modelId="{56014B8B-D127-4E94-B4FE-09F3C116B8A7}">
      <dsp:nvSpPr>
        <dsp:cNvPr id="0" name=""/>
        <dsp:cNvSpPr/>
      </dsp:nvSpPr>
      <dsp:spPr>
        <a:xfrm>
          <a:off x="1042203" y="3598955"/>
          <a:ext cx="792492" cy="792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643DE-B336-4423-A06E-5FA9B0DDE8D8}">
      <dsp:nvSpPr>
        <dsp:cNvPr id="0" name=""/>
        <dsp:cNvSpPr/>
      </dsp:nvSpPr>
      <dsp:spPr>
        <a:xfrm>
          <a:off x="1882245" y="3598955"/>
          <a:ext cx="4564789" cy="79249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000" b="1" kern="1200" dirty="0" smtClean="0">
              <a:latin typeface="+mj-lt"/>
            </a:rPr>
            <a:t>Manager</a:t>
          </a:r>
          <a:endParaRPr lang="id-ID" sz="4000" b="1" kern="1200" dirty="0">
            <a:latin typeface="+mj-lt"/>
          </a:endParaRPr>
        </a:p>
      </dsp:txBody>
      <dsp:txXfrm>
        <a:off x="1920938" y="3637648"/>
        <a:ext cx="4487403" cy="715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09C5-7C8A-4BA6-A7E7-875BAA6DEC49}" type="datetimeFigureOut">
              <a:rPr lang="id-ID" smtClean="0"/>
              <a:t>22/03/2020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3BD4F-D74C-4BF6-8789-795C2CFC62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7299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22B44-EE8E-4ED8-82CA-5EE2F386A7E4}" type="datetimeFigureOut">
              <a:rPr lang="id-ID" smtClean="0"/>
              <a:t>22/03/2020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A5BD-C06A-4778-9C2D-E6F7A379F3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11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CD4E-790C-4DCF-9EEF-93008BF80345}" type="datetime1">
              <a:rPr lang="id-ID" smtClean="0"/>
              <a:t>22/03/2020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DB41-4ED9-4D0F-AE97-8EA828FF4626}" type="datetime1">
              <a:rPr lang="id-ID" smtClean="0"/>
              <a:t>22/03/2020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DD6E-2E17-4390-A15C-F939BD0EA928}" type="datetime1">
              <a:rPr lang="id-ID" smtClean="0"/>
              <a:t>22/03/2020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FABF-8CFE-4E5E-9F7F-0E7C3C6646F9}" type="datetime1">
              <a:rPr lang="id-ID" smtClean="0"/>
              <a:t>22/03/2020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DF5E-EC99-4582-9510-96C00CD53C63}" type="datetime1">
              <a:rPr lang="id-ID" smtClean="0"/>
              <a:t>22/03/2020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80C9-49E6-4D6E-A3D1-5EB0E57EBB1B}" type="datetime1">
              <a:rPr lang="id-ID" smtClean="0"/>
              <a:t>22/03/2020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6D10-39D3-471E-B78F-3DB0ED7E446A}" type="datetime1">
              <a:rPr lang="id-ID" smtClean="0"/>
              <a:t>22/03/2020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2ADD-982E-4A32-8FD7-0003FA23A5C7}" type="datetime1">
              <a:rPr lang="id-ID" smtClean="0"/>
              <a:t>22/03/2020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500-12DE-4495-8C6D-4DD0C48EAF88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4B7D-A026-4934-87AB-A2D92BB8D943}" type="datetime1">
              <a:rPr lang="id-ID" smtClean="0"/>
              <a:t>22/03/2020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FAAC-2BE3-44B8-B48D-B3BDFB4402A4}" type="datetime1">
              <a:rPr lang="id-ID" smtClean="0"/>
              <a:t>22/03/2020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9B71A0-F5B2-445D-B6C3-0D6CDFEAE1B1}" type="datetime1">
              <a:rPr lang="id-ID" smtClean="0"/>
              <a:t>22/03/2020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728" y="1052736"/>
            <a:ext cx="7566520" cy="216024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id-ID" sz="480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MODUL </a:t>
            </a:r>
            <a:r>
              <a:rPr lang="id-ID" sz="480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3  </a:t>
            </a:r>
            <a:r>
              <a:rPr lang="id-ID" sz="48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id-ID" sz="48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</a:br>
            <a:r>
              <a:rPr lang="id-ID" sz="480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CONTOH </a:t>
            </a:r>
            <a:br>
              <a:rPr lang="id-ID" sz="480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</a:br>
            <a:r>
              <a:rPr lang="id-ID" sz="480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EA </a:t>
            </a:r>
            <a:r>
              <a:rPr lang="id-ID" sz="48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DELIVERABLE</a:t>
            </a:r>
            <a:endParaRPr lang="id-ID" sz="4800" dirty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67944" y="3651082"/>
            <a:ext cx="4252366" cy="83099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r"/>
            <a:r>
              <a:rPr lang="id-ID" sz="24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Disusun Oleh:</a:t>
            </a:r>
          </a:p>
          <a:p>
            <a:pPr algn="r"/>
            <a:r>
              <a:rPr lang="id-ID" sz="24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Ir. Khakim Ghozali M.MT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3EB8-4626-4762-8B28-167C86096BCE}" type="datetime1">
              <a:rPr lang="id-ID" smtClean="0"/>
              <a:t>22/03/2020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70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10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5 – Enterprise Architecture Sets of Viewpoints </a:t>
              </a:r>
              <a:endParaRPr lang="id-ID" sz="3000" kern="1200" dirty="0"/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87985323"/>
              </p:ext>
            </p:extLst>
          </p:nvPr>
        </p:nvGraphicFramePr>
        <p:xfrm>
          <a:off x="755169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72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11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5 – Enterprise Architecture Sets of Viewpoints </a:t>
              </a:r>
              <a:endParaRPr lang="id-ID" sz="3000" kern="1200" dirty="0"/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6109680"/>
              </p:ext>
            </p:extLst>
          </p:nvPr>
        </p:nvGraphicFramePr>
        <p:xfrm>
          <a:off x="755169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80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12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5 – Enterprise Architecture Sets of Viewpoints </a:t>
              </a:r>
              <a:endParaRPr lang="id-ID" sz="3000" kern="1200" dirty="0"/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54274551"/>
              </p:ext>
            </p:extLst>
          </p:nvPr>
        </p:nvGraphicFramePr>
        <p:xfrm>
          <a:off x="755169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0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13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6– Business Activity – Information Exchange Diagram </a:t>
              </a:r>
              <a:endParaRPr lang="id-ID" sz="3000" kern="1200" dirty="0"/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41922598"/>
              </p:ext>
            </p:extLst>
          </p:nvPr>
        </p:nvGraphicFramePr>
        <p:xfrm>
          <a:off x="755169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53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14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332656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6– Business Activity – Information Exchange Diagram </a:t>
              </a:r>
              <a:endParaRPr lang="id-ID" sz="3000" kern="1200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25" y="1277885"/>
            <a:ext cx="7624906" cy="5319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72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15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7– Business Activity / Information Exchange – System Mapping</a:t>
              </a:r>
              <a:endParaRPr lang="id-ID" sz="3000" kern="1200" dirty="0"/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12358175"/>
              </p:ext>
            </p:extLst>
          </p:nvPr>
        </p:nvGraphicFramePr>
        <p:xfrm>
          <a:off x="755169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2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16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7– Business Activity / Information Exchange – System Mapping</a:t>
              </a:r>
              <a:endParaRPr lang="id-ID" sz="3000" kern="1200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82" y="1637926"/>
            <a:ext cx="7825665" cy="474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23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17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8–  Information System – Mapping &amp; View</a:t>
              </a:r>
              <a:endParaRPr lang="id-ID" sz="3000" kern="1200" dirty="0"/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54445879"/>
              </p:ext>
            </p:extLst>
          </p:nvPr>
        </p:nvGraphicFramePr>
        <p:xfrm>
          <a:off x="755169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48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18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8–  Information System – Mapping &amp; View</a:t>
              </a:r>
              <a:endParaRPr lang="id-ID" sz="3000" kern="1200" dirty="0"/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27417526"/>
              </p:ext>
            </p:extLst>
          </p:nvPr>
        </p:nvGraphicFramePr>
        <p:xfrm>
          <a:off x="755169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73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19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9–  Information Systems– Technical Infrastructure</a:t>
              </a:r>
              <a:endParaRPr lang="id-ID" sz="3000" kern="1200" dirty="0"/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46192969"/>
              </p:ext>
            </p:extLst>
          </p:nvPr>
        </p:nvGraphicFramePr>
        <p:xfrm>
          <a:off x="755169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98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1 – OVERVIEW AND SUMMARY</a:t>
              </a:r>
              <a:endParaRPr lang="id-ID" sz="3000" kern="1200" dirty="0"/>
            </a:p>
          </p:txBody>
        </p:sp>
      </p:grp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5674614"/>
              </p:ext>
            </p:extLst>
          </p:nvPr>
        </p:nvGraphicFramePr>
        <p:xfrm>
          <a:off x="971600" y="2420888"/>
          <a:ext cx="7129199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32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20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002060"/>
                  </a:solidFill>
                  <a:latin typeface="+mj-lt"/>
                </a:rPr>
                <a:t>BA 1–  Business Concept Diagram</a:t>
              </a:r>
              <a:endParaRPr lang="id-ID" sz="3000" kern="1200" dirty="0">
                <a:solidFill>
                  <a:srgbClr val="00206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50482234"/>
              </p:ext>
            </p:extLst>
          </p:nvPr>
        </p:nvGraphicFramePr>
        <p:xfrm>
          <a:off x="755169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76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21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002060"/>
                  </a:solidFill>
                  <a:latin typeface="+mj-lt"/>
                </a:rPr>
                <a:t>BA 2 –  Business Function Model</a:t>
              </a:r>
              <a:endParaRPr lang="id-ID" sz="3000" kern="1200" dirty="0">
                <a:solidFill>
                  <a:srgbClr val="00206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69039294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75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22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002060"/>
                  </a:solidFill>
                  <a:latin typeface="+mj-lt"/>
                </a:rPr>
                <a:t>BA 2 –  Business Function Model</a:t>
              </a:r>
              <a:endParaRPr lang="id-ID" sz="3000" kern="1200" dirty="0">
                <a:solidFill>
                  <a:srgbClr val="00206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60350559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3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23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002060"/>
                  </a:solidFill>
                  <a:latin typeface="+mj-lt"/>
                </a:rPr>
                <a:t>BA 3 –  Business Node Connectivity</a:t>
              </a:r>
              <a:endParaRPr lang="id-ID" sz="3000" kern="1200" dirty="0">
                <a:solidFill>
                  <a:srgbClr val="00206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75268665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14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24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002060"/>
                  </a:solidFill>
                  <a:latin typeface="+mj-lt"/>
                </a:rPr>
                <a:t>BA 3 –  Business Node Connectivity</a:t>
              </a:r>
              <a:endParaRPr lang="id-ID" sz="3000" kern="1200" dirty="0">
                <a:solidFill>
                  <a:srgbClr val="00206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29985123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64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25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002060"/>
                  </a:solidFill>
                  <a:latin typeface="+mj-lt"/>
                </a:rPr>
                <a:t>BA 3 –  Organization Relationship Diagram</a:t>
              </a:r>
              <a:endParaRPr lang="id-ID" sz="3000" kern="1200" dirty="0">
                <a:solidFill>
                  <a:srgbClr val="00206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38564889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7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26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002060"/>
                  </a:solidFill>
                  <a:latin typeface="+mj-lt"/>
                </a:rPr>
                <a:t>BA 4 –  Business Process atau Activity Model</a:t>
              </a:r>
              <a:endParaRPr lang="id-ID" sz="3000" kern="1200" dirty="0">
                <a:solidFill>
                  <a:srgbClr val="00206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03380303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3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27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002060"/>
                  </a:solidFill>
                  <a:latin typeface="+mj-lt"/>
                </a:rPr>
                <a:t>BA 4 –  Business Process atau Activity Model</a:t>
              </a:r>
              <a:endParaRPr lang="id-ID" sz="3000" kern="1200" dirty="0">
                <a:solidFill>
                  <a:srgbClr val="00206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68925511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89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28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002060"/>
                  </a:solidFill>
                  <a:latin typeface="+mj-lt"/>
                </a:rPr>
                <a:t>BA 4 –  Business Process atau Activity Model</a:t>
              </a:r>
              <a:endParaRPr lang="id-ID" sz="3000" kern="1200" dirty="0">
                <a:solidFill>
                  <a:srgbClr val="00206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89239580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75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29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002060"/>
                  </a:solidFill>
                  <a:latin typeface="+mj-lt"/>
                </a:rPr>
                <a:t>BA 5 –  Business Activity Descriptions</a:t>
              </a:r>
              <a:endParaRPr lang="id-ID" sz="3000" kern="1200" dirty="0">
                <a:solidFill>
                  <a:srgbClr val="00206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42389519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12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3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1 – OVERVIEW AND SUMMARY</a:t>
              </a:r>
              <a:endParaRPr lang="id-ID" sz="3000" kern="12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723603"/>
            <a:ext cx="718185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86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30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002060"/>
                  </a:solidFill>
                  <a:latin typeface="+mj-lt"/>
                </a:rPr>
                <a:t>BA 5 –  Business Activity Descriptions</a:t>
              </a:r>
              <a:endParaRPr lang="id-ID" sz="3000" kern="1200" dirty="0">
                <a:solidFill>
                  <a:srgbClr val="00206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72806886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5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31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dirty="0" smtClean="0">
                  <a:solidFill>
                    <a:srgbClr val="FFFF00"/>
                  </a:solidFill>
                  <a:latin typeface="+mj-lt"/>
                </a:rPr>
                <a:t>IA-3 </a:t>
              </a:r>
              <a:r>
                <a:rPr lang="id-ID" sz="3000" b="1" kern="1200" dirty="0" smtClean="0">
                  <a:solidFill>
                    <a:srgbClr val="FFFF00"/>
                  </a:solidFill>
                  <a:latin typeface="+mj-lt"/>
                </a:rPr>
                <a:t>–  Logical Information / Data Model</a:t>
              </a:r>
              <a:endParaRPr lang="id-ID" sz="3000" kern="12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33525423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4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32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dirty="0" smtClean="0">
                  <a:solidFill>
                    <a:srgbClr val="FFFF00"/>
                  </a:solidFill>
                  <a:latin typeface="+mj-lt"/>
                </a:rPr>
                <a:t>Penelusuran Hasil Sudut Pandang Bisnis EA</a:t>
              </a:r>
              <a:endParaRPr lang="id-ID" sz="3000" kern="12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98606374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51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33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solidFill>
              <a:srgbClr val="7030A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dirty="0" smtClean="0">
                  <a:solidFill>
                    <a:srgbClr val="FFFF00"/>
                  </a:solidFill>
                  <a:latin typeface="+mj-lt"/>
                </a:rPr>
                <a:t>Penelusuran Hasil Sudut Pandang Bisnis EA</a:t>
              </a:r>
              <a:endParaRPr lang="id-ID" sz="3000" kern="12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88220663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77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34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FFFF00"/>
                  </a:solidFill>
                  <a:latin typeface="+mj-lt"/>
                </a:rPr>
                <a:t>ISA-1 Information System Interface Description</a:t>
              </a:r>
              <a:endParaRPr lang="id-ID" sz="3000" b="1" kern="12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05385925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97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35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FFFF00"/>
                  </a:solidFill>
                  <a:latin typeface="+mj-lt"/>
                </a:rPr>
                <a:t>ISA-2 Information System Communication</a:t>
              </a:r>
              <a:endParaRPr lang="id-ID" sz="3000" b="1" kern="12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25461406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93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36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FFFF00"/>
                  </a:solidFill>
                  <a:latin typeface="+mj-lt"/>
                </a:rPr>
                <a:t>ISA-3 Information System Functionality Description</a:t>
              </a:r>
              <a:endParaRPr lang="id-ID" sz="3000" b="1" kern="12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94498219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40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37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FFFF00"/>
                  </a:solidFill>
                  <a:latin typeface="+mj-lt"/>
                </a:rPr>
                <a:t>ISA-3 Information System Functionality Description</a:t>
              </a:r>
              <a:endParaRPr lang="id-ID" sz="3000" b="1" kern="12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9382837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38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FFFF00"/>
                  </a:solidFill>
                  <a:latin typeface="+mj-lt"/>
                </a:rPr>
                <a:t>ISA-4 Business Activity to Information Systems Function Traceability</a:t>
              </a:r>
              <a:endParaRPr lang="id-ID" sz="3000" b="1" kern="12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3025512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3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39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FFFF00"/>
                  </a:solidFill>
                  <a:latin typeface="+mj-lt"/>
                </a:rPr>
                <a:t>ISA-5 Information Systems Life Cycle / Evolution Description</a:t>
              </a:r>
              <a:endParaRPr lang="id-ID" sz="3000" b="1" kern="12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34415315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47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4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2 – MISSION &amp; VISION STATEMENTS</a:t>
              </a:r>
              <a:endParaRPr lang="id-ID" sz="3000" kern="1200" dirty="0"/>
            </a:p>
          </p:txBody>
        </p:sp>
      </p:grp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41234442"/>
              </p:ext>
            </p:extLst>
          </p:nvPr>
        </p:nvGraphicFramePr>
        <p:xfrm>
          <a:off x="1043201" y="1988840"/>
          <a:ext cx="7129199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7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40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FFFF00"/>
                  </a:solidFill>
                  <a:latin typeface="+mj-lt"/>
                </a:rPr>
                <a:t>ISA-6 Information Systems Technology Forecast</a:t>
              </a:r>
              <a:endParaRPr lang="id-ID" sz="3000" b="1" kern="12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14601087"/>
              </p:ext>
            </p:extLst>
          </p:nvPr>
        </p:nvGraphicFramePr>
        <p:xfrm>
          <a:off x="827177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86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41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FFFF00"/>
                  </a:solidFill>
                  <a:latin typeface="+mj-lt"/>
                </a:rPr>
                <a:t>ISA-7 Information Systems Functionality Sequence and Timing Description</a:t>
              </a:r>
              <a:endParaRPr lang="id-ID" sz="3000" b="1" kern="12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70497280"/>
              </p:ext>
            </p:extLst>
          </p:nvPr>
        </p:nvGraphicFramePr>
        <p:xfrm>
          <a:off x="719572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29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42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FFFF00"/>
                  </a:solidFill>
                  <a:latin typeface="+mj-lt"/>
                </a:rPr>
                <a:t>ISA-7 Information Systems Functionality Sequence and Timing Description</a:t>
              </a:r>
              <a:endParaRPr lang="id-ID" sz="3000" b="1" kern="12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9475298"/>
              </p:ext>
            </p:extLst>
          </p:nvPr>
        </p:nvGraphicFramePr>
        <p:xfrm>
          <a:off x="719572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43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FFFF00"/>
                  </a:solidFill>
                  <a:latin typeface="+mj-lt"/>
                </a:rPr>
                <a:t>ISA-7 Information Systems Functionality Sequence and Timing Description</a:t>
              </a:r>
              <a:endParaRPr lang="id-ID" sz="3000" b="1" kern="12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5978745"/>
              </p:ext>
            </p:extLst>
          </p:nvPr>
        </p:nvGraphicFramePr>
        <p:xfrm>
          <a:off x="719572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6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44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FFFF00"/>
                  </a:solidFill>
                  <a:latin typeface="+mj-lt"/>
                </a:rPr>
                <a:t>ISA-8 Information Systems Logical Data Schema</a:t>
              </a:r>
              <a:endParaRPr lang="id-ID" sz="3000" b="1" kern="12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2046458"/>
              </p:ext>
            </p:extLst>
          </p:nvPr>
        </p:nvGraphicFramePr>
        <p:xfrm>
          <a:off x="719572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90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45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FFFF00"/>
                  </a:solidFill>
                  <a:latin typeface="+mj-lt"/>
                </a:rPr>
                <a:t>TA-1 Standard Profile</a:t>
              </a:r>
              <a:endParaRPr lang="id-ID" sz="3000" b="1" kern="12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15077710"/>
              </p:ext>
            </p:extLst>
          </p:nvPr>
        </p:nvGraphicFramePr>
        <p:xfrm>
          <a:off x="719572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273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46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683975" y="692697"/>
            <a:ext cx="7704856" cy="945229"/>
            <a:chOff x="0" y="-9126"/>
            <a:chExt cx="7704856" cy="945229"/>
          </a:xfrm>
          <a:solidFill>
            <a:srgbClr val="FFFF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>
                  <a:solidFill>
                    <a:srgbClr val="FFFF00"/>
                  </a:solidFill>
                  <a:latin typeface="+mj-lt"/>
                </a:rPr>
                <a:t>TA-2 Technical Reference Model</a:t>
              </a:r>
              <a:endParaRPr lang="id-ID" sz="3000" b="1" kern="1200" dirty="0">
                <a:solidFill>
                  <a:srgbClr val="FFFF00"/>
                </a:solidFill>
                <a:latin typeface="+mj-lt"/>
              </a:endParaRP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98551528"/>
              </p:ext>
            </p:extLst>
          </p:nvPr>
        </p:nvGraphicFramePr>
        <p:xfrm>
          <a:off x="719572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1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5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3 – INFORMATION DICTIONARY &amp; COMMON DATA MODEL</a:t>
              </a:r>
              <a:endParaRPr lang="id-ID" sz="3000" kern="1200" dirty="0"/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86867524"/>
              </p:ext>
            </p:extLst>
          </p:nvPr>
        </p:nvGraphicFramePr>
        <p:xfrm>
          <a:off x="755169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11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6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4 – Enterprise Architecture Principle Overview</a:t>
              </a:r>
              <a:endParaRPr lang="id-ID" sz="3000" kern="1200" dirty="0"/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97595927"/>
              </p:ext>
            </p:extLst>
          </p:nvPr>
        </p:nvGraphicFramePr>
        <p:xfrm>
          <a:off x="0" y="1844824"/>
          <a:ext cx="914399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6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7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4 – Enterprise Architecture Principle Overview</a:t>
              </a:r>
              <a:endParaRPr lang="id-ID" sz="3000" kern="1200" dirty="0"/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45256066"/>
              </p:ext>
            </p:extLst>
          </p:nvPr>
        </p:nvGraphicFramePr>
        <p:xfrm>
          <a:off x="755169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137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8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4 – Enterprise Architecture Principle Overview</a:t>
              </a:r>
              <a:endParaRPr lang="id-ID" sz="3000" kern="1200" dirty="0"/>
            </a:p>
          </p:txBody>
        </p:sp>
      </p:grp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42981894"/>
              </p:ext>
            </p:extLst>
          </p:nvPr>
        </p:nvGraphicFramePr>
        <p:xfrm>
          <a:off x="971600" y="2276872"/>
          <a:ext cx="712879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78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22/03/2020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9</a:t>
            </a:fld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719572" y="692697"/>
            <a:ext cx="7704856" cy="945229"/>
            <a:chOff x="0" y="-9126"/>
            <a:chExt cx="7704856" cy="945229"/>
          </a:xfrm>
          <a:solidFill>
            <a:srgbClr val="C00000"/>
          </a:solidFill>
        </p:grpSpPr>
        <p:sp>
          <p:nvSpPr>
            <p:cNvPr id="12" name="Rounded Rectangle 11"/>
            <p:cNvSpPr/>
            <p:nvPr/>
          </p:nvSpPr>
          <p:spPr>
            <a:xfrm>
              <a:off x="0" y="-9126"/>
              <a:ext cx="7704856" cy="945229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597" y="-9126"/>
              <a:ext cx="7633662" cy="9096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ctr" defTabSz="1333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3000" b="1" kern="1200" dirty="0" smtClean="0"/>
                <a:t>EA 5 – Enterprise Architecture Sets of Viewpoints </a:t>
              </a:r>
              <a:endParaRPr lang="id-ID" sz="3000" kern="1200" dirty="0"/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55467940"/>
              </p:ext>
            </p:extLst>
          </p:nvPr>
        </p:nvGraphicFramePr>
        <p:xfrm>
          <a:off x="755169" y="1844824"/>
          <a:ext cx="748923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6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1835</TotalTime>
  <Words>1817</Words>
  <Application>Microsoft Office PowerPoint</Application>
  <PresentationFormat>On-screen Show (4:3)</PresentationFormat>
  <Paragraphs>294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Aharoni</vt:lpstr>
      <vt:lpstr>Calibri</vt:lpstr>
      <vt:lpstr>Constantia</vt:lpstr>
      <vt:lpstr>Wingdings 2</vt:lpstr>
      <vt:lpstr>Flow</vt:lpstr>
      <vt:lpstr>MODUL 3   CONTOH  EA DELIVERABLE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KERANGKA KERJA ENTERPRISE ARCHITECTURE INSTANSI PEMERINTAH DI INDONESIA</dc:title>
  <dc:creator>USER</dc:creator>
  <cp:lastModifiedBy>Zaidan Zianurrahman</cp:lastModifiedBy>
  <cp:revision>424</cp:revision>
  <cp:lastPrinted>2015-07-29T08:28:45Z</cp:lastPrinted>
  <dcterms:created xsi:type="dcterms:W3CDTF">2015-03-24T13:06:13Z</dcterms:created>
  <dcterms:modified xsi:type="dcterms:W3CDTF">2020-03-22T05:00:57Z</dcterms:modified>
</cp:coreProperties>
</file>