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9" r:id="rId4"/>
  </p:sldMasterIdLst>
  <p:notesMasterIdLst>
    <p:notesMasterId r:id="rId40"/>
  </p:notesMasterIdLst>
  <p:handoutMasterIdLst>
    <p:handoutMasterId r:id="rId41"/>
  </p:handoutMasterIdLst>
  <p:sldIdLst>
    <p:sldId id="282" r:id="rId5"/>
    <p:sldId id="292" r:id="rId6"/>
    <p:sldId id="293" r:id="rId7"/>
    <p:sldId id="298" r:id="rId8"/>
    <p:sldId id="308" r:id="rId9"/>
    <p:sldId id="309" r:id="rId10"/>
    <p:sldId id="310" r:id="rId11"/>
    <p:sldId id="311" r:id="rId12"/>
    <p:sldId id="312" r:id="rId13"/>
    <p:sldId id="313" r:id="rId14"/>
    <p:sldId id="299" r:id="rId15"/>
    <p:sldId id="283" r:id="rId16"/>
    <p:sldId id="291" r:id="rId17"/>
    <p:sldId id="300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01" r:id="rId26"/>
    <p:sldId id="302" r:id="rId27"/>
    <p:sldId id="303" r:id="rId28"/>
    <p:sldId id="304" r:id="rId29"/>
    <p:sldId id="321" r:id="rId30"/>
    <p:sldId id="322" r:id="rId31"/>
    <p:sldId id="323" r:id="rId32"/>
    <p:sldId id="324" r:id="rId33"/>
    <p:sldId id="325" r:id="rId34"/>
    <p:sldId id="326" r:id="rId35"/>
    <p:sldId id="305" r:id="rId36"/>
    <p:sldId id="306" r:id="rId37"/>
    <p:sldId id="307" r:id="rId38"/>
    <p:sldId id="29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E8B4E0-5130-4131-9E1F-C947094FB6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9E2B16-EA59-4E13-9337-60106DC3AFFC}">
      <dgm:prSet/>
      <dgm:spPr/>
      <dgm:t>
        <a:bodyPr/>
        <a:lstStyle/>
        <a:p>
          <a:pPr algn="just"/>
          <a:r>
            <a:rPr lang="en-US" b="1" i="0" dirty="0"/>
            <a:t>Lokasi </a:t>
          </a:r>
          <a:r>
            <a:rPr lang="en-US" b="1" i="0" dirty="0" err="1"/>
            <a:t>Fisik</a:t>
          </a:r>
          <a:r>
            <a:rPr lang="en-US" b="1" i="0" dirty="0"/>
            <a:t>:</a:t>
          </a:r>
          <a:endParaRPr lang="en-US" b="1" dirty="0"/>
        </a:p>
      </dgm:t>
    </dgm:pt>
    <dgm:pt modelId="{FD91562A-49ED-49F4-901A-6A2DA6D4F202}" type="parTrans" cxnId="{C0B655DA-504B-4A01-854F-74BF252D6E27}">
      <dgm:prSet/>
      <dgm:spPr/>
      <dgm:t>
        <a:bodyPr/>
        <a:lstStyle/>
        <a:p>
          <a:pPr algn="just"/>
          <a:endParaRPr lang="en-US" b="1"/>
        </a:p>
      </dgm:t>
    </dgm:pt>
    <dgm:pt modelId="{A9CDB641-ED93-4A0D-9A39-011732CBCBA6}" type="sibTrans" cxnId="{C0B655DA-504B-4A01-854F-74BF252D6E27}">
      <dgm:prSet/>
      <dgm:spPr/>
      <dgm:t>
        <a:bodyPr/>
        <a:lstStyle/>
        <a:p>
          <a:pPr algn="just"/>
          <a:endParaRPr lang="en-US" b="1"/>
        </a:p>
      </dgm:t>
    </dgm:pt>
    <dgm:pt modelId="{F0424170-B290-4B20-AAAC-DA671742D151}">
      <dgm:prSet/>
      <dgm:spPr/>
      <dgm:t>
        <a:bodyPr/>
        <a:lstStyle/>
        <a:p>
          <a:pPr algn="just"/>
          <a:r>
            <a:rPr lang="en-US" b="1" i="0" dirty="0" err="1"/>
            <a:t>Infrastruktur</a:t>
          </a:r>
          <a:r>
            <a:rPr lang="en-US" b="1" i="0" dirty="0"/>
            <a:t> TI:</a:t>
          </a:r>
          <a:endParaRPr lang="en-US" b="1" dirty="0"/>
        </a:p>
      </dgm:t>
    </dgm:pt>
    <dgm:pt modelId="{B015928D-1B61-4FAC-946C-94AF2D6DC45D}" type="parTrans" cxnId="{599868D5-116E-47CF-9518-AC6EE3C51F35}">
      <dgm:prSet/>
      <dgm:spPr/>
      <dgm:t>
        <a:bodyPr/>
        <a:lstStyle/>
        <a:p>
          <a:pPr algn="just"/>
          <a:endParaRPr lang="en-US" b="1"/>
        </a:p>
      </dgm:t>
    </dgm:pt>
    <dgm:pt modelId="{DA142646-1D6B-45AC-9670-82BA16EE4E09}" type="sibTrans" cxnId="{599868D5-116E-47CF-9518-AC6EE3C51F35}">
      <dgm:prSet/>
      <dgm:spPr/>
      <dgm:t>
        <a:bodyPr/>
        <a:lstStyle/>
        <a:p>
          <a:pPr algn="just"/>
          <a:endParaRPr lang="en-US" b="1"/>
        </a:p>
      </dgm:t>
    </dgm:pt>
    <dgm:pt modelId="{2D828AB9-82C9-49AE-878D-52782722F380}">
      <dgm:prSet/>
      <dgm:spPr/>
      <dgm:t>
        <a:bodyPr/>
        <a:lstStyle/>
        <a:p>
          <a:pPr algn="just"/>
          <a:r>
            <a:rPr lang="en-US" b="1" i="0" dirty="0" err="1"/>
            <a:t>Konektivitas</a:t>
          </a:r>
          <a:r>
            <a:rPr lang="en-US" b="1" i="0" dirty="0"/>
            <a:t>:</a:t>
          </a:r>
          <a:endParaRPr lang="en-US" b="1" dirty="0"/>
        </a:p>
      </dgm:t>
    </dgm:pt>
    <dgm:pt modelId="{D18DF743-3072-427B-A220-2E5FC0B9D542}" type="parTrans" cxnId="{5C6BEA14-812D-447D-9B22-B55C18FF6FE0}">
      <dgm:prSet/>
      <dgm:spPr/>
      <dgm:t>
        <a:bodyPr/>
        <a:lstStyle/>
        <a:p>
          <a:pPr algn="just"/>
          <a:endParaRPr lang="en-US" b="1"/>
        </a:p>
      </dgm:t>
    </dgm:pt>
    <dgm:pt modelId="{75E5230E-3909-4360-B16C-F05256DDE531}" type="sibTrans" cxnId="{5C6BEA14-812D-447D-9B22-B55C18FF6FE0}">
      <dgm:prSet/>
      <dgm:spPr/>
      <dgm:t>
        <a:bodyPr/>
        <a:lstStyle/>
        <a:p>
          <a:pPr algn="just"/>
          <a:endParaRPr lang="en-US" b="1"/>
        </a:p>
      </dgm:t>
    </dgm:pt>
    <dgm:pt modelId="{2E2608DC-0E10-420C-8922-AFDFA0C8BBD9}">
      <dgm:prSet/>
      <dgm:spPr/>
      <dgm:t>
        <a:bodyPr/>
        <a:lstStyle/>
        <a:p>
          <a:pPr algn="just"/>
          <a:r>
            <a:rPr lang="en-US" b="1" i="0" dirty="0" err="1"/>
            <a:t>Ini</a:t>
          </a:r>
          <a:r>
            <a:rPr lang="en-US" b="1" i="0" dirty="0"/>
            <a:t> </a:t>
          </a:r>
          <a:r>
            <a:rPr lang="en-US" b="1" i="0" dirty="0" err="1"/>
            <a:t>bisa</a:t>
          </a:r>
          <a:r>
            <a:rPr lang="en-US" b="1" i="0" dirty="0"/>
            <a:t> </a:t>
          </a:r>
          <a:r>
            <a:rPr lang="en-US" b="1" i="0" dirty="0" err="1"/>
            <a:t>berupa</a:t>
          </a:r>
          <a:r>
            <a:rPr lang="en-US" b="1" i="0" dirty="0"/>
            <a:t> </a:t>
          </a:r>
          <a:r>
            <a:rPr lang="en-US" b="1" i="0" dirty="0" err="1"/>
            <a:t>kantor</a:t>
          </a:r>
          <a:r>
            <a:rPr lang="en-US" b="1" i="0" dirty="0"/>
            <a:t> </a:t>
          </a:r>
          <a:r>
            <a:rPr lang="en-US" b="1" i="0" dirty="0" err="1"/>
            <a:t>pusat</a:t>
          </a:r>
          <a:r>
            <a:rPr lang="en-US" b="1" i="0" dirty="0"/>
            <a:t>, </a:t>
          </a:r>
          <a:r>
            <a:rPr lang="en-US" b="1" i="0" dirty="0" err="1"/>
            <a:t>kantor</a:t>
          </a:r>
          <a:r>
            <a:rPr lang="en-US" b="1" i="0" dirty="0"/>
            <a:t> </a:t>
          </a:r>
          <a:r>
            <a:rPr lang="en-US" b="1" i="0" dirty="0" err="1"/>
            <a:t>cabang</a:t>
          </a:r>
          <a:r>
            <a:rPr lang="en-US" b="1" i="0" dirty="0"/>
            <a:t>, </a:t>
          </a:r>
          <a:r>
            <a:rPr lang="en-US" b="1" i="0" dirty="0" err="1"/>
            <a:t>pusat</a:t>
          </a:r>
          <a:r>
            <a:rPr lang="en-US" b="1" i="0" dirty="0"/>
            <a:t> data, dan </a:t>
          </a:r>
          <a:r>
            <a:rPr lang="en-US" b="1" i="0" dirty="0" err="1"/>
            <a:t>fasilitas</a:t>
          </a:r>
          <a:r>
            <a:rPr lang="en-US" b="1" i="0" dirty="0"/>
            <a:t> hosting </a:t>
          </a:r>
          <a:r>
            <a:rPr lang="en-US" b="1" i="0" dirty="0" err="1"/>
            <a:t>eksternal</a:t>
          </a:r>
          <a:r>
            <a:rPr lang="en-US" b="1" i="0" dirty="0"/>
            <a:t>. Lokasi-</a:t>
          </a:r>
          <a:r>
            <a:rPr lang="en-US" b="1" i="0" dirty="0" err="1"/>
            <a:t>lokasi</a:t>
          </a:r>
          <a:r>
            <a:rPr lang="en-US" b="1" i="0" dirty="0"/>
            <a:t> </a:t>
          </a:r>
          <a:r>
            <a:rPr lang="en-US" b="1" i="0" dirty="0" err="1"/>
            <a:t>ini</a:t>
          </a:r>
          <a:r>
            <a:rPr lang="en-US" b="1" i="0" dirty="0"/>
            <a:t> </a:t>
          </a:r>
          <a:r>
            <a:rPr lang="en-US" b="1" i="0" dirty="0" err="1"/>
            <a:t>digambarkan</a:t>
          </a:r>
          <a:r>
            <a:rPr lang="en-US" b="1" i="0" dirty="0"/>
            <a:t> </a:t>
          </a:r>
          <a:r>
            <a:rPr lang="en-US" b="1" i="0" dirty="0" err="1"/>
            <a:t>dengan</a:t>
          </a:r>
          <a:r>
            <a:rPr lang="en-US" b="1" i="0" dirty="0"/>
            <a:t> </a:t>
          </a:r>
          <a:r>
            <a:rPr lang="en-US" b="1" i="0" dirty="0" err="1"/>
            <a:t>menyatakan</a:t>
          </a:r>
          <a:r>
            <a:rPr lang="en-US" b="1" i="0" dirty="0"/>
            <a:t> </a:t>
          </a:r>
          <a:r>
            <a:rPr lang="en-US" b="1" i="0" dirty="0" err="1"/>
            <a:t>alamat</a:t>
          </a:r>
          <a:r>
            <a:rPr lang="en-US" b="1" i="0" dirty="0"/>
            <a:t> </a:t>
          </a:r>
          <a:r>
            <a:rPr lang="en-US" b="1" i="0" dirty="0" err="1"/>
            <a:t>geografis</a:t>
          </a:r>
          <a:r>
            <a:rPr lang="en-US" b="1" i="0" dirty="0"/>
            <a:t> </a:t>
          </a:r>
          <a:r>
            <a:rPr lang="en-US" b="1" i="0" dirty="0" err="1"/>
            <a:t>atau</a:t>
          </a:r>
          <a:r>
            <a:rPr lang="en-US" b="1" i="0" dirty="0"/>
            <a:t> wilayah.</a:t>
          </a:r>
          <a:endParaRPr lang="en-US" b="1" dirty="0"/>
        </a:p>
      </dgm:t>
    </dgm:pt>
    <dgm:pt modelId="{BC5F4A9E-7BE7-4E0B-B3C8-DB2C177BF1DB}" type="parTrans" cxnId="{0F00404C-77C7-4AED-8183-5022D58EEFAD}">
      <dgm:prSet/>
      <dgm:spPr/>
      <dgm:t>
        <a:bodyPr/>
        <a:lstStyle/>
        <a:p>
          <a:pPr algn="just"/>
          <a:endParaRPr lang="en-US" b="1"/>
        </a:p>
      </dgm:t>
    </dgm:pt>
    <dgm:pt modelId="{D7A2B1DC-49CC-4D50-804F-F71EF1ECCC1B}" type="sibTrans" cxnId="{0F00404C-77C7-4AED-8183-5022D58EEFAD}">
      <dgm:prSet/>
      <dgm:spPr/>
      <dgm:t>
        <a:bodyPr/>
        <a:lstStyle/>
        <a:p>
          <a:pPr algn="just"/>
          <a:endParaRPr lang="en-US" b="1"/>
        </a:p>
      </dgm:t>
    </dgm:pt>
    <dgm:pt modelId="{4F0C35E0-574B-4EBD-BDF0-D65F0A55DA26}">
      <dgm:prSet/>
      <dgm:spPr/>
      <dgm:t>
        <a:bodyPr/>
        <a:lstStyle/>
        <a:p>
          <a:pPr algn="just"/>
          <a:r>
            <a:rPr lang="en-US" b="1" i="0" dirty="0" err="1"/>
            <a:t>Komponen</a:t>
          </a:r>
          <a:r>
            <a:rPr lang="en-US" b="1" i="0" dirty="0"/>
            <a:t> </a:t>
          </a:r>
          <a:r>
            <a:rPr lang="en-US" b="1" i="0" dirty="0" err="1"/>
            <a:t>infrastruktur</a:t>
          </a:r>
          <a:r>
            <a:rPr lang="en-US" b="1" i="0" dirty="0"/>
            <a:t> </a:t>
          </a:r>
          <a:r>
            <a:rPr lang="en-US" b="1" i="0" dirty="0" err="1"/>
            <a:t>seperti</a:t>
          </a:r>
          <a:r>
            <a:rPr lang="en-US" b="1" i="0" dirty="0"/>
            <a:t> server, </a:t>
          </a:r>
          <a:r>
            <a:rPr lang="en-US" b="1" i="0" dirty="0" err="1"/>
            <a:t>penyimpanan</a:t>
          </a:r>
          <a:r>
            <a:rPr lang="en-US" b="1" i="0" dirty="0"/>
            <a:t>, </a:t>
          </a:r>
          <a:r>
            <a:rPr lang="en-US" b="1" i="0" dirty="0" err="1"/>
            <a:t>perangkat</a:t>
          </a:r>
          <a:r>
            <a:rPr lang="en-US" b="1" i="0" dirty="0"/>
            <a:t> </a:t>
          </a:r>
          <a:r>
            <a:rPr lang="en-US" b="1" i="0" dirty="0" err="1"/>
            <a:t>jaringan</a:t>
          </a:r>
          <a:r>
            <a:rPr lang="en-US" b="1" i="0" dirty="0"/>
            <a:t>, dan </a:t>
          </a:r>
          <a:r>
            <a:rPr lang="en-US" b="1" i="0" dirty="0" err="1"/>
            <a:t>sistem</a:t>
          </a:r>
          <a:r>
            <a:rPr lang="en-US" b="1" i="0" dirty="0"/>
            <a:t> </a:t>
          </a:r>
          <a:r>
            <a:rPr lang="en-US" b="1" i="0" dirty="0" err="1"/>
            <a:t>keamanan</a:t>
          </a:r>
          <a:r>
            <a:rPr lang="en-US" b="1" i="0" dirty="0"/>
            <a:t>, </a:t>
          </a:r>
          <a:r>
            <a:rPr lang="en-US" b="1" i="0" dirty="0" err="1"/>
            <a:t>ditempatkan</a:t>
          </a:r>
          <a:r>
            <a:rPr lang="en-US" b="1" i="0" dirty="0"/>
            <a:t> </a:t>
          </a:r>
          <a:r>
            <a:rPr lang="en-US" b="1" i="0" dirty="0" err="1"/>
            <a:t>dalam</a:t>
          </a:r>
          <a:r>
            <a:rPr lang="en-US" b="1" i="0" dirty="0"/>
            <a:t> </a:t>
          </a:r>
          <a:r>
            <a:rPr lang="en-US" b="1" i="0" dirty="0" err="1"/>
            <a:t>konteks</a:t>
          </a:r>
          <a:r>
            <a:rPr lang="en-US" b="1" i="0" dirty="0"/>
            <a:t> </a:t>
          </a:r>
          <a:r>
            <a:rPr lang="en-US" b="1" i="0" dirty="0" err="1"/>
            <a:t>lokasi</a:t>
          </a:r>
          <a:r>
            <a:rPr lang="en-US" b="1" i="0" dirty="0"/>
            <a:t> </a:t>
          </a:r>
          <a:r>
            <a:rPr lang="en-US" b="1" i="0" dirty="0" err="1"/>
            <a:t>fisiknya</a:t>
          </a:r>
          <a:r>
            <a:rPr lang="en-US" b="1" i="0" dirty="0"/>
            <a:t>.</a:t>
          </a:r>
          <a:endParaRPr lang="en-US" b="1" dirty="0"/>
        </a:p>
      </dgm:t>
    </dgm:pt>
    <dgm:pt modelId="{BFF34351-0DEC-4B7B-8246-EB35F96F21FB}" type="parTrans" cxnId="{6574603E-9E68-42F9-AB9B-2627C4165B58}">
      <dgm:prSet/>
      <dgm:spPr/>
      <dgm:t>
        <a:bodyPr/>
        <a:lstStyle/>
        <a:p>
          <a:pPr algn="just"/>
          <a:endParaRPr lang="en-US" b="1"/>
        </a:p>
      </dgm:t>
    </dgm:pt>
    <dgm:pt modelId="{9BBB53C1-FC73-4F3B-A78B-6736D56F15D2}" type="sibTrans" cxnId="{6574603E-9E68-42F9-AB9B-2627C4165B58}">
      <dgm:prSet/>
      <dgm:spPr/>
      <dgm:t>
        <a:bodyPr/>
        <a:lstStyle/>
        <a:p>
          <a:pPr algn="just"/>
          <a:endParaRPr lang="en-US" b="1"/>
        </a:p>
      </dgm:t>
    </dgm:pt>
    <dgm:pt modelId="{9BBDACF1-4B1B-41DD-B407-C2B1BBDA3545}">
      <dgm:prSet/>
      <dgm:spPr/>
      <dgm:t>
        <a:bodyPr/>
        <a:lstStyle/>
        <a:p>
          <a:pPr algn="just"/>
          <a:r>
            <a:rPr lang="en-US" b="1" i="0"/>
            <a:t>Cara </a:t>
          </a:r>
          <a:r>
            <a:rPr lang="en-US" b="1" i="0" dirty="0" err="1"/>
            <a:t>lokasi-lokasi</a:t>
          </a:r>
          <a:r>
            <a:rPr lang="en-US" b="1" i="0" dirty="0"/>
            <a:t> </a:t>
          </a:r>
          <a:r>
            <a:rPr lang="en-US" b="1" i="0" dirty="0" err="1"/>
            <a:t>ini</a:t>
          </a:r>
          <a:r>
            <a:rPr lang="en-US" b="1" i="0" dirty="0"/>
            <a:t> </a:t>
          </a:r>
          <a:r>
            <a:rPr lang="en-US" b="1" i="0" dirty="0" err="1"/>
            <a:t>terhubung</a:t>
          </a:r>
          <a:r>
            <a:rPr lang="en-US" b="1" i="0" dirty="0"/>
            <a:t>, </a:t>
          </a:r>
          <a:r>
            <a:rPr lang="en-US" b="1" i="0" dirty="0" err="1"/>
            <a:t>baik</a:t>
          </a:r>
          <a:r>
            <a:rPr lang="en-US" b="1" i="0" dirty="0"/>
            <a:t> </a:t>
          </a:r>
          <a:r>
            <a:rPr lang="en-US" b="1" i="0" dirty="0" err="1"/>
            <a:t>melalui</a:t>
          </a:r>
          <a:r>
            <a:rPr lang="en-US" b="1" i="0" dirty="0"/>
            <a:t> WAN, internet, VPN, </a:t>
          </a:r>
          <a:r>
            <a:rPr lang="en-US" b="1" i="0" dirty="0" err="1"/>
            <a:t>atau</a:t>
          </a:r>
          <a:r>
            <a:rPr lang="en-US" b="1" i="0" dirty="0"/>
            <a:t> </a:t>
          </a:r>
          <a:r>
            <a:rPr lang="en-US" b="1" i="0" dirty="0" err="1"/>
            <a:t>metode</a:t>
          </a:r>
          <a:r>
            <a:rPr lang="en-US" b="1" i="0" dirty="0"/>
            <a:t> lain, </a:t>
          </a:r>
          <a:r>
            <a:rPr lang="en-US" b="1" i="0" dirty="0" err="1"/>
            <a:t>termasuk</a:t>
          </a:r>
          <a:r>
            <a:rPr lang="en-US" b="1" i="0" dirty="0"/>
            <a:t> detail </a:t>
          </a:r>
          <a:r>
            <a:rPr lang="en-US" b="1" i="0" dirty="0" err="1"/>
            <a:t>seperti</a:t>
          </a:r>
          <a:r>
            <a:rPr lang="en-US" b="1" i="0" dirty="0"/>
            <a:t> bandwidth dan </a:t>
          </a:r>
          <a:r>
            <a:rPr lang="en-US" b="1" i="0" dirty="0" err="1"/>
            <a:t>jenis</a:t>
          </a:r>
          <a:r>
            <a:rPr lang="en-US" b="1" i="0" dirty="0"/>
            <a:t> </a:t>
          </a:r>
          <a:r>
            <a:rPr lang="en-US" b="1" i="0" dirty="0" err="1"/>
            <a:t>koneksi</a:t>
          </a:r>
          <a:r>
            <a:rPr lang="en-US" b="1" i="0" dirty="0"/>
            <a:t>.</a:t>
          </a:r>
          <a:endParaRPr lang="en-US" b="1" dirty="0"/>
        </a:p>
      </dgm:t>
    </dgm:pt>
    <dgm:pt modelId="{719065DB-5FF3-4C7B-984E-E6224901C503}" type="parTrans" cxnId="{EF68B17A-AF18-4BCB-83A0-EF2860BAC6FF}">
      <dgm:prSet/>
      <dgm:spPr/>
      <dgm:t>
        <a:bodyPr/>
        <a:lstStyle/>
        <a:p>
          <a:pPr algn="just"/>
          <a:endParaRPr lang="en-US" b="1"/>
        </a:p>
      </dgm:t>
    </dgm:pt>
    <dgm:pt modelId="{E9017771-AE81-4C3E-8387-6E3511E37C08}" type="sibTrans" cxnId="{EF68B17A-AF18-4BCB-83A0-EF2860BAC6FF}">
      <dgm:prSet/>
      <dgm:spPr/>
      <dgm:t>
        <a:bodyPr/>
        <a:lstStyle/>
        <a:p>
          <a:pPr algn="just"/>
          <a:endParaRPr lang="en-US" b="1"/>
        </a:p>
      </dgm:t>
    </dgm:pt>
    <dgm:pt modelId="{C016AAB1-ACC3-4660-977C-B19688B057EA}" type="pres">
      <dgm:prSet presAssocID="{ADE8B4E0-5130-4131-9E1F-C947094FB6FB}" presName="linear" presStyleCnt="0">
        <dgm:presLayoutVars>
          <dgm:animLvl val="lvl"/>
          <dgm:resizeHandles val="exact"/>
        </dgm:presLayoutVars>
      </dgm:prSet>
      <dgm:spPr/>
    </dgm:pt>
    <dgm:pt modelId="{4C064382-5E80-4B3E-A70B-CDCA2460FACF}" type="pres">
      <dgm:prSet presAssocID="{C19E2B16-EA59-4E13-9337-60106DC3AFF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2259CF-B413-4F12-939F-0DCC76D270BE}" type="pres">
      <dgm:prSet presAssocID="{C19E2B16-EA59-4E13-9337-60106DC3AFFC}" presName="childText" presStyleLbl="revTx" presStyleIdx="0" presStyleCnt="3">
        <dgm:presLayoutVars>
          <dgm:bulletEnabled val="1"/>
        </dgm:presLayoutVars>
      </dgm:prSet>
      <dgm:spPr/>
    </dgm:pt>
    <dgm:pt modelId="{50D2ED53-26CD-44D6-9938-269C36F8C9B9}" type="pres">
      <dgm:prSet presAssocID="{F0424170-B290-4B20-AAAC-DA671742D1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5EA9B9-8E49-4E4D-8FD9-FC2FCF703F12}" type="pres">
      <dgm:prSet presAssocID="{F0424170-B290-4B20-AAAC-DA671742D151}" presName="childText" presStyleLbl="revTx" presStyleIdx="1" presStyleCnt="3">
        <dgm:presLayoutVars>
          <dgm:bulletEnabled val="1"/>
        </dgm:presLayoutVars>
      </dgm:prSet>
      <dgm:spPr/>
    </dgm:pt>
    <dgm:pt modelId="{E5D6BA59-DD6C-40D9-A259-5B2D552273DF}" type="pres">
      <dgm:prSet presAssocID="{2D828AB9-82C9-49AE-878D-52782722F38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1452820-54E0-447F-BE44-48539DEFA8BB}" type="pres">
      <dgm:prSet presAssocID="{2D828AB9-82C9-49AE-878D-52782722F38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C6BEA14-812D-447D-9B22-B55C18FF6FE0}" srcId="{ADE8B4E0-5130-4131-9E1F-C947094FB6FB}" destId="{2D828AB9-82C9-49AE-878D-52782722F380}" srcOrd="2" destOrd="0" parTransId="{D18DF743-3072-427B-A220-2E5FC0B9D542}" sibTransId="{75E5230E-3909-4360-B16C-F05256DDE531}"/>
    <dgm:cxn modelId="{6574603E-9E68-42F9-AB9B-2627C4165B58}" srcId="{F0424170-B290-4B20-AAAC-DA671742D151}" destId="{4F0C35E0-574B-4EBD-BDF0-D65F0A55DA26}" srcOrd="0" destOrd="0" parTransId="{BFF34351-0DEC-4B7B-8246-EB35F96F21FB}" sibTransId="{9BBB53C1-FC73-4F3B-A78B-6736D56F15D2}"/>
    <dgm:cxn modelId="{0F00404C-77C7-4AED-8183-5022D58EEFAD}" srcId="{C19E2B16-EA59-4E13-9337-60106DC3AFFC}" destId="{2E2608DC-0E10-420C-8922-AFDFA0C8BBD9}" srcOrd="0" destOrd="0" parTransId="{BC5F4A9E-7BE7-4E0B-B3C8-DB2C177BF1DB}" sibTransId="{D7A2B1DC-49CC-4D50-804F-F71EF1ECCC1B}"/>
    <dgm:cxn modelId="{DF4B536E-A5D5-43DC-B0C2-0A187AF796A2}" type="presOf" srcId="{4F0C35E0-574B-4EBD-BDF0-D65F0A55DA26}" destId="{315EA9B9-8E49-4E4D-8FD9-FC2FCF703F12}" srcOrd="0" destOrd="0" presId="urn:microsoft.com/office/officeart/2005/8/layout/vList2"/>
    <dgm:cxn modelId="{0EF08473-7AE4-4898-B597-7C668E225D36}" type="presOf" srcId="{ADE8B4E0-5130-4131-9E1F-C947094FB6FB}" destId="{C016AAB1-ACC3-4660-977C-B19688B057EA}" srcOrd="0" destOrd="0" presId="urn:microsoft.com/office/officeart/2005/8/layout/vList2"/>
    <dgm:cxn modelId="{FAF4A87A-1113-4F18-9070-D74C3914EB1E}" type="presOf" srcId="{C19E2B16-EA59-4E13-9337-60106DC3AFFC}" destId="{4C064382-5E80-4B3E-A70B-CDCA2460FACF}" srcOrd="0" destOrd="0" presId="urn:microsoft.com/office/officeart/2005/8/layout/vList2"/>
    <dgm:cxn modelId="{EF68B17A-AF18-4BCB-83A0-EF2860BAC6FF}" srcId="{2D828AB9-82C9-49AE-878D-52782722F380}" destId="{9BBDACF1-4B1B-41DD-B407-C2B1BBDA3545}" srcOrd="0" destOrd="0" parTransId="{719065DB-5FF3-4C7B-984E-E6224901C503}" sibTransId="{E9017771-AE81-4C3E-8387-6E3511E37C08}"/>
    <dgm:cxn modelId="{595501C3-87B9-4405-98A7-5465AAB581B6}" type="presOf" srcId="{9BBDACF1-4B1B-41DD-B407-C2B1BBDA3545}" destId="{01452820-54E0-447F-BE44-48539DEFA8BB}" srcOrd="0" destOrd="0" presId="urn:microsoft.com/office/officeart/2005/8/layout/vList2"/>
    <dgm:cxn modelId="{8FF00AD3-F8BB-4C5B-AB61-37392074ACF1}" type="presOf" srcId="{2E2608DC-0E10-420C-8922-AFDFA0C8BBD9}" destId="{E92259CF-B413-4F12-939F-0DCC76D270BE}" srcOrd="0" destOrd="0" presId="urn:microsoft.com/office/officeart/2005/8/layout/vList2"/>
    <dgm:cxn modelId="{599868D5-116E-47CF-9518-AC6EE3C51F35}" srcId="{ADE8B4E0-5130-4131-9E1F-C947094FB6FB}" destId="{F0424170-B290-4B20-AAAC-DA671742D151}" srcOrd="1" destOrd="0" parTransId="{B015928D-1B61-4FAC-946C-94AF2D6DC45D}" sibTransId="{DA142646-1D6B-45AC-9670-82BA16EE4E09}"/>
    <dgm:cxn modelId="{C0B655DA-504B-4A01-854F-74BF252D6E27}" srcId="{ADE8B4E0-5130-4131-9E1F-C947094FB6FB}" destId="{C19E2B16-EA59-4E13-9337-60106DC3AFFC}" srcOrd="0" destOrd="0" parTransId="{FD91562A-49ED-49F4-901A-6A2DA6D4F202}" sibTransId="{A9CDB641-ED93-4A0D-9A39-011732CBCBA6}"/>
    <dgm:cxn modelId="{819DCFEB-8819-4636-B720-73C6A7782DAE}" type="presOf" srcId="{F0424170-B290-4B20-AAAC-DA671742D151}" destId="{50D2ED53-26CD-44D6-9938-269C36F8C9B9}" srcOrd="0" destOrd="0" presId="urn:microsoft.com/office/officeart/2005/8/layout/vList2"/>
    <dgm:cxn modelId="{2C8B02FB-1FCA-4C3B-B699-806587EF696B}" type="presOf" srcId="{2D828AB9-82C9-49AE-878D-52782722F380}" destId="{E5D6BA59-DD6C-40D9-A259-5B2D552273DF}" srcOrd="0" destOrd="0" presId="urn:microsoft.com/office/officeart/2005/8/layout/vList2"/>
    <dgm:cxn modelId="{EF35049C-F961-4A68-BBCF-1009D9DB7025}" type="presParOf" srcId="{C016AAB1-ACC3-4660-977C-B19688B057EA}" destId="{4C064382-5E80-4B3E-A70B-CDCA2460FACF}" srcOrd="0" destOrd="0" presId="urn:microsoft.com/office/officeart/2005/8/layout/vList2"/>
    <dgm:cxn modelId="{26CF1D81-90ED-4B30-81C6-E77F14A8B117}" type="presParOf" srcId="{C016AAB1-ACC3-4660-977C-B19688B057EA}" destId="{E92259CF-B413-4F12-939F-0DCC76D270BE}" srcOrd="1" destOrd="0" presId="urn:microsoft.com/office/officeart/2005/8/layout/vList2"/>
    <dgm:cxn modelId="{03C304C2-60A7-44FF-A55F-078B55B1650F}" type="presParOf" srcId="{C016AAB1-ACC3-4660-977C-B19688B057EA}" destId="{50D2ED53-26CD-44D6-9938-269C36F8C9B9}" srcOrd="2" destOrd="0" presId="urn:microsoft.com/office/officeart/2005/8/layout/vList2"/>
    <dgm:cxn modelId="{595495FC-1582-40B2-B58A-FD5D69F246EF}" type="presParOf" srcId="{C016AAB1-ACC3-4660-977C-B19688B057EA}" destId="{315EA9B9-8E49-4E4D-8FD9-FC2FCF703F12}" srcOrd="3" destOrd="0" presId="urn:microsoft.com/office/officeart/2005/8/layout/vList2"/>
    <dgm:cxn modelId="{E941E3CC-FEDE-4847-AC2A-55E359B39EA4}" type="presParOf" srcId="{C016AAB1-ACC3-4660-977C-B19688B057EA}" destId="{E5D6BA59-DD6C-40D9-A259-5B2D552273DF}" srcOrd="4" destOrd="0" presId="urn:microsoft.com/office/officeart/2005/8/layout/vList2"/>
    <dgm:cxn modelId="{74963549-28CB-45B1-BB8A-79E272CC02D7}" type="presParOf" srcId="{C016AAB1-ACC3-4660-977C-B19688B057EA}" destId="{01452820-54E0-447F-BE44-48539DEFA8B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A476D68-AF86-4B79-ADD0-8F286DC4530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2D22F1-CD18-4E28-887C-DE37690FFCCB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1" i="0" dirty="0" err="1"/>
            <a:t>Perencanaan</a:t>
          </a:r>
          <a:r>
            <a:rPr lang="en-US" b="1" i="0" dirty="0"/>
            <a:t> </a:t>
          </a:r>
          <a:r>
            <a:rPr lang="en-US" b="1" i="0" dirty="0" err="1"/>
            <a:t>Kapasitas</a:t>
          </a:r>
          <a:r>
            <a:rPr lang="en-US" b="0" i="0" dirty="0"/>
            <a:t>:</a:t>
          </a:r>
        </a:p>
      </dgm:t>
    </dgm:pt>
    <dgm:pt modelId="{301D0392-3AFE-44B3-939B-521C065D58BA}" type="parTrans" cxnId="{24368587-8CE3-4222-B0FC-60E906BE6F99}">
      <dgm:prSet/>
      <dgm:spPr/>
      <dgm:t>
        <a:bodyPr/>
        <a:lstStyle/>
        <a:p>
          <a:pPr algn="just"/>
          <a:endParaRPr lang="en-US"/>
        </a:p>
      </dgm:t>
    </dgm:pt>
    <dgm:pt modelId="{1C7357CA-6105-486D-8D8A-1083DEC3291D}" type="sibTrans" cxnId="{24368587-8CE3-4222-B0FC-60E906BE6F99}">
      <dgm:prSet/>
      <dgm:spPr/>
      <dgm:t>
        <a:bodyPr/>
        <a:lstStyle/>
        <a:p>
          <a:pPr algn="just"/>
          <a:endParaRPr lang="en-US"/>
        </a:p>
      </dgm:t>
    </dgm:pt>
    <dgm:pt modelId="{CEA9053F-D556-480E-AC04-EBCC08BFF31B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1" i="0" dirty="0" err="1"/>
            <a:t>Manajemen</a:t>
          </a:r>
          <a:r>
            <a:rPr lang="en-US" b="1" i="0" dirty="0"/>
            <a:t> </a:t>
          </a:r>
          <a:r>
            <a:rPr lang="en-US" b="1" i="0" dirty="0" err="1"/>
            <a:t>Risiko</a:t>
          </a:r>
          <a:r>
            <a:rPr lang="en-US" b="0" i="0" dirty="0"/>
            <a:t>:</a:t>
          </a:r>
        </a:p>
      </dgm:t>
    </dgm:pt>
    <dgm:pt modelId="{C7F52D5D-0ED3-4D0D-A8B8-28640227C4BA}" type="parTrans" cxnId="{D678C5CB-DA34-45C6-BC67-B20F6BE34464}">
      <dgm:prSet/>
      <dgm:spPr/>
      <dgm:t>
        <a:bodyPr/>
        <a:lstStyle/>
        <a:p>
          <a:pPr algn="just"/>
          <a:endParaRPr lang="en-US"/>
        </a:p>
      </dgm:t>
    </dgm:pt>
    <dgm:pt modelId="{4AE7FBF7-7742-48B1-9B07-E2AAF966F31F}" type="sibTrans" cxnId="{D678C5CB-DA34-45C6-BC67-B20F6BE34464}">
      <dgm:prSet/>
      <dgm:spPr/>
      <dgm:t>
        <a:bodyPr/>
        <a:lstStyle/>
        <a:p>
          <a:pPr algn="just"/>
          <a:endParaRPr lang="en-US"/>
        </a:p>
      </dgm:t>
    </dgm:pt>
    <dgm:pt modelId="{EFB5CF1C-A280-4C48-8BC6-2E78220957A3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0" i="0" dirty="0" err="1"/>
            <a:t>Membantu</a:t>
          </a:r>
          <a:r>
            <a:rPr lang="en-US" b="0" i="0" dirty="0"/>
            <a:t> </a:t>
          </a:r>
          <a:r>
            <a:rPr lang="en-US" b="0" i="0" dirty="0" err="1"/>
            <a:t>dalam</a:t>
          </a:r>
          <a:r>
            <a:rPr lang="en-US" b="0" i="0" dirty="0"/>
            <a:t> </a:t>
          </a:r>
          <a:r>
            <a:rPr lang="en-US" b="0" i="0" dirty="0" err="1"/>
            <a:t>merencanakan</a:t>
          </a:r>
          <a:r>
            <a:rPr lang="en-US" b="0" i="0" dirty="0"/>
            <a:t> </a:t>
          </a:r>
          <a:r>
            <a:rPr lang="en-US" b="0" i="0" dirty="0" err="1"/>
            <a:t>kebutuhan</a:t>
          </a:r>
          <a:r>
            <a:rPr lang="en-US" b="0" i="0" dirty="0"/>
            <a:t> </a:t>
          </a:r>
          <a:r>
            <a:rPr lang="en-US" b="0" i="0" dirty="0" err="1"/>
            <a:t>kapasitas</a:t>
          </a:r>
          <a:r>
            <a:rPr lang="en-US" b="0" i="0" dirty="0"/>
            <a:t> dan </a:t>
          </a:r>
          <a:r>
            <a:rPr lang="en-US" b="0" i="0" dirty="0" err="1"/>
            <a:t>sumber</a:t>
          </a:r>
          <a:r>
            <a:rPr lang="en-US" b="0" i="0" dirty="0"/>
            <a:t> </a:t>
          </a:r>
          <a:r>
            <a:rPr lang="en-US" b="0" i="0" dirty="0" err="1"/>
            <a:t>daya</a:t>
          </a:r>
          <a:r>
            <a:rPr lang="en-US" b="0" i="0" dirty="0"/>
            <a:t> </a:t>
          </a:r>
          <a:r>
            <a:rPr lang="en-US" b="0" i="0" dirty="0" err="1"/>
            <a:t>berdasarkan</a:t>
          </a:r>
          <a:r>
            <a:rPr lang="en-US" b="0" i="0" dirty="0"/>
            <a:t> </a:t>
          </a:r>
          <a:r>
            <a:rPr lang="en-US" b="0" i="0" dirty="0" err="1"/>
            <a:t>pemahaman</a:t>
          </a:r>
          <a:r>
            <a:rPr lang="en-US" b="0" i="0" dirty="0"/>
            <a:t> </a:t>
          </a:r>
          <a:r>
            <a:rPr lang="en-US" b="0" i="0" dirty="0" err="1"/>
            <a:t>tentang</a:t>
          </a:r>
          <a:r>
            <a:rPr lang="en-US" b="0" i="0" dirty="0"/>
            <a:t> proses </a:t>
          </a:r>
          <a:r>
            <a:rPr lang="en-US" b="0" i="0" dirty="0" err="1"/>
            <a:t>pengolahan</a:t>
          </a:r>
          <a:r>
            <a:rPr lang="en-US" b="0" i="0" dirty="0"/>
            <a:t>.</a:t>
          </a:r>
        </a:p>
      </dgm:t>
    </dgm:pt>
    <dgm:pt modelId="{0995D887-583F-451C-96A5-A6A3A0A21DC1}" type="parTrans" cxnId="{6C98ED37-8614-4AF6-8152-C3751E9BA46F}">
      <dgm:prSet/>
      <dgm:spPr/>
      <dgm:t>
        <a:bodyPr/>
        <a:lstStyle/>
        <a:p>
          <a:pPr algn="just"/>
          <a:endParaRPr lang="en-US"/>
        </a:p>
      </dgm:t>
    </dgm:pt>
    <dgm:pt modelId="{79C7E9DB-0DD2-436A-99A2-7FFEA7151486}" type="sibTrans" cxnId="{6C98ED37-8614-4AF6-8152-C3751E9BA46F}">
      <dgm:prSet/>
      <dgm:spPr/>
      <dgm:t>
        <a:bodyPr/>
        <a:lstStyle/>
        <a:p>
          <a:pPr algn="just"/>
          <a:endParaRPr lang="en-US"/>
        </a:p>
      </dgm:t>
    </dgm:pt>
    <dgm:pt modelId="{E949E2D1-94C5-4FAC-B9AD-EB5764E79309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0" i="0" dirty="0" err="1"/>
            <a:t>Identifikasi</a:t>
          </a:r>
          <a:r>
            <a:rPr lang="en-US" b="0" i="0" dirty="0"/>
            <a:t> </a:t>
          </a:r>
          <a:r>
            <a:rPr lang="en-US" b="0" i="0" dirty="0" err="1"/>
            <a:t>potensi</a:t>
          </a:r>
          <a:r>
            <a:rPr lang="en-US" b="0" i="0" dirty="0"/>
            <a:t> </a:t>
          </a:r>
          <a:r>
            <a:rPr lang="en-US" b="0" i="0" dirty="0" err="1"/>
            <a:t>titik</a:t>
          </a:r>
          <a:r>
            <a:rPr lang="en-US" b="0" i="0" dirty="0"/>
            <a:t> </a:t>
          </a:r>
          <a:r>
            <a:rPr lang="en-US" b="0" i="0" dirty="0" err="1"/>
            <a:t>kegagalan</a:t>
          </a:r>
          <a:r>
            <a:rPr lang="en-US" b="0" i="0" dirty="0"/>
            <a:t> dan </a:t>
          </a:r>
          <a:r>
            <a:rPr lang="en-US" b="0" i="0" dirty="0" err="1"/>
            <a:t>risiko</a:t>
          </a:r>
          <a:r>
            <a:rPr lang="en-US" b="0" i="0" dirty="0"/>
            <a:t> </a:t>
          </a:r>
          <a:r>
            <a:rPr lang="en-US" b="0" i="0" dirty="0" err="1"/>
            <a:t>dalam</a:t>
          </a:r>
          <a:r>
            <a:rPr lang="en-US" b="0" i="0" dirty="0"/>
            <a:t> proses </a:t>
          </a:r>
          <a:r>
            <a:rPr lang="en-US" b="0" i="0" dirty="0" err="1"/>
            <a:t>pengolahan</a:t>
          </a:r>
          <a:r>
            <a:rPr lang="en-US" b="0" i="0" dirty="0"/>
            <a:t> dan </a:t>
          </a:r>
          <a:r>
            <a:rPr lang="en-US" b="0" i="0" dirty="0" err="1"/>
            <a:t>infrastruktur</a:t>
          </a:r>
          <a:r>
            <a:rPr lang="en-US" b="0" i="0" dirty="0"/>
            <a:t> </a:t>
          </a:r>
          <a:r>
            <a:rPr lang="en-US" b="0" i="0" dirty="0" err="1"/>
            <a:t>pendukungnya</a:t>
          </a:r>
          <a:r>
            <a:rPr lang="en-US" b="0" i="0" dirty="0"/>
            <a:t>.</a:t>
          </a:r>
        </a:p>
      </dgm:t>
    </dgm:pt>
    <dgm:pt modelId="{8F9C5F42-E444-4EBE-91F3-CBA0A1CF3023}" type="parTrans" cxnId="{ECB1D6E4-F421-4606-91BE-F5B1E340EEB4}">
      <dgm:prSet/>
      <dgm:spPr/>
      <dgm:t>
        <a:bodyPr/>
        <a:lstStyle/>
        <a:p>
          <a:pPr algn="just"/>
          <a:endParaRPr lang="en-US"/>
        </a:p>
      </dgm:t>
    </dgm:pt>
    <dgm:pt modelId="{A25C96E7-3CE5-4EA7-94C0-E280DAB7D625}" type="sibTrans" cxnId="{ECB1D6E4-F421-4606-91BE-F5B1E340EEB4}">
      <dgm:prSet/>
      <dgm:spPr/>
      <dgm:t>
        <a:bodyPr/>
        <a:lstStyle/>
        <a:p>
          <a:pPr algn="just"/>
          <a:endParaRPr lang="en-US"/>
        </a:p>
      </dgm:t>
    </dgm:pt>
    <dgm:pt modelId="{F9CB52ED-6EFE-4D0E-A916-95541186D6AB}" type="pres">
      <dgm:prSet presAssocID="{AA476D68-AF86-4B79-ADD0-8F286DC4530F}" presName="vert0" presStyleCnt="0">
        <dgm:presLayoutVars>
          <dgm:dir/>
          <dgm:animOne val="branch"/>
          <dgm:animLvl val="lvl"/>
        </dgm:presLayoutVars>
      </dgm:prSet>
      <dgm:spPr/>
    </dgm:pt>
    <dgm:pt modelId="{724492AC-BBEB-468A-B96D-81D5BE65AF37}" type="pres">
      <dgm:prSet presAssocID="{AB2D22F1-CD18-4E28-887C-DE37690FFCCB}" presName="thickLine" presStyleLbl="alignNode1" presStyleIdx="0" presStyleCnt="2"/>
      <dgm:spPr/>
    </dgm:pt>
    <dgm:pt modelId="{2C0FC29D-DE31-4177-A95D-8AC0CD0A05CC}" type="pres">
      <dgm:prSet presAssocID="{AB2D22F1-CD18-4E28-887C-DE37690FFCCB}" presName="horz1" presStyleCnt="0"/>
      <dgm:spPr/>
    </dgm:pt>
    <dgm:pt modelId="{CCA433AF-AD62-4DB5-96DD-52C7333A425D}" type="pres">
      <dgm:prSet presAssocID="{AB2D22F1-CD18-4E28-887C-DE37690FFCCB}" presName="tx1" presStyleLbl="revTx" presStyleIdx="0" presStyleCnt="4"/>
      <dgm:spPr/>
    </dgm:pt>
    <dgm:pt modelId="{D59445C5-1816-46CB-A56E-CA8AE75A5F36}" type="pres">
      <dgm:prSet presAssocID="{AB2D22F1-CD18-4E28-887C-DE37690FFCCB}" presName="vert1" presStyleCnt="0"/>
      <dgm:spPr/>
    </dgm:pt>
    <dgm:pt modelId="{FC62CBA7-AAFD-48D7-912F-FFA280B4E7C8}" type="pres">
      <dgm:prSet presAssocID="{EFB5CF1C-A280-4C48-8BC6-2E78220957A3}" presName="vertSpace2a" presStyleCnt="0"/>
      <dgm:spPr/>
    </dgm:pt>
    <dgm:pt modelId="{38437D31-6929-4DA6-8743-D21D8BB64CF9}" type="pres">
      <dgm:prSet presAssocID="{EFB5CF1C-A280-4C48-8BC6-2E78220957A3}" presName="horz2" presStyleCnt="0"/>
      <dgm:spPr/>
    </dgm:pt>
    <dgm:pt modelId="{ADA04EE3-3F8A-4A2B-9FC9-3987FF5D532A}" type="pres">
      <dgm:prSet presAssocID="{EFB5CF1C-A280-4C48-8BC6-2E78220957A3}" presName="horzSpace2" presStyleCnt="0"/>
      <dgm:spPr/>
    </dgm:pt>
    <dgm:pt modelId="{F8F204F9-F2C1-453C-B77D-99E9934B7DE3}" type="pres">
      <dgm:prSet presAssocID="{EFB5CF1C-A280-4C48-8BC6-2E78220957A3}" presName="tx2" presStyleLbl="revTx" presStyleIdx="1" presStyleCnt="4"/>
      <dgm:spPr/>
    </dgm:pt>
    <dgm:pt modelId="{9080CEBB-4A98-4875-9E5E-0864F9BFD5B4}" type="pres">
      <dgm:prSet presAssocID="{EFB5CF1C-A280-4C48-8BC6-2E78220957A3}" presName="vert2" presStyleCnt="0"/>
      <dgm:spPr/>
    </dgm:pt>
    <dgm:pt modelId="{4F697E92-2698-4C0D-9E51-CAC2D8B331EE}" type="pres">
      <dgm:prSet presAssocID="{EFB5CF1C-A280-4C48-8BC6-2E78220957A3}" presName="thinLine2b" presStyleLbl="callout" presStyleIdx="0" presStyleCnt="2"/>
      <dgm:spPr/>
    </dgm:pt>
    <dgm:pt modelId="{2C486C95-DD88-4814-8198-303B263D9088}" type="pres">
      <dgm:prSet presAssocID="{EFB5CF1C-A280-4C48-8BC6-2E78220957A3}" presName="vertSpace2b" presStyleCnt="0"/>
      <dgm:spPr/>
    </dgm:pt>
    <dgm:pt modelId="{3C914C63-3B35-4474-ABE6-1E5B59A297A9}" type="pres">
      <dgm:prSet presAssocID="{CEA9053F-D556-480E-AC04-EBCC08BFF31B}" presName="thickLine" presStyleLbl="alignNode1" presStyleIdx="1" presStyleCnt="2"/>
      <dgm:spPr/>
    </dgm:pt>
    <dgm:pt modelId="{C2CAF84E-1BDD-4F87-99CF-4C015241A747}" type="pres">
      <dgm:prSet presAssocID="{CEA9053F-D556-480E-AC04-EBCC08BFF31B}" presName="horz1" presStyleCnt="0"/>
      <dgm:spPr/>
    </dgm:pt>
    <dgm:pt modelId="{5FD6144B-7336-4C25-977F-60A1667F7A8E}" type="pres">
      <dgm:prSet presAssocID="{CEA9053F-D556-480E-AC04-EBCC08BFF31B}" presName="tx1" presStyleLbl="revTx" presStyleIdx="2" presStyleCnt="4"/>
      <dgm:spPr/>
    </dgm:pt>
    <dgm:pt modelId="{8D6C93F7-9377-4CDB-8BEE-3B1720BBE46D}" type="pres">
      <dgm:prSet presAssocID="{CEA9053F-D556-480E-AC04-EBCC08BFF31B}" presName="vert1" presStyleCnt="0"/>
      <dgm:spPr/>
    </dgm:pt>
    <dgm:pt modelId="{E745BE1E-58C7-4AFF-9ED7-CE9B5AA1A7A2}" type="pres">
      <dgm:prSet presAssocID="{E949E2D1-94C5-4FAC-B9AD-EB5764E79309}" presName="vertSpace2a" presStyleCnt="0"/>
      <dgm:spPr/>
    </dgm:pt>
    <dgm:pt modelId="{CA3920C4-B178-4F02-99B9-050A945347CE}" type="pres">
      <dgm:prSet presAssocID="{E949E2D1-94C5-4FAC-B9AD-EB5764E79309}" presName="horz2" presStyleCnt="0"/>
      <dgm:spPr/>
    </dgm:pt>
    <dgm:pt modelId="{27D37CD0-E3BF-4449-AFF8-13015A459647}" type="pres">
      <dgm:prSet presAssocID="{E949E2D1-94C5-4FAC-B9AD-EB5764E79309}" presName="horzSpace2" presStyleCnt="0"/>
      <dgm:spPr/>
    </dgm:pt>
    <dgm:pt modelId="{8E50BC83-B41F-4BBB-B1D7-F13A7BBA89C2}" type="pres">
      <dgm:prSet presAssocID="{E949E2D1-94C5-4FAC-B9AD-EB5764E79309}" presName="tx2" presStyleLbl="revTx" presStyleIdx="3" presStyleCnt="4"/>
      <dgm:spPr/>
    </dgm:pt>
    <dgm:pt modelId="{3494ABC2-6C39-4FA6-8E5A-31434E4942EE}" type="pres">
      <dgm:prSet presAssocID="{E949E2D1-94C5-4FAC-B9AD-EB5764E79309}" presName="vert2" presStyleCnt="0"/>
      <dgm:spPr/>
    </dgm:pt>
    <dgm:pt modelId="{6B154394-0CBD-43ED-A91B-6AF9FBC9E7B7}" type="pres">
      <dgm:prSet presAssocID="{E949E2D1-94C5-4FAC-B9AD-EB5764E79309}" presName="thinLine2b" presStyleLbl="callout" presStyleIdx="1" presStyleCnt="2"/>
      <dgm:spPr/>
    </dgm:pt>
    <dgm:pt modelId="{5FE6C322-C43B-43E0-8513-984F4A58CC0C}" type="pres">
      <dgm:prSet presAssocID="{E949E2D1-94C5-4FAC-B9AD-EB5764E79309}" presName="vertSpace2b" presStyleCnt="0"/>
      <dgm:spPr/>
    </dgm:pt>
  </dgm:ptLst>
  <dgm:cxnLst>
    <dgm:cxn modelId="{82533312-6E2B-401E-A4F5-9B99300394FB}" type="presOf" srcId="{EFB5CF1C-A280-4C48-8BC6-2E78220957A3}" destId="{F8F204F9-F2C1-453C-B77D-99E9934B7DE3}" srcOrd="0" destOrd="0" presId="urn:microsoft.com/office/officeart/2008/layout/LinedList"/>
    <dgm:cxn modelId="{855A5A22-3B06-4160-924C-279DDAE52755}" type="presOf" srcId="{E949E2D1-94C5-4FAC-B9AD-EB5764E79309}" destId="{8E50BC83-B41F-4BBB-B1D7-F13A7BBA89C2}" srcOrd="0" destOrd="0" presId="urn:microsoft.com/office/officeart/2008/layout/LinedList"/>
    <dgm:cxn modelId="{6C98ED37-8614-4AF6-8152-C3751E9BA46F}" srcId="{AB2D22F1-CD18-4E28-887C-DE37690FFCCB}" destId="{EFB5CF1C-A280-4C48-8BC6-2E78220957A3}" srcOrd="0" destOrd="0" parTransId="{0995D887-583F-451C-96A5-A6A3A0A21DC1}" sibTransId="{79C7E9DB-0DD2-436A-99A2-7FFEA7151486}"/>
    <dgm:cxn modelId="{A278E053-9DC4-4D31-A943-EEFC6B848D1F}" type="presOf" srcId="{AB2D22F1-CD18-4E28-887C-DE37690FFCCB}" destId="{CCA433AF-AD62-4DB5-96DD-52C7333A425D}" srcOrd="0" destOrd="0" presId="urn:microsoft.com/office/officeart/2008/layout/LinedList"/>
    <dgm:cxn modelId="{2A41137C-37F8-41E7-BCD9-813723A28318}" type="presOf" srcId="{AA476D68-AF86-4B79-ADD0-8F286DC4530F}" destId="{F9CB52ED-6EFE-4D0E-A916-95541186D6AB}" srcOrd="0" destOrd="0" presId="urn:microsoft.com/office/officeart/2008/layout/LinedList"/>
    <dgm:cxn modelId="{24368587-8CE3-4222-B0FC-60E906BE6F99}" srcId="{AA476D68-AF86-4B79-ADD0-8F286DC4530F}" destId="{AB2D22F1-CD18-4E28-887C-DE37690FFCCB}" srcOrd="0" destOrd="0" parTransId="{301D0392-3AFE-44B3-939B-521C065D58BA}" sibTransId="{1C7357CA-6105-486D-8D8A-1083DEC3291D}"/>
    <dgm:cxn modelId="{D678C5CB-DA34-45C6-BC67-B20F6BE34464}" srcId="{AA476D68-AF86-4B79-ADD0-8F286DC4530F}" destId="{CEA9053F-D556-480E-AC04-EBCC08BFF31B}" srcOrd="1" destOrd="0" parTransId="{C7F52D5D-0ED3-4D0D-A8B8-28640227C4BA}" sibTransId="{4AE7FBF7-7742-48B1-9B07-E2AAF966F31F}"/>
    <dgm:cxn modelId="{ECB1D6E4-F421-4606-91BE-F5B1E340EEB4}" srcId="{CEA9053F-D556-480E-AC04-EBCC08BFF31B}" destId="{E949E2D1-94C5-4FAC-B9AD-EB5764E79309}" srcOrd="0" destOrd="0" parTransId="{8F9C5F42-E444-4EBE-91F3-CBA0A1CF3023}" sibTransId="{A25C96E7-3CE5-4EA7-94C0-E280DAB7D625}"/>
    <dgm:cxn modelId="{90159BEC-EC56-4134-A313-A2ABD4B29434}" type="presOf" srcId="{CEA9053F-D556-480E-AC04-EBCC08BFF31B}" destId="{5FD6144B-7336-4C25-977F-60A1667F7A8E}" srcOrd="0" destOrd="0" presId="urn:microsoft.com/office/officeart/2008/layout/LinedList"/>
    <dgm:cxn modelId="{C5E06613-7D73-4983-859A-3C879129FEAB}" type="presParOf" srcId="{F9CB52ED-6EFE-4D0E-A916-95541186D6AB}" destId="{724492AC-BBEB-468A-B96D-81D5BE65AF37}" srcOrd="0" destOrd="0" presId="urn:microsoft.com/office/officeart/2008/layout/LinedList"/>
    <dgm:cxn modelId="{47C14435-5299-4176-B9E8-4579F4D2DC8E}" type="presParOf" srcId="{F9CB52ED-6EFE-4D0E-A916-95541186D6AB}" destId="{2C0FC29D-DE31-4177-A95D-8AC0CD0A05CC}" srcOrd="1" destOrd="0" presId="urn:microsoft.com/office/officeart/2008/layout/LinedList"/>
    <dgm:cxn modelId="{F20481C4-AA3B-4F13-B37F-9A3018E1752C}" type="presParOf" srcId="{2C0FC29D-DE31-4177-A95D-8AC0CD0A05CC}" destId="{CCA433AF-AD62-4DB5-96DD-52C7333A425D}" srcOrd="0" destOrd="0" presId="urn:microsoft.com/office/officeart/2008/layout/LinedList"/>
    <dgm:cxn modelId="{2EB8534D-0D5B-419D-9EB9-6AD4ABA0DF7B}" type="presParOf" srcId="{2C0FC29D-DE31-4177-A95D-8AC0CD0A05CC}" destId="{D59445C5-1816-46CB-A56E-CA8AE75A5F36}" srcOrd="1" destOrd="0" presId="urn:microsoft.com/office/officeart/2008/layout/LinedList"/>
    <dgm:cxn modelId="{EC4DE193-24CE-4082-8E08-15EA0782E89A}" type="presParOf" srcId="{D59445C5-1816-46CB-A56E-CA8AE75A5F36}" destId="{FC62CBA7-AAFD-48D7-912F-FFA280B4E7C8}" srcOrd="0" destOrd="0" presId="urn:microsoft.com/office/officeart/2008/layout/LinedList"/>
    <dgm:cxn modelId="{C245ACF5-0455-4B9B-BCB5-F071956DB200}" type="presParOf" srcId="{D59445C5-1816-46CB-A56E-CA8AE75A5F36}" destId="{38437D31-6929-4DA6-8743-D21D8BB64CF9}" srcOrd="1" destOrd="0" presId="urn:microsoft.com/office/officeart/2008/layout/LinedList"/>
    <dgm:cxn modelId="{09F9EFB3-F331-4A9C-A07C-6A8A172668F1}" type="presParOf" srcId="{38437D31-6929-4DA6-8743-D21D8BB64CF9}" destId="{ADA04EE3-3F8A-4A2B-9FC9-3987FF5D532A}" srcOrd="0" destOrd="0" presId="urn:microsoft.com/office/officeart/2008/layout/LinedList"/>
    <dgm:cxn modelId="{E442E071-3D58-43B1-9EF6-B4B7FD41C142}" type="presParOf" srcId="{38437D31-6929-4DA6-8743-D21D8BB64CF9}" destId="{F8F204F9-F2C1-453C-B77D-99E9934B7DE3}" srcOrd="1" destOrd="0" presId="urn:microsoft.com/office/officeart/2008/layout/LinedList"/>
    <dgm:cxn modelId="{7184DD6F-3D8A-4FBF-95F4-1D93841AC54E}" type="presParOf" srcId="{38437D31-6929-4DA6-8743-D21D8BB64CF9}" destId="{9080CEBB-4A98-4875-9E5E-0864F9BFD5B4}" srcOrd="2" destOrd="0" presId="urn:microsoft.com/office/officeart/2008/layout/LinedList"/>
    <dgm:cxn modelId="{2687E245-F213-4A63-A4CE-CE0F04F9F020}" type="presParOf" srcId="{D59445C5-1816-46CB-A56E-CA8AE75A5F36}" destId="{4F697E92-2698-4C0D-9E51-CAC2D8B331EE}" srcOrd="2" destOrd="0" presId="urn:microsoft.com/office/officeart/2008/layout/LinedList"/>
    <dgm:cxn modelId="{58169AC4-14B5-4E77-B380-15A883FA1010}" type="presParOf" srcId="{D59445C5-1816-46CB-A56E-CA8AE75A5F36}" destId="{2C486C95-DD88-4814-8198-303B263D9088}" srcOrd="3" destOrd="0" presId="urn:microsoft.com/office/officeart/2008/layout/LinedList"/>
    <dgm:cxn modelId="{72A63A69-3011-47E8-A77D-6E3B7C4C86A3}" type="presParOf" srcId="{F9CB52ED-6EFE-4D0E-A916-95541186D6AB}" destId="{3C914C63-3B35-4474-ABE6-1E5B59A297A9}" srcOrd="2" destOrd="0" presId="urn:microsoft.com/office/officeart/2008/layout/LinedList"/>
    <dgm:cxn modelId="{4048706B-23AC-4FB4-8A78-3CD938B4B69B}" type="presParOf" srcId="{F9CB52ED-6EFE-4D0E-A916-95541186D6AB}" destId="{C2CAF84E-1BDD-4F87-99CF-4C015241A747}" srcOrd="3" destOrd="0" presId="urn:microsoft.com/office/officeart/2008/layout/LinedList"/>
    <dgm:cxn modelId="{7249D1B1-9A36-4B4D-850B-3AE9A2C34A32}" type="presParOf" srcId="{C2CAF84E-1BDD-4F87-99CF-4C015241A747}" destId="{5FD6144B-7336-4C25-977F-60A1667F7A8E}" srcOrd="0" destOrd="0" presId="urn:microsoft.com/office/officeart/2008/layout/LinedList"/>
    <dgm:cxn modelId="{90C1B6AB-87D2-490A-A114-F3F92B9CB984}" type="presParOf" srcId="{C2CAF84E-1BDD-4F87-99CF-4C015241A747}" destId="{8D6C93F7-9377-4CDB-8BEE-3B1720BBE46D}" srcOrd="1" destOrd="0" presId="urn:microsoft.com/office/officeart/2008/layout/LinedList"/>
    <dgm:cxn modelId="{C16FA979-3BAD-490C-A4CA-CCB70F7C0BE8}" type="presParOf" srcId="{8D6C93F7-9377-4CDB-8BEE-3B1720BBE46D}" destId="{E745BE1E-58C7-4AFF-9ED7-CE9B5AA1A7A2}" srcOrd="0" destOrd="0" presId="urn:microsoft.com/office/officeart/2008/layout/LinedList"/>
    <dgm:cxn modelId="{0483BB6C-F0C9-410E-8D94-9D9B16DEC462}" type="presParOf" srcId="{8D6C93F7-9377-4CDB-8BEE-3B1720BBE46D}" destId="{CA3920C4-B178-4F02-99B9-050A945347CE}" srcOrd="1" destOrd="0" presId="urn:microsoft.com/office/officeart/2008/layout/LinedList"/>
    <dgm:cxn modelId="{12E2497F-42FC-4C3C-8CD6-7D86F0D8D60F}" type="presParOf" srcId="{CA3920C4-B178-4F02-99B9-050A945347CE}" destId="{27D37CD0-E3BF-4449-AFF8-13015A459647}" srcOrd="0" destOrd="0" presId="urn:microsoft.com/office/officeart/2008/layout/LinedList"/>
    <dgm:cxn modelId="{735B466C-399B-4926-A561-3A7A34F872E4}" type="presParOf" srcId="{CA3920C4-B178-4F02-99B9-050A945347CE}" destId="{8E50BC83-B41F-4BBB-B1D7-F13A7BBA89C2}" srcOrd="1" destOrd="0" presId="urn:microsoft.com/office/officeart/2008/layout/LinedList"/>
    <dgm:cxn modelId="{A7C48AC8-DF9E-4543-A290-182163327B58}" type="presParOf" srcId="{CA3920C4-B178-4F02-99B9-050A945347CE}" destId="{3494ABC2-6C39-4FA6-8E5A-31434E4942EE}" srcOrd="2" destOrd="0" presId="urn:microsoft.com/office/officeart/2008/layout/LinedList"/>
    <dgm:cxn modelId="{23E6561C-CA15-45A2-8C4E-386F87A885CB}" type="presParOf" srcId="{8D6C93F7-9377-4CDB-8BEE-3B1720BBE46D}" destId="{6B154394-0CBD-43ED-A91B-6AF9FBC9E7B7}" srcOrd="2" destOrd="0" presId="urn:microsoft.com/office/officeart/2008/layout/LinedList"/>
    <dgm:cxn modelId="{202FCA0E-0F05-444B-80BC-6D614FBC53B4}" type="presParOf" srcId="{8D6C93F7-9377-4CDB-8BEE-3B1720BBE46D}" destId="{5FE6C322-C43B-43E0-8513-984F4A58CC0C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A476D68-AF86-4B79-ADD0-8F286DC4530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967257-EFB9-4289-B037-E4DE925C6A3F}">
      <dgm:prSet/>
      <dgm:spPr/>
      <dgm:t>
        <a:bodyPr/>
        <a:lstStyle/>
        <a:p>
          <a:pPr algn="just"/>
          <a:r>
            <a:rPr lang="en-US" b="1" i="0" dirty="0" err="1"/>
            <a:t>Dalam</a:t>
          </a:r>
          <a:r>
            <a:rPr lang="en-US" b="1" i="0" dirty="0"/>
            <a:t> TOGAF, Processing Diagram </a:t>
          </a:r>
          <a:r>
            <a:rPr lang="en-US" b="1" i="0" dirty="0" err="1"/>
            <a:t>sering</a:t>
          </a:r>
          <a:r>
            <a:rPr lang="en-US" b="1" i="0" dirty="0"/>
            <a:t> </a:t>
          </a:r>
          <a:r>
            <a:rPr lang="en-US" b="1" i="0" dirty="0" err="1"/>
            <a:t>digunakan</a:t>
          </a:r>
          <a:r>
            <a:rPr lang="en-US" b="1" i="0" dirty="0"/>
            <a:t> </a:t>
          </a:r>
          <a:r>
            <a:rPr lang="en-US" b="1" i="0" dirty="0" err="1"/>
            <a:t>selama</a:t>
          </a:r>
          <a:r>
            <a:rPr lang="en-US" b="1" i="0" dirty="0"/>
            <a:t> </a:t>
          </a:r>
          <a:r>
            <a:rPr lang="en-US" b="1" i="0" dirty="0" err="1"/>
            <a:t>fase</a:t>
          </a:r>
          <a:r>
            <a:rPr lang="en-US" b="1" i="0" dirty="0"/>
            <a:t> 'Technology Architecture' </a:t>
          </a:r>
          <a:r>
            <a:rPr lang="en-US" b="1" i="0" dirty="0" err="1"/>
            <a:t>dari</a:t>
          </a:r>
          <a:r>
            <a:rPr lang="en-US" b="1" i="0" dirty="0"/>
            <a:t> Architecture Development Method (ADM) </a:t>
          </a:r>
          <a:r>
            <a:rPr lang="en-US" b="1" i="0" dirty="0" err="1"/>
            <a:t>untuk</a:t>
          </a:r>
          <a:r>
            <a:rPr lang="en-US" b="1" i="0" dirty="0"/>
            <a:t> </a:t>
          </a:r>
          <a:r>
            <a:rPr lang="en-US" b="1" i="0" dirty="0" err="1"/>
            <a:t>mendokumentasikan</a:t>
          </a:r>
          <a:r>
            <a:rPr lang="en-US" b="1" i="0" dirty="0"/>
            <a:t> dan </a:t>
          </a:r>
          <a:r>
            <a:rPr lang="en-US" b="1" i="0" dirty="0" err="1"/>
            <a:t>mengelola</a:t>
          </a:r>
          <a:r>
            <a:rPr lang="en-US" b="1" i="0" dirty="0"/>
            <a:t> </a:t>
          </a:r>
          <a:r>
            <a:rPr lang="en-US" b="1" i="0" dirty="0" err="1"/>
            <a:t>aspek</a:t>
          </a:r>
          <a:r>
            <a:rPr lang="en-US" b="1" i="0" dirty="0"/>
            <a:t> </a:t>
          </a:r>
          <a:r>
            <a:rPr lang="en-US" b="1" i="0" dirty="0" err="1"/>
            <a:t>teknis</a:t>
          </a:r>
          <a:r>
            <a:rPr lang="en-US" b="1" i="0" dirty="0"/>
            <a:t> </a:t>
          </a:r>
          <a:r>
            <a:rPr lang="en-US" b="1" i="0" dirty="0" err="1"/>
            <a:t>dari</a:t>
          </a:r>
          <a:r>
            <a:rPr lang="en-US" b="1" i="0" dirty="0"/>
            <a:t> </a:t>
          </a:r>
          <a:r>
            <a:rPr lang="en-US" b="1" i="0" dirty="0" err="1"/>
            <a:t>arsitektur</a:t>
          </a:r>
          <a:r>
            <a:rPr lang="en-US" b="1" i="0" dirty="0"/>
            <a:t> </a:t>
          </a:r>
          <a:r>
            <a:rPr lang="en-US" b="1" i="0" dirty="0" err="1"/>
            <a:t>perusahaan</a:t>
          </a:r>
          <a:r>
            <a:rPr lang="en-US" b="1" i="0" dirty="0"/>
            <a:t>.</a:t>
          </a:r>
        </a:p>
      </dgm:t>
    </dgm:pt>
    <dgm:pt modelId="{53A71A21-461F-4F0E-B242-6212BBAFEF3B}" type="parTrans" cxnId="{E5817134-F45F-4475-9061-4075836F29D0}">
      <dgm:prSet/>
      <dgm:spPr/>
      <dgm:t>
        <a:bodyPr/>
        <a:lstStyle/>
        <a:p>
          <a:endParaRPr lang="en-US"/>
        </a:p>
      </dgm:t>
    </dgm:pt>
    <dgm:pt modelId="{B5F64C9C-6E6F-49FE-A8ED-931E73C6187F}" type="sibTrans" cxnId="{E5817134-F45F-4475-9061-4075836F29D0}">
      <dgm:prSet/>
      <dgm:spPr/>
      <dgm:t>
        <a:bodyPr/>
        <a:lstStyle/>
        <a:p>
          <a:endParaRPr lang="en-US"/>
        </a:p>
      </dgm:t>
    </dgm:pt>
    <dgm:pt modelId="{E06249BE-F61B-4A30-8D76-5A7A30DFB49E}">
      <dgm:prSet/>
      <dgm:spPr/>
      <dgm:t>
        <a:bodyPr/>
        <a:lstStyle/>
        <a:p>
          <a:pPr algn="just"/>
          <a:r>
            <a:rPr lang="en-US" b="1" i="0"/>
            <a:t>Diagram </a:t>
          </a:r>
          <a:r>
            <a:rPr lang="en-US" b="1" i="0" dirty="0" err="1"/>
            <a:t>ini</a:t>
          </a:r>
          <a:r>
            <a:rPr lang="en-US" b="1" i="0" dirty="0"/>
            <a:t> </a:t>
          </a:r>
          <a:r>
            <a:rPr lang="en-US" b="1" i="0" dirty="0" err="1"/>
            <a:t>membantu</a:t>
          </a:r>
          <a:r>
            <a:rPr lang="en-US" b="1" i="0" dirty="0"/>
            <a:t> </a:t>
          </a:r>
          <a:r>
            <a:rPr lang="en-US" b="1" i="0" dirty="0" err="1"/>
            <a:t>arsitek</a:t>
          </a:r>
          <a:r>
            <a:rPr lang="en-US" b="1" i="0" dirty="0"/>
            <a:t> dan </a:t>
          </a:r>
          <a:r>
            <a:rPr lang="en-US" b="1" i="0" dirty="0" err="1"/>
            <a:t>pihak</a:t>
          </a:r>
          <a:r>
            <a:rPr lang="en-US" b="1" i="0" dirty="0"/>
            <a:t> </a:t>
          </a:r>
          <a:r>
            <a:rPr lang="en-US" b="1" i="0" dirty="0" err="1"/>
            <a:t>terkait</a:t>
          </a:r>
          <a:r>
            <a:rPr lang="en-US" b="1" i="0" dirty="0"/>
            <a:t> </a:t>
          </a:r>
          <a:r>
            <a:rPr lang="en-US" b="1" i="0" dirty="0" err="1"/>
            <a:t>lainnya</a:t>
          </a:r>
          <a:r>
            <a:rPr lang="en-US" b="1" i="0" dirty="0"/>
            <a:t> </a:t>
          </a:r>
          <a:r>
            <a:rPr lang="en-US" b="1" i="0" dirty="0" err="1"/>
            <a:t>dalam</a:t>
          </a:r>
          <a:r>
            <a:rPr lang="en-US" b="1" i="0" dirty="0"/>
            <a:t> </a:t>
          </a:r>
          <a:r>
            <a:rPr lang="en-US" b="1" i="0" dirty="0" err="1"/>
            <a:t>memahami</a:t>
          </a:r>
          <a:r>
            <a:rPr lang="en-US" b="1" i="0" dirty="0"/>
            <a:t> dan </a:t>
          </a:r>
          <a:r>
            <a:rPr lang="en-US" b="1" i="0" dirty="0" err="1"/>
            <a:t>merencanakan</a:t>
          </a:r>
          <a:r>
            <a:rPr lang="en-US" b="1" i="0" dirty="0"/>
            <a:t> </a:t>
          </a:r>
          <a:r>
            <a:rPr lang="en-US" b="1" i="0" dirty="0" err="1"/>
            <a:t>bagaimana</a:t>
          </a:r>
          <a:r>
            <a:rPr lang="en-US" b="1" i="0" dirty="0"/>
            <a:t> </a:t>
          </a:r>
          <a:r>
            <a:rPr lang="en-US" b="1" i="0" dirty="0" err="1"/>
            <a:t>teknologi</a:t>
          </a:r>
          <a:r>
            <a:rPr lang="en-US" b="1" i="0" dirty="0"/>
            <a:t> </a:t>
          </a:r>
          <a:r>
            <a:rPr lang="en-US" b="1" i="0" dirty="0" err="1"/>
            <a:t>digunakan</a:t>
          </a:r>
          <a:r>
            <a:rPr lang="en-US" b="1" i="0" dirty="0"/>
            <a:t> </a:t>
          </a:r>
          <a:r>
            <a:rPr lang="en-US" b="1" i="0" dirty="0" err="1"/>
            <a:t>untuk</a:t>
          </a:r>
          <a:r>
            <a:rPr lang="en-US" b="1" i="0" dirty="0"/>
            <a:t> </a:t>
          </a:r>
          <a:r>
            <a:rPr lang="en-US" b="1" i="0" dirty="0" err="1"/>
            <a:t>memproses</a:t>
          </a:r>
          <a:r>
            <a:rPr lang="en-US" b="1" i="0" dirty="0"/>
            <a:t> </a:t>
          </a:r>
          <a:r>
            <a:rPr lang="en-US" b="1" i="0" dirty="0" err="1"/>
            <a:t>informasi</a:t>
          </a:r>
          <a:r>
            <a:rPr lang="en-US" b="1" i="0" dirty="0"/>
            <a:t>, yang fundamental </a:t>
          </a:r>
          <a:r>
            <a:rPr lang="en-US" b="1" i="0" dirty="0" err="1"/>
            <a:t>dalam</a:t>
          </a:r>
          <a:r>
            <a:rPr lang="en-US" b="1" i="0" dirty="0"/>
            <a:t> </a:t>
          </a:r>
          <a:r>
            <a:rPr lang="en-US" b="1" i="0" dirty="0" err="1"/>
            <a:t>merancang</a:t>
          </a:r>
          <a:r>
            <a:rPr lang="en-US" b="1" i="0" dirty="0"/>
            <a:t> </a:t>
          </a:r>
          <a:r>
            <a:rPr lang="en-US" b="1" i="0" dirty="0" err="1"/>
            <a:t>solusi</a:t>
          </a:r>
          <a:r>
            <a:rPr lang="en-US" b="1" i="0" dirty="0"/>
            <a:t> TI yang </a:t>
          </a:r>
          <a:r>
            <a:rPr lang="en-US" b="1" i="0" dirty="0" err="1"/>
            <a:t>efisien</a:t>
          </a:r>
          <a:r>
            <a:rPr lang="en-US" b="1" i="0" dirty="0"/>
            <a:t> dan </a:t>
          </a:r>
          <a:r>
            <a:rPr lang="en-US" b="1" i="0" dirty="0" err="1"/>
            <a:t>efektif</a:t>
          </a:r>
          <a:r>
            <a:rPr lang="en-US" b="1" i="0" dirty="0"/>
            <a:t>.</a:t>
          </a:r>
        </a:p>
      </dgm:t>
    </dgm:pt>
    <dgm:pt modelId="{5907B364-D791-4545-ADB9-4046C27852D0}" type="parTrans" cxnId="{6FC9CE3F-CEE6-45A6-8859-0510B9BCEF19}">
      <dgm:prSet/>
      <dgm:spPr/>
      <dgm:t>
        <a:bodyPr/>
        <a:lstStyle/>
        <a:p>
          <a:endParaRPr lang="en-US"/>
        </a:p>
      </dgm:t>
    </dgm:pt>
    <dgm:pt modelId="{422C4E88-C777-4ECA-9C7A-0345D744EAA7}" type="sibTrans" cxnId="{6FC9CE3F-CEE6-45A6-8859-0510B9BCEF19}">
      <dgm:prSet/>
      <dgm:spPr/>
      <dgm:t>
        <a:bodyPr/>
        <a:lstStyle/>
        <a:p>
          <a:endParaRPr lang="en-US"/>
        </a:p>
      </dgm:t>
    </dgm:pt>
    <dgm:pt modelId="{F9CB52ED-6EFE-4D0E-A916-95541186D6AB}" type="pres">
      <dgm:prSet presAssocID="{AA476D68-AF86-4B79-ADD0-8F286DC4530F}" presName="vert0" presStyleCnt="0">
        <dgm:presLayoutVars>
          <dgm:dir/>
          <dgm:animOne val="branch"/>
          <dgm:animLvl val="lvl"/>
        </dgm:presLayoutVars>
      </dgm:prSet>
      <dgm:spPr/>
    </dgm:pt>
    <dgm:pt modelId="{8AFD341B-4BE3-4160-96A4-E9C82363DE74}" type="pres">
      <dgm:prSet presAssocID="{38967257-EFB9-4289-B037-E4DE925C6A3F}" presName="thickLine" presStyleLbl="alignNode1" presStyleIdx="0" presStyleCnt="2"/>
      <dgm:spPr/>
    </dgm:pt>
    <dgm:pt modelId="{A2CD69D5-8F4E-4B55-B445-E34EA752D05A}" type="pres">
      <dgm:prSet presAssocID="{38967257-EFB9-4289-B037-E4DE925C6A3F}" presName="horz1" presStyleCnt="0"/>
      <dgm:spPr/>
    </dgm:pt>
    <dgm:pt modelId="{F7C6DD77-A5BA-4FFC-997C-E39DC047ED33}" type="pres">
      <dgm:prSet presAssocID="{38967257-EFB9-4289-B037-E4DE925C6A3F}" presName="tx1" presStyleLbl="revTx" presStyleIdx="0" presStyleCnt="2"/>
      <dgm:spPr/>
    </dgm:pt>
    <dgm:pt modelId="{5F32A1CB-FEC2-4818-8915-393882181A85}" type="pres">
      <dgm:prSet presAssocID="{38967257-EFB9-4289-B037-E4DE925C6A3F}" presName="vert1" presStyleCnt="0"/>
      <dgm:spPr/>
    </dgm:pt>
    <dgm:pt modelId="{50C5C2B6-D82A-42EC-A496-31CF373885BC}" type="pres">
      <dgm:prSet presAssocID="{E06249BE-F61B-4A30-8D76-5A7A30DFB49E}" presName="thickLine" presStyleLbl="alignNode1" presStyleIdx="1" presStyleCnt="2"/>
      <dgm:spPr/>
    </dgm:pt>
    <dgm:pt modelId="{32B35640-ED4F-45AA-AD4D-7424AA43F3D8}" type="pres">
      <dgm:prSet presAssocID="{E06249BE-F61B-4A30-8D76-5A7A30DFB49E}" presName="horz1" presStyleCnt="0"/>
      <dgm:spPr/>
    </dgm:pt>
    <dgm:pt modelId="{6BDD8490-523D-4905-A1C9-95DEBDF230CA}" type="pres">
      <dgm:prSet presAssocID="{E06249BE-F61B-4A30-8D76-5A7A30DFB49E}" presName="tx1" presStyleLbl="revTx" presStyleIdx="1" presStyleCnt="2"/>
      <dgm:spPr/>
    </dgm:pt>
    <dgm:pt modelId="{5E87EECD-A25A-4E50-9C17-CC9AA6C43B92}" type="pres">
      <dgm:prSet presAssocID="{E06249BE-F61B-4A30-8D76-5A7A30DFB49E}" presName="vert1" presStyleCnt="0"/>
      <dgm:spPr/>
    </dgm:pt>
  </dgm:ptLst>
  <dgm:cxnLst>
    <dgm:cxn modelId="{E5817134-F45F-4475-9061-4075836F29D0}" srcId="{AA476D68-AF86-4B79-ADD0-8F286DC4530F}" destId="{38967257-EFB9-4289-B037-E4DE925C6A3F}" srcOrd="0" destOrd="0" parTransId="{53A71A21-461F-4F0E-B242-6212BBAFEF3B}" sibTransId="{B5F64C9C-6E6F-49FE-A8ED-931E73C6187F}"/>
    <dgm:cxn modelId="{6FC9CE3F-CEE6-45A6-8859-0510B9BCEF19}" srcId="{AA476D68-AF86-4B79-ADD0-8F286DC4530F}" destId="{E06249BE-F61B-4A30-8D76-5A7A30DFB49E}" srcOrd="1" destOrd="0" parTransId="{5907B364-D791-4545-ADB9-4046C27852D0}" sibTransId="{422C4E88-C777-4ECA-9C7A-0345D744EAA7}"/>
    <dgm:cxn modelId="{2A41137C-37F8-41E7-BCD9-813723A28318}" type="presOf" srcId="{AA476D68-AF86-4B79-ADD0-8F286DC4530F}" destId="{F9CB52ED-6EFE-4D0E-A916-95541186D6AB}" srcOrd="0" destOrd="0" presId="urn:microsoft.com/office/officeart/2008/layout/LinedList"/>
    <dgm:cxn modelId="{AC3B31BC-A034-41B5-BB07-E8F321F1DCBC}" type="presOf" srcId="{38967257-EFB9-4289-B037-E4DE925C6A3F}" destId="{F7C6DD77-A5BA-4FFC-997C-E39DC047ED33}" srcOrd="0" destOrd="0" presId="urn:microsoft.com/office/officeart/2008/layout/LinedList"/>
    <dgm:cxn modelId="{B3667DFF-ACAF-4E19-8853-BFCFE0D7011D}" type="presOf" srcId="{E06249BE-F61B-4A30-8D76-5A7A30DFB49E}" destId="{6BDD8490-523D-4905-A1C9-95DEBDF230CA}" srcOrd="0" destOrd="0" presId="urn:microsoft.com/office/officeart/2008/layout/LinedList"/>
    <dgm:cxn modelId="{1B67C2D3-00F8-4124-96AE-E006847197D7}" type="presParOf" srcId="{F9CB52ED-6EFE-4D0E-A916-95541186D6AB}" destId="{8AFD341B-4BE3-4160-96A4-E9C82363DE74}" srcOrd="0" destOrd="0" presId="urn:microsoft.com/office/officeart/2008/layout/LinedList"/>
    <dgm:cxn modelId="{FFFC4004-BBE6-4D5B-8CE9-CECF60866A46}" type="presParOf" srcId="{F9CB52ED-6EFE-4D0E-A916-95541186D6AB}" destId="{A2CD69D5-8F4E-4B55-B445-E34EA752D05A}" srcOrd="1" destOrd="0" presId="urn:microsoft.com/office/officeart/2008/layout/LinedList"/>
    <dgm:cxn modelId="{F2A49E00-3AA0-43CC-BEF2-7DFB5BE4468E}" type="presParOf" srcId="{A2CD69D5-8F4E-4B55-B445-E34EA752D05A}" destId="{F7C6DD77-A5BA-4FFC-997C-E39DC047ED33}" srcOrd="0" destOrd="0" presId="urn:microsoft.com/office/officeart/2008/layout/LinedList"/>
    <dgm:cxn modelId="{E87F06A1-9E46-4EB9-ADE8-E5D8A68CD2C9}" type="presParOf" srcId="{A2CD69D5-8F4E-4B55-B445-E34EA752D05A}" destId="{5F32A1CB-FEC2-4818-8915-393882181A85}" srcOrd="1" destOrd="0" presId="urn:microsoft.com/office/officeart/2008/layout/LinedList"/>
    <dgm:cxn modelId="{F60DD912-FC68-4623-9EB2-38E5F07A3C63}" type="presParOf" srcId="{F9CB52ED-6EFE-4D0E-A916-95541186D6AB}" destId="{50C5C2B6-D82A-42EC-A496-31CF373885BC}" srcOrd="2" destOrd="0" presId="urn:microsoft.com/office/officeart/2008/layout/LinedList"/>
    <dgm:cxn modelId="{8CFC4691-2C6C-4534-88EE-5145901C4FAA}" type="presParOf" srcId="{F9CB52ED-6EFE-4D0E-A916-95541186D6AB}" destId="{32B35640-ED4F-45AA-AD4D-7424AA43F3D8}" srcOrd="3" destOrd="0" presId="urn:microsoft.com/office/officeart/2008/layout/LinedList"/>
    <dgm:cxn modelId="{301CEFA7-A0E0-4883-B6D3-05F491274F2B}" type="presParOf" srcId="{32B35640-ED4F-45AA-AD4D-7424AA43F3D8}" destId="{6BDD8490-523D-4905-A1C9-95DEBDF230CA}" srcOrd="0" destOrd="0" presId="urn:microsoft.com/office/officeart/2008/layout/LinedList"/>
    <dgm:cxn modelId="{D4274A26-5F4A-4F10-9F95-D4E09B82FB34}" type="presParOf" srcId="{32B35640-ED4F-45AA-AD4D-7424AA43F3D8}" destId="{5E87EECD-A25A-4E50-9C17-CC9AA6C43B9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476D68-AF86-4B79-ADD0-8F286DC4530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967257-EFB9-4289-B037-E4DE925C6A3F}">
      <dgm:prSet/>
      <dgm:spPr/>
      <dgm:t>
        <a:bodyPr/>
        <a:lstStyle/>
        <a:p>
          <a:pPr algn="just"/>
          <a:r>
            <a:rPr lang="en-US" b="1" i="0" dirty="0" err="1"/>
            <a:t>Dalam</a:t>
          </a:r>
          <a:r>
            <a:rPr lang="en-US" b="1" i="0" dirty="0"/>
            <a:t> </a:t>
          </a:r>
          <a:r>
            <a:rPr lang="en-US" b="1" i="0" dirty="0" err="1"/>
            <a:t>skenario</a:t>
          </a:r>
          <a:r>
            <a:rPr lang="en-US" b="1" i="0" dirty="0"/>
            <a:t> </a:t>
          </a:r>
          <a:r>
            <a:rPr lang="en-US" b="1" i="0" dirty="0" err="1"/>
            <a:t>nyata</a:t>
          </a:r>
          <a:r>
            <a:rPr lang="en-US" b="1" i="0" dirty="0"/>
            <a:t>, Processing Diagram </a:t>
          </a:r>
          <a:r>
            <a:rPr lang="en-US" b="1" i="0" dirty="0" err="1"/>
            <a:t>dapat</a:t>
          </a:r>
          <a:r>
            <a:rPr lang="en-US" b="1" i="0" dirty="0"/>
            <a:t> </a:t>
          </a:r>
          <a:r>
            <a:rPr lang="en-US" b="1" i="0" dirty="0" err="1"/>
            <a:t>membantu</a:t>
          </a:r>
          <a:r>
            <a:rPr lang="en-US" b="1" i="0" dirty="0"/>
            <a:t> </a:t>
          </a:r>
          <a:r>
            <a:rPr lang="en-US" b="1" i="0" dirty="0" err="1"/>
            <a:t>mengilustrasikan</a:t>
          </a:r>
          <a:r>
            <a:rPr lang="en-US" b="1" i="0" dirty="0"/>
            <a:t>, </a:t>
          </a:r>
          <a:r>
            <a:rPr lang="en-US" b="1" i="0" dirty="0" err="1"/>
            <a:t>misalnya</a:t>
          </a:r>
          <a:r>
            <a:rPr lang="en-US" b="1" i="0" dirty="0"/>
            <a:t>, </a:t>
          </a:r>
          <a:r>
            <a:rPr lang="en-US" b="1" i="0" dirty="0" err="1"/>
            <a:t>bagaimana</a:t>
          </a:r>
          <a:r>
            <a:rPr lang="en-US" b="1" i="0" dirty="0"/>
            <a:t> </a:t>
          </a:r>
          <a:r>
            <a:rPr lang="en-US" b="1" i="0" dirty="0" err="1"/>
            <a:t>permintaan</a:t>
          </a:r>
          <a:r>
            <a:rPr lang="en-US" b="1" i="0" dirty="0"/>
            <a:t> </a:t>
          </a:r>
          <a:r>
            <a:rPr lang="en-US" b="1" i="0" dirty="0" err="1"/>
            <a:t>pengguna</a:t>
          </a:r>
          <a:r>
            <a:rPr lang="en-US" b="1" i="0" dirty="0"/>
            <a:t> </a:t>
          </a:r>
          <a:r>
            <a:rPr lang="en-US" b="1" i="0" dirty="0" err="1"/>
            <a:t>diproses</a:t>
          </a:r>
          <a:r>
            <a:rPr lang="en-US" b="1" i="0" dirty="0"/>
            <a:t> </a:t>
          </a:r>
          <a:r>
            <a:rPr lang="en-US" b="1" i="0" dirty="0" err="1"/>
            <a:t>melalui</a:t>
          </a:r>
          <a:r>
            <a:rPr lang="en-US" b="1" i="0" dirty="0"/>
            <a:t> front-end </a:t>
          </a:r>
          <a:r>
            <a:rPr lang="en-US" b="1" i="0" dirty="0" err="1"/>
            <a:t>aplikasi</a:t>
          </a:r>
          <a:r>
            <a:rPr lang="en-US" b="1" i="0" dirty="0"/>
            <a:t> web, </a:t>
          </a:r>
          <a:r>
            <a:rPr lang="en-US" b="1" i="0" dirty="0" err="1"/>
            <a:t>diolah</a:t>
          </a:r>
          <a:r>
            <a:rPr lang="en-US" b="1" i="0" dirty="0"/>
            <a:t> </a:t>
          </a:r>
          <a:r>
            <a:rPr lang="en-US" b="1" i="0" dirty="0" err="1"/>
            <a:t>melalui</a:t>
          </a:r>
          <a:r>
            <a:rPr lang="en-US" b="1" i="0" dirty="0"/>
            <a:t> server </a:t>
          </a:r>
          <a:r>
            <a:rPr lang="en-US" b="1" i="0" dirty="0" err="1"/>
            <a:t>aplikasi</a:t>
          </a:r>
          <a:r>
            <a:rPr lang="en-US" b="1" i="0" dirty="0"/>
            <a:t>, dan </a:t>
          </a:r>
          <a:r>
            <a:rPr lang="en-US" b="1" i="0" dirty="0" err="1"/>
            <a:t>bagaimana</a:t>
          </a:r>
          <a:r>
            <a:rPr lang="en-US" b="1" i="0" dirty="0"/>
            <a:t> data </a:t>
          </a:r>
          <a:r>
            <a:rPr lang="en-US" b="1" i="0" dirty="0" err="1"/>
            <a:t>terkait</a:t>
          </a:r>
          <a:r>
            <a:rPr lang="en-US" b="1" i="0" dirty="0"/>
            <a:t> </a:t>
          </a:r>
          <a:r>
            <a:rPr lang="en-US" b="1" i="0" dirty="0" err="1"/>
            <a:t>dikelola</a:t>
          </a:r>
          <a:r>
            <a:rPr lang="en-US" b="1" i="0" dirty="0"/>
            <a:t> dan </a:t>
          </a:r>
          <a:r>
            <a:rPr lang="en-US" b="1" i="0" dirty="0" err="1"/>
            <a:t>disimpan</a:t>
          </a:r>
          <a:r>
            <a:rPr lang="en-US" b="1" i="0" dirty="0"/>
            <a:t> </a:t>
          </a:r>
          <a:r>
            <a:rPr lang="en-US" b="1" i="0" dirty="0" err="1"/>
            <a:t>dalam</a:t>
          </a:r>
          <a:r>
            <a:rPr lang="en-US" b="1" i="0" dirty="0"/>
            <a:t> basis data. </a:t>
          </a:r>
        </a:p>
      </dgm:t>
    </dgm:pt>
    <dgm:pt modelId="{53A71A21-461F-4F0E-B242-6212BBAFEF3B}" type="parTrans" cxnId="{E5817134-F45F-4475-9061-4075836F29D0}">
      <dgm:prSet/>
      <dgm:spPr/>
      <dgm:t>
        <a:bodyPr/>
        <a:lstStyle/>
        <a:p>
          <a:endParaRPr lang="en-US"/>
        </a:p>
      </dgm:t>
    </dgm:pt>
    <dgm:pt modelId="{B5F64C9C-6E6F-49FE-A8ED-931E73C6187F}" type="sibTrans" cxnId="{E5817134-F45F-4475-9061-4075836F29D0}">
      <dgm:prSet/>
      <dgm:spPr/>
      <dgm:t>
        <a:bodyPr/>
        <a:lstStyle/>
        <a:p>
          <a:endParaRPr lang="en-US"/>
        </a:p>
      </dgm:t>
    </dgm:pt>
    <dgm:pt modelId="{126EF47C-905C-4B2F-96DB-AB3100D39598}">
      <dgm:prSet/>
      <dgm:spPr/>
      <dgm:t>
        <a:bodyPr/>
        <a:lstStyle/>
        <a:p>
          <a:pPr algn="just"/>
          <a:r>
            <a:rPr lang="en-US" b="1" i="0" dirty="0" err="1"/>
            <a:t>Ini</a:t>
          </a:r>
          <a:r>
            <a:rPr lang="en-US" b="1" i="0" dirty="0"/>
            <a:t> </a:t>
          </a:r>
          <a:r>
            <a:rPr lang="en-US" b="1" i="0" dirty="0" err="1"/>
            <a:t>akan</a:t>
          </a:r>
          <a:r>
            <a:rPr lang="en-US" b="1" i="0" dirty="0"/>
            <a:t> </a:t>
          </a:r>
          <a:r>
            <a:rPr lang="en-US" b="1" i="0" dirty="0" err="1"/>
            <a:t>mencakup</a:t>
          </a:r>
          <a:r>
            <a:rPr lang="en-US" b="1" i="0" dirty="0"/>
            <a:t> </a:t>
          </a:r>
          <a:r>
            <a:rPr lang="en-US" b="1" i="0" dirty="0" err="1"/>
            <a:t>rincian</a:t>
          </a:r>
          <a:r>
            <a:rPr lang="en-US" b="1" i="0" dirty="0"/>
            <a:t> </a:t>
          </a:r>
          <a:r>
            <a:rPr lang="en-US" b="1" i="0" dirty="0" err="1"/>
            <a:t>seperti</a:t>
          </a:r>
          <a:r>
            <a:rPr lang="en-US" b="1" i="0" dirty="0"/>
            <a:t> </a:t>
          </a:r>
          <a:r>
            <a:rPr lang="en-US" b="1" i="0" dirty="0" err="1"/>
            <a:t>autentikasi</a:t>
          </a:r>
          <a:r>
            <a:rPr lang="en-US" b="1" i="0" dirty="0"/>
            <a:t>, </a:t>
          </a:r>
          <a:r>
            <a:rPr lang="en-US" b="1" i="0" dirty="0" err="1"/>
            <a:t>pengolahan</a:t>
          </a:r>
          <a:r>
            <a:rPr lang="en-US" b="1" i="0" dirty="0"/>
            <a:t> </a:t>
          </a:r>
          <a:r>
            <a:rPr lang="en-US" b="1" i="0" dirty="0" err="1"/>
            <a:t>logika</a:t>
          </a:r>
          <a:r>
            <a:rPr lang="en-US" b="1" i="0" dirty="0"/>
            <a:t> </a:t>
          </a:r>
          <a:r>
            <a:rPr lang="en-US" b="1" i="0" dirty="0" err="1"/>
            <a:t>bisnis</a:t>
          </a:r>
          <a:r>
            <a:rPr lang="en-US" b="1" i="0" dirty="0"/>
            <a:t>, </a:t>
          </a:r>
          <a:r>
            <a:rPr lang="en-US" b="1" i="0" dirty="0" err="1"/>
            <a:t>pengambilan</a:t>
          </a:r>
          <a:r>
            <a:rPr lang="en-US" b="1" i="0" dirty="0"/>
            <a:t> data, </a:t>
          </a:r>
          <a:r>
            <a:rPr lang="en-US" b="1" i="0" dirty="0" err="1"/>
            <a:t>serta</a:t>
          </a:r>
          <a:r>
            <a:rPr lang="en-US" b="1" i="0" dirty="0"/>
            <a:t> </a:t>
          </a:r>
          <a:r>
            <a:rPr lang="en-US" b="1" i="0" dirty="0" err="1"/>
            <a:t>interaksi</a:t>
          </a:r>
          <a:r>
            <a:rPr lang="en-US" b="1" i="0" dirty="0"/>
            <a:t> </a:t>
          </a:r>
          <a:r>
            <a:rPr lang="en-US" b="1" i="0" dirty="0" err="1"/>
            <a:t>dengan</a:t>
          </a:r>
          <a:r>
            <a:rPr lang="en-US" b="1" i="0" dirty="0"/>
            <a:t> </a:t>
          </a:r>
          <a:r>
            <a:rPr lang="en-US" b="1" i="0" dirty="0" err="1"/>
            <a:t>layanan</a:t>
          </a:r>
          <a:r>
            <a:rPr lang="en-US" b="1" i="0" dirty="0"/>
            <a:t> lain </a:t>
          </a:r>
          <a:r>
            <a:rPr lang="en-US" b="1" i="0" dirty="0" err="1"/>
            <a:t>seperti</a:t>
          </a:r>
          <a:r>
            <a:rPr lang="en-US" b="1" i="0" dirty="0"/>
            <a:t> </a:t>
          </a:r>
          <a:r>
            <a:rPr lang="en-US" b="1" i="0" dirty="0" err="1"/>
            <a:t>sistem</a:t>
          </a:r>
          <a:r>
            <a:rPr lang="en-US" b="1" i="0" dirty="0"/>
            <a:t> </a:t>
          </a:r>
          <a:r>
            <a:rPr lang="en-US" b="1" i="0" dirty="0" err="1"/>
            <a:t>pembayaran</a:t>
          </a:r>
          <a:r>
            <a:rPr lang="en-US" b="1" i="0" dirty="0"/>
            <a:t> </a:t>
          </a:r>
          <a:r>
            <a:rPr lang="en-US" b="1" i="0" dirty="0" err="1"/>
            <a:t>atau</a:t>
          </a:r>
          <a:r>
            <a:rPr lang="en-US" b="1" i="0" dirty="0"/>
            <a:t> </a:t>
          </a:r>
          <a:r>
            <a:rPr lang="en-US" b="1" i="0" dirty="0" err="1"/>
            <a:t>sistem</a:t>
          </a:r>
          <a:r>
            <a:rPr lang="en-US" b="1" i="0" dirty="0"/>
            <a:t> </a:t>
          </a:r>
          <a:r>
            <a:rPr lang="en-US" b="1" i="0" dirty="0" err="1"/>
            <a:t>inventori</a:t>
          </a:r>
          <a:r>
            <a:rPr lang="en-US" b="1" i="0" dirty="0"/>
            <a:t> </a:t>
          </a:r>
          <a:r>
            <a:rPr lang="en-US" b="1" i="0" dirty="0" err="1"/>
            <a:t>eksternal</a:t>
          </a:r>
          <a:r>
            <a:rPr lang="en-US" b="1" i="0" dirty="0"/>
            <a:t>.</a:t>
          </a:r>
        </a:p>
      </dgm:t>
    </dgm:pt>
    <dgm:pt modelId="{3A8B2825-1575-4578-B76D-F56BF84106BC}" type="parTrans" cxnId="{FB10CBEA-A81D-43A6-91A6-B4C04B8562E5}">
      <dgm:prSet/>
      <dgm:spPr/>
      <dgm:t>
        <a:bodyPr/>
        <a:lstStyle/>
        <a:p>
          <a:endParaRPr lang="en-US"/>
        </a:p>
      </dgm:t>
    </dgm:pt>
    <dgm:pt modelId="{6CB1D256-85D9-4DD9-BD3D-4E7395562255}" type="sibTrans" cxnId="{FB10CBEA-A81D-43A6-91A6-B4C04B8562E5}">
      <dgm:prSet/>
      <dgm:spPr/>
      <dgm:t>
        <a:bodyPr/>
        <a:lstStyle/>
        <a:p>
          <a:endParaRPr lang="en-US"/>
        </a:p>
      </dgm:t>
    </dgm:pt>
    <dgm:pt modelId="{F9CB52ED-6EFE-4D0E-A916-95541186D6AB}" type="pres">
      <dgm:prSet presAssocID="{AA476D68-AF86-4B79-ADD0-8F286DC4530F}" presName="vert0" presStyleCnt="0">
        <dgm:presLayoutVars>
          <dgm:dir/>
          <dgm:animOne val="branch"/>
          <dgm:animLvl val="lvl"/>
        </dgm:presLayoutVars>
      </dgm:prSet>
      <dgm:spPr/>
    </dgm:pt>
    <dgm:pt modelId="{8AFD341B-4BE3-4160-96A4-E9C82363DE74}" type="pres">
      <dgm:prSet presAssocID="{38967257-EFB9-4289-B037-E4DE925C6A3F}" presName="thickLine" presStyleLbl="alignNode1" presStyleIdx="0" presStyleCnt="2"/>
      <dgm:spPr/>
    </dgm:pt>
    <dgm:pt modelId="{A2CD69D5-8F4E-4B55-B445-E34EA752D05A}" type="pres">
      <dgm:prSet presAssocID="{38967257-EFB9-4289-B037-E4DE925C6A3F}" presName="horz1" presStyleCnt="0"/>
      <dgm:spPr/>
    </dgm:pt>
    <dgm:pt modelId="{F7C6DD77-A5BA-4FFC-997C-E39DC047ED33}" type="pres">
      <dgm:prSet presAssocID="{38967257-EFB9-4289-B037-E4DE925C6A3F}" presName="tx1" presStyleLbl="revTx" presStyleIdx="0" presStyleCnt="2"/>
      <dgm:spPr/>
    </dgm:pt>
    <dgm:pt modelId="{5F32A1CB-FEC2-4818-8915-393882181A85}" type="pres">
      <dgm:prSet presAssocID="{38967257-EFB9-4289-B037-E4DE925C6A3F}" presName="vert1" presStyleCnt="0"/>
      <dgm:spPr/>
    </dgm:pt>
    <dgm:pt modelId="{22640572-F522-48DE-A956-F60A7E296C53}" type="pres">
      <dgm:prSet presAssocID="{126EF47C-905C-4B2F-96DB-AB3100D39598}" presName="thickLine" presStyleLbl="alignNode1" presStyleIdx="1" presStyleCnt="2"/>
      <dgm:spPr/>
    </dgm:pt>
    <dgm:pt modelId="{DA66D77C-22A4-45B4-9A3D-B8C63033124A}" type="pres">
      <dgm:prSet presAssocID="{126EF47C-905C-4B2F-96DB-AB3100D39598}" presName="horz1" presStyleCnt="0"/>
      <dgm:spPr/>
    </dgm:pt>
    <dgm:pt modelId="{D00210A6-BB88-4C52-A9A8-58EC62B55D24}" type="pres">
      <dgm:prSet presAssocID="{126EF47C-905C-4B2F-96DB-AB3100D39598}" presName="tx1" presStyleLbl="revTx" presStyleIdx="1" presStyleCnt="2"/>
      <dgm:spPr/>
    </dgm:pt>
    <dgm:pt modelId="{469B16A6-BF4C-4F1E-B3C4-8AF44A127E62}" type="pres">
      <dgm:prSet presAssocID="{126EF47C-905C-4B2F-96DB-AB3100D39598}" presName="vert1" presStyleCnt="0"/>
      <dgm:spPr/>
    </dgm:pt>
  </dgm:ptLst>
  <dgm:cxnLst>
    <dgm:cxn modelId="{E5817134-F45F-4475-9061-4075836F29D0}" srcId="{AA476D68-AF86-4B79-ADD0-8F286DC4530F}" destId="{38967257-EFB9-4289-B037-E4DE925C6A3F}" srcOrd="0" destOrd="0" parTransId="{53A71A21-461F-4F0E-B242-6212BBAFEF3B}" sibTransId="{B5F64C9C-6E6F-49FE-A8ED-931E73C6187F}"/>
    <dgm:cxn modelId="{0F9DF749-DCC9-4168-B9E9-1719F52A3AE7}" type="presOf" srcId="{126EF47C-905C-4B2F-96DB-AB3100D39598}" destId="{D00210A6-BB88-4C52-A9A8-58EC62B55D24}" srcOrd="0" destOrd="0" presId="urn:microsoft.com/office/officeart/2008/layout/LinedList"/>
    <dgm:cxn modelId="{2A41137C-37F8-41E7-BCD9-813723A28318}" type="presOf" srcId="{AA476D68-AF86-4B79-ADD0-8F286DC4530F}" destId="{F9CB52ED-6EFE-4D0E-A916-95541186D6AB}" srcOrd="0" destOrd="0" presId="urn:microsoft.com/office/officeart/2008/layout/LinedList"/>
    <dgm:cxn modelId="{AC3B31BC-A034-41B5-BB07-E8F321F1DCBC}" type="presOf" srcId="{38967257-EFB9-4289-B037-E4DE925C6A3F}" destId="{F7C6DD77-A5BA-4FFC-997C-E39DC047ED33}" srcOrd="0" destOrd="0" presId="urn:microsoft.com/office/officeart/2008/layout/LinedList"/>
    <dgm:cxn modelId="{FB10CBEA-A81D-43A6-91A6-B4C04B8562E5}" srcId="{AA476D68-AF86-4B79-ADD0-8F286DC4530F}" destId="{126EF47C-905C-4B2F-96DB-AB3100D39598}" srcOrd="1" destOrd="0" parTransId="{3A8B2825-1575-4578-B76D-F56BF84106BC}" sibTransId="{6CB1D256-85D9-4DD9-BD3D-4E7395562255}"/>
    <dgm:cxn modelId="{1B67C2D3-00F8-4124-96AE-E006847197D7}" type="presParOf" srcId="{F9CB52ED-6EFE-4D0E-A916-95541186D6AB}" destId="{8AFD341B-4BE3-4160-96A4-E9C82363DE74}" srcOrd="0" destOrd="0" presId="urn:microsoft.com/office/officeart/2008/layout/LinedList"/>
    <dgm:cxn modelId="{FFFC4004-BBE6-4D5B-8CE9-CECF60866A46}" type="presParOf" srcId="{F9CB52ED-6EFE-4D0E-A916-95541186D6AB}" destId="{A2CD69D5-8F4E-4B55-B445-E34EA752D05A}" srcOrd="1" destOrd="0" presId="urn:microsoft.com/office/officeart/2008/layout/LinedList"/>
    <dgm:cxn modelId="{F2A49E00-3AA0-43CC-BEF2-7DFB5BE4468E}" type="presParOf" srcId="{A2CD69D5-8F4E-4B55-B445-E34EA752D05A}" destId="{F7C6DD77-A5BA-4FFC-997C-E39DC047ED33}" srcOrd="0" destOrd="0" presId="urn:microsoft.com/office/officeart/2008/layout/LinedList"/>
    <dgm:cxn modelId="{E87F06A1-9E46-4EB9-ADE8-E5D8A68CD2C9}" type="presParOf" srcId="{A2CD69D5-8F4E-4B55-B445-E34EA752D05A}" destId="{5F32A1CB-FEC2-4818-8915-393882181A85}" srcOrd="1" destOrd="0" presId="urn:microsoft.com/office/officeart/2008/layout/LinedList"/>
    <dgm:cxn modelId="{1D49E4E5-4652-4EE2-BC41-2606277CBAEE}" type="presParOf" srcId="{F9CB52ED-6EFE-4D0E-A916-95541186D6AB}" destId="{22640572-F522-48DE-A956-F60A7E296C53}" srcOrd="2" destOrd="0" presId="urn:microsoft.com/office/officeart/2008/layout/LinedList"/>
    <dgm:cxn modelId="{EAF0F5EE-59C8-4F02-AB17-72FC980E68D5}" type="presParOf" srcId="{F9CB52ED-6EFE-4D0E-A916-95541186D6AB}" destId="{DA66D77C-22A4-45B4-9A3D-B8C63033124A}" srcOrd="3" destOrd="0" presId="urn:microsoft.com/office/officeart/2008/layout/LinedList"/>
    <dgm:cxn modelId="{EDD33354-3896-4831-A1F6-C7CA1A09D7DF}" type="presParOf" srcId="{DA66D77C-22A4-45B4-9A3D-B8C63033124A}" destId="{D00210A6-BB88-4C52-A9A8-58EC62B55D24}" srcOrd="0" destOrd="0" presId="urn:microsoft.com/office/officeart/2008/layout/LinedList"/>
    <dgm:cxn modelId="{475AA20F-C106-4F01-ACE1-EDBFABA99283}" type="presParOf" srcId="{DA66D77C-22A4-45B4-9A3D-B8C63033124A}" destId="{469B16A6-BF4C-4F1E-B3C4-8AF44A127E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18EC6D7-EC4A-4173-9D20-306B3C371C8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5BD280-78C5-43A4-BFE3-8B5EA51A7552}">
      <dgm:prSet/>
      <dgm:spPr/>
      <dgm:t>
        <a:bodyPr/>
        <a:lstStyle/>
        <a:p>
          <a:pPr algn="just"/>
          <a:r>
            <a:rPr lang="en-US" b="1" i="0"/>
            <a:t>Dalam kerangka kerja TOGAF (The Open Group Architecture Framework), Network Computing Hardware Diagram adalah jenis diagram arsitektur yang fokus pada representasi visual dari komponen-komponen perangkat keras yang digunakan dalam jaringan komputasi sebuah organisasi. </a:t>
          </a:r>
          <a:endParaRPr lang="en-US" b="1"/>
        </a:p>
      </dgm:t>
    </dgm:pt>
    <dgm:pt modelId="{DE2C72C3-A05C-44AD-9EC0-72E11EAD6927}" type="parTrans" cxnId="{C962CD6E-0C2A-48B4-9B31-ECEBE69EB1FD}">
      <dgm:prSet/>
      <dgm:spPr/>
      <dgm:t>
        <a:bodyPr/>
        <a:lstStyle/>
        <a:p>
          <a:pPr algn="just"/>
          <a:endParaRPr lang="en-US" b="1"/>
        </a:p>
      </dgm:t>
    </dgm:pt>
    <dgm:pt modelId="{D23DC834-4D60-4597-9BC2-E8C0F3369A3F}" type="sibTrans" cxnId="{C962CD6E-0C2A-48B4-9B31-ECEBE69EB1FD}">
      <dgm:prSet/>
      <dgm:spPr/>
      <dgm:t>
        <a:bodyPr/>
        <a:lstStyle/>
        <a:p>
          <a:pPr algn="just"/>
          <a:endParaRPr lang="en-US" b="1"/>
        </a:p>
      </dgm:t>
    </dgm:pt>
    <dgm:pt modelId="{BC629552-E41C-4917-95FB-C05009F13DC4}">
      <dgm:prSet/>
      <dgm:spPr/>
      <dgm:t>
        <a:bodyPr/>
        <a:lstStyle/>
        <a:p>
          <a:pPr algn="just"/>
          <a:r>
            <a:rPr lang="en-US" b="1" i="0"/>
            <a:t>Diagram ini bertujuan untuk menunjukkan bagaimana perangkat keras jaringan, seperti server, router, switch, gateway, dan perangkat lainnya, disusun dan bagaimana mereka terhubung dan berinteraksi satu sama lain dalam infrastruktur TI.</a:t>
          </a:r>
          <a:endParaRPr lang="en-US" b="1"/>
        </a:p>
      </dgm:t>
    </dgm:pt>
    <dgm:pt modelId="{78B0457B-9141-48F8-92DE-9E86FD198DA9}" type="parTrans" cxnId="{334C95B7-16A4-47A4-9912-9EDEAF11F898}">
      <dgm:prSet/>
      <dgm:spPr/>
      <dgm:t>
        <a:bodyPr/>
        <a:lstStyle/>
        <a:p>
          <a:pPr algn="just"/>
          <a:endParaRPr lang="en-US" b="1"/>
        </a:p>
      </dgm:t>
    </dgm:pt>
    <dgm:pt modelId="{6B41DE98-11FC-4116-83D0-886C6C87D88D}" type="sibTrans" cxnId="{334C95B7-16A4-47A4-9912-9EDEAF11F898}">
      <dgm:prSet/>
      <dgm:spPr/>
      <dgm:t>
        <a:bodyPr/>
        <a:lstStyle/>
        <a:p>
          <a:pPr algn="just"/>
          <a:endParaRPr lang="en-US" b="1"/>
        </a:p>
      </dgm:t>
    </dgm:pt>
    <dgm:pt modelId="{56913959-8250-4F81-8BDE-5E88166E1D1E}" type="pres">
      <dgm:prSet presAssocID="{A18EC6D7-EC4A-4173-9D20-306B3C371C8A}" presName="vert0" presStyleCnt="0">
        <dgm:presLayoutVars>
          <dgm:dir/>
          <dgm:animOne val="branch"/>
          <dgm:animLvl val="lvl"/>
        </dgm:presLayoutVars>
      </dgm:prSet>
      <dgm:spPr/>
    </dgm:pt>
    <dgm:pt modelId="{4FBB34B9-33F7-4988-894A-00312686BE90}" type="pres">
      <dgm:prSet presAssocID="{4F5BD280-78C5-43A4-BFE3-8B5EA51A7552}" presName="thickLine" presStyleLbl="alignNode1" presStyleIdx="0" presStyleCnt="2"/>
      <dgm:spPr/>
    </dgm:pt>
    <dgm:pt modelId="{3A2FF0AB-BE2A-45C7-8254-E6110BFDD0D4}" type="pres">
      <dgm:prSet presAssocID="{4F5BD280-78C5-43A4-BFE3-8B5EA51A7552}" presName="horz1" presStyleCnt="0"/>
      <dgm:spPr/>
    </dgm:pt>
    <dgm:pt modelId="{75AB36B1-A692-48B8-969D-8711852AB550}" type="pres">
      <dgm:prSet presAssocID="{4F5BD280-78C5-43A4-BFE3-8B5EA51A7552}" presName="tx1" presStyleLbl="revTx" presStyleIdx="0" presStyleCnt="2"/>
      <dgm:spPr/>
    </dgm:pt>
    <dgm:pt modelId="{5821964A-ABBD-4AB2-994B-979FB8C71AC9}" type="pres">
      <dgm:prSet presAssocID="{4F5BD280-78C5-43A4-BFE3-8B5EA51A7552}" presName="vert1" presStyleCnt="0"/>
      <dgm:spPr/>
    </dgm:pt>
    <dgm:pt modelId="{712704AA-6E54-499F-800B-12123F997147}" type="pres">
      <dgm:prSet presAssocID="{BC629552-E41C-4917-95FB-C05009F13DC4}" presName="thickLine" presStyleLbl="alignNode1" presStyleIdx="1" presStyleCnt="2"/>
      <dgm:spPr/>
    </dgm:pt>
    <dgm:pt modelId="{B02DF7B9-0334-4EA5-87EF-893A02EC109A}" type="pres">
      <dgm:prSet presAssocID="{BC629552-E41C-4917-95FB-C05009F13DC4}" presName="horz1" presStyleCnt="0"/>
      <dgm:spPr/>
    </dgm:pt>
    <dgm:pt modelId="{DFB6B3FE-C195-4A44-960C-97FC213E9E51}" type="pres">
      <dgm:prSet presAssocID="{BC629552-E41C-4917-95FB-C05009F13DC4}" presName="tx1" presStyleLbl="revTx" presStyleIdx="1" presStyleCnt="2"/>
      <dgm:spPr/>
    </dgm:pt>
    <dgm:pt modelId="{2553B503-6FB3-470B-BE9C-91CF64CC3224}" type="pres">
      <dgm:prSet presAssocID="{BC629552-E41C-4917-95FB-C05009F13DC4}" presName="vert1" presStyleCnt="0"/>
      <dgm:spPr/>
    </dgm:pt>
  </dgm:ptLst>
  <dgm:cxnLst>
    <dgm:cxn modelId="{38D76211-552C-476C-9056-786CA468CE86}" type="presOf" srcId="{4F5BD280-78C5-43A4-BFE3-8B5EA51A7552}" destId="{75AB36B1-A692-48B8-969D-8711852AB550}" srcOrd="0" destOrd="0" presId="urn:microsoft.com/office/officeart/2008/layout/LinedList"/>
    <dgm:cxn modelId="{EE6F4115-28F7-4603-ABA2-A04782367F50}" type="presOf" srcId="{A18EC6D7-EC4A-4173-9D20-306B3C371C8A}" destId="{56913959-8250-4F81-8BDE-5E88166E1D1E}" srcOrd="0" destOrd="0" presId="urn:microsoft.com/office/officeart/2008/layout/LinedList"/>
    <dgm:cxn modelId="{C962CD6E-0C2A-48B4-9B31-ECEBE69EB1FD}" srcId="{A18EC6D7-EC4A-4173-9D20-306B3C371C8A}" destId="{4F5BD280-78C5-43A4-BFE3-8B5EA51A7552}" srcOrd="0" destOrd="0" parTransId="{DE2C72C3-A05C-44AD-9EC0-72E11EAD6927}" sibTransId="{D23DC834-4D60-4597-9BC2-E8C0F3369A3F}"/>
    <dgm:cxn modelId="{93CEDC99-B0DD-4613-BCCB-9CA510EBBBDD}" type="presOf" srcId="{BC629552-E41C-4917-95FB-C05009F13DC4}" destId="{DFB6B3FE-C195-4A44-960C-97FC213E9E51}" srcOrd="0" destOrd="0" presId="urn:microsoft.com/office/officeart/2008/layout/LinedList"/>
    <dgm:cxn modelId="{334C95B7-16A4-47A4-9912-9EDEAF11F898}" srcId="{A18EC6D7-EC4A-4173-9D20-306B3C371C8A}" destId="{BC629552-E41C-4917-95FB-C05009F13DC4}" srcOrd="1" destOrd="0" parTransId="{78B0457B-9141-48F8-92DE-9E86FD198DA9}" sibTransId="{6B41DE98-11FC-4116-83D0-886C6C87D88D}"/>
    <dgm:cxn modelId="{B759E3FD-8F89-42FD-89A4-58CD5F342960}" type="presParOf" srcId="{56913959-8250-4F81-8BDE-5E88166E1D1E}" destId="{4FBB34B9-33F7-4988-894A-00312686BE90}" srcOrd="0" destOrd="0" presId="urn:microsoft.com/office/officeart/2008/layout/LinedList"/>
    <dgm:cxn modelId="{AD607E47-B08C-44D1-B95E-B60E228B1901}" type="presParOf" srcId="{56913959-8250-4F81-8BDE-5E88166E1D1E}" destId="{3A2FF0AB-BE2A-45C7-8254-E6110BFDD0D4}" srcOrd="1" destOrd="0" presId="urn:microsoft.com/office/officeart/2008/layout/LinedList"/>
    <dgm:cxn modelId="{EAE8480B-2E9A-452B-8977-3F37CF9B8FB5}" type="presParOf" srcId="{3A2FF0AB-BE2A-45C7-8254-E6110BFDD0D4}" destId="{75AB36B1-A692-48B8-969D-8711852AB550}" srcOrd="0" destOrd="0" presId="urn:microsoft.com/office/officeart/2008/layout/LinedList"/>
    <dgm:cxn modelId="{2080CBA2-F287-4B93-833A-1F49D71671CD}" type="presParOf" srcId="{3A2FF0AB-BE2A-45C7-8254-E6110BFDD0D4}" destId="{5821964A-ABBD-4AB2-994B-979FB8C71AC9}" srcOrd="1" destOrd="0" presId="urn:microsoft.com/office/officeart/2008/layout/LinedList"/>
    <dgm:cxn modelId="{6FD90DD7-2165-4CDC-985C-A869E5B7B627}" type="presParOf" srcId="{56913959-8250-4F81-8BDE-5E88166E1D1E}" destId="{712704AA-6E54-499F-800B-12123F997147}" srcOrd="2" destOrd="0" presId="urn:microsoft.com/office/officeart/2008/layout/LinedList"/>
    <dgm:cxn modelId="{900C0FBA-DD19-4943-81F4-92B2F29D2FB8}" type="presParOf" srcId="{56913959-8250-4F81-8BDE-5E88166E1D1E}" destId="{B02DF7B9-0334-4EA5-87EF-893A02EC109A}" srcOrd="3" destOrd="0" presId="urn:microsoft.com/office/officeart/2008/layout/LinedList"/>
    <dgm:cxn modelId="{E94B79B6-5622-462B-BAFE-7F6B31A42B15}" type="presParOf" srcId="{B02DF7B9-0334-4EA5-87EF-893A02EC109A}" destId="{DFB6B3FE-C195-4A44-960C-97FC213E9E51}" srcOrd="0" destOrd="0" presId="urn:microsoft.com/office/officeart/2008/layout/LinedList"/>
    <dgm:cxn modelId="{AEAF0EDE-54A0-432E-B175-237B59A143B2}" type="presParOf" srcId="{B02DF7B9-0334-4EA5-87EF-893A02EC109A}" destId="{2553B503-6FB3-470B-BE9C-91CF64CC32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18EC6D7-EC4A-4173-9D20-306B3C371C8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DB562D-8DF8-4A74-BE40-C819DC259C14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en-US" b="1" i="0" dirty="0" err="1"/>
            <a:t>Perangkat</a:t>
          </a:r>
          <a:r>
            <a:rPr lang="en-US" b="1" i="0" dirty="0"/>
            <a:t> </a:t>
          </a:r>
          <a:r>
            <a:rPr lang="en-US" b="1" i="0" dirty="0" err="1"/>
            <a:t>Keras</a:t>
          </a:r>
          <a:r>
            <a:rPr lang="en-US" b="1" i="0" dirty="0"/>
            <a:t> </a:t>
          </a:r>
          <a:r>
            <a:rPr lang="en-US" b="1" i="0" dirty="0" err="1"/>
            <a:t>Jaringan</a:t>
          </a:r>
          <a:r>
            <a:rPr lang="en-US" b="0" i="0" dirty="0"/>
            <a:t>:</a:t>
          </a:r>
        </a:p>
      </dgm:t>
    </dgm:pt>
    <dgm:pt modelId="{C93AC6E9-B014-48FB-98FD-9C47335F709A}" type="parTrans" cxnId="{8D09633F-1F3B-4A21-B092-1E906E221E34}">
      <dgm:prSet/>
      <dgm:spPr/>
      <dgm:t>
        <a:bodyPr/>
        <a:lstStyle/>
        <a:p>
          <a:pPr algn="just"/>
          <a:endParaRPr lang="en-US"/>
        </a:p>
      </dgm:t>
    </dgm:pt>
    <dgm:pt modelId="{6FE595DD-B0CB-482E-8D37-67D5F68606A8}" type="sibTrans" cxnId="{8D09633F-1F3B-4A21-B092-1E906E221E34}">
      <dgm:prSet/>
      <dgm:spPr/>
      <dgm:t>
        <a:bodyPr/>
        <a:lstStyle/>
        <a:p>
          <a:pPr algn="just"/>
          <a:endParaRPr lang="en-US"/>
        </a:p>
      </dgm:t>
    </dgm:pt>
    <dgm:pt modelId="{89AD29CC-4B92-4819-8D6D-FD2F7DD7C263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en-US" b="1" i="0" dirty="0"/>
            <a:t>Lokasi </a:t>
          </a:r>
          <a:r>
            <a:rPr lang="en-US" b="1" i="0" dirty="0" err="1"/>
            <a:t>Fisik</a:t>
          </a:r>
          <a:r>
            <a:rPr lang="en-US" b="0" i="0" dirty="0"/>
            <a:t>:</a:t>
          </a:r>
        </a:p>
      </dgm:t>
    </dgm:pt>
    <dgm:pt modelId="{162CBF9F-7418-42BB-B9EB-5F4237EAA24D}" type="parTrans" cxnId="{4D1C5608-5340-4BCD-958C-C9690BD15539}">
      <dgm:prSet/>
      <dgm:spPr/>
      <dgm:t>
        <a:bodyPr/>
        <a:lstStyle/>
        <a:p>
          <a:pPr algn="just"/>
          <a:endParaRPr lang="en-US"/>
        </a:p>
      </dgm:t>
    </dgm:pt>
    <dgm:pt modelId="{445A4845-90E3-4AEE-9315-25F2A4B0CA46}" type="sibTrans" cxnId="{4D1C5608-5340-4BCD-958C-C9690BD15539}">
      <dgm:prSet/>
      <dgm:spPr/>
      <dgm:t>
        <a:bodyPr/>
        <a:lstStyle/>
        <a:p>
          <a:pPr algn="just"/>
          <a:endParaRPr lang="en-US"/>
        </a:p>
      </dgm:t>
    </dgm:pt>
    <dgm:pt modelId="{994F6AB4-9BB6-493F-A00F-35EDFBCE2132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en-US" b="1" i="0" dirty="0" err="1"/>
            <a:t>Topologi</a:t>
          </a:r>
          <a:r>
            <a:rPr lang="en-US" b="1" i="0" dirty="0"/>
            <a:t> </a:t>
          </a:r>
          <a:r>
            <a:rPr lang="en-US" b="1" i="0" dirty="0" err="1"/>
            <a:t>Jaringan</a:t>
          </a:r>
          <a:r>
            <a:rPr lang="en-US" b="0" i="0" dirty="0"/>
            <a:t>:</a:t>
          </a:r>
        </a:p>
      </dgm:t>
    </dgm:pt>
    <dgm:pt modelId="{0086C8F6-A0F3-4B16-8305-7587B75F0C1E}" type="parTrans" cxnId="{23C97BBB-88C6-4789-B2BF-CDF81DD83D96}">
      <dgm:prSet/>
      <dgm:spPr/>
      <dgm:t>
        <a:bodyPr/>
        <a:lstStyle/>
        <a:p>
          <a:pPr algn="just"/>
          <a:endParaRPr lang="en-US"/>
        </a:p>
      </dgm:t>
    </dgm:pt>
    <dgm:pt modelId="{C05A2D9C-7405-4AF7-BA89-5A978EC531A3}" type="sibTrans" cxnId="{23C97BBB-88C6-4789-B2BF-CDF81DD83D96}">
      <dgm:prSet/>
      <dgm:spPr/>
      <dgm:t>
        <a:bodyPr/>
        <a:lstStyle/>
        <a:p>
          <a:pPr algn="just"/>
          <a:endParaRPr lang="en-US"/>
        </a:p>
      </dgm:t>
    </dgm:pt>
    <dgm:pt modelId="{92F05A67-F119-4C68-A465-9A23649FF174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en-US" b="0" i="0" dirty="0" err="1"/>
            <a:t>Menunjukkan</a:t>
          </a:r>
          <a:r>
            <a:rPr lang="en-US" b="0" i="0" dirty="0"/>
            <a:t> </a:t>
          </a:r>
          <a:r>
            <a:rPr lang="en-US" b="0" i="0" dirty="0" err="1"/>
            <a:t>semua</a:t>
          </a:r>
          <a:r>
            <a:rPr lang="en-US" b="0" i="0" dirty="0"/>
            <a:t> </a:t>
          </a:r>
          <a:r>
            <a:rPr lang="en-US" b="0" i="0" dirty="0" err="1"/>
            <a:t>perangkat</a:t>
          </a:r>
          <a:r>
            <a:rPr lang="en-US" b="0" i="0" dirty="0"/>
            <a:t> </a:t>
          </a:r>
          <a:r>
            <a:rPr lang="en-US" b="0" i="0" dirty="0" err="1"/>
            <a:t>keras</a:t>
          </a:r>
          <a:r>
            <a:rPr lang="en-US" b="0" i="0" dirty="0"/>
            <a:t> </a:t>
          </a:r>
          <a:r>
            <a:rPr lang="en-US" b="0" i="0" dirty="0" err="1"/>
            <a:t>fisik</a:t>
          </a:r>
          <a:r>
            <a:rPr lang="en-US" b="0" i="0" dirty="0"/>
            <a:t> </a:t>
          </a:r>
          <a:r>
            <a:rPr lang="en-US" b="0" i="0" dirty="0" err="1"/>
            <a:t>termasuk</a:t>
          </a:r>
          <a:r>
            <a:rPr lang="en-US" b="0" i="0" dirty="0"/>
            <a:t> server, switch, router, firewall, load balancers, dan </a:t>
          </a:r>
          <a:r>
            <a:rPr lang="en-US" b="0" i="0" dirty="0" err="1"/>
            <a:t>perangkat</a:t>
          </a:r>
          <a:r>
            <a:rPr lang="en-US" b="0" i="0" dirty="0"/>
            <a:t> </a:t>
          </a:r>
          <a:r>
            <a:rPr lang="en-US" b="0" i="0" dirty="0" err="1"/>
            <a:t>penyimpanan</a:t>
          </a:r>
          <a:r>
            <a:rPr lang="en-US" b="0" i="0" dirty="0"/>
            <a:t> data.</a:t>
          </a:r>
        </a:p>
      </dgm:t>
    </dgm:pt>
    <dgm:pt modelId="{6F3D2A1E-C4F5-434A-965F-8390DDC8D169}" type="parTrans" cxnId="{1BAAABD3-6185-4FAA-9974-1E48DEB86D43}">
      <dgm:prSet/>
      <dgm:spPr/>
      <dgm:t>
        <a:bodyPr/>
        <a:lstStyle/>
        <a:p>
          <a:pPr algn="just"/>
          <a:endParaRPr lang="en-US"/>
        </a:p>
      </dgm:t>
    </dgm:pt>
    <dgm:pt modelId="{A9E6EFE2-CBA7-495A-B97A-2423BD221F56}" type="sibTrans" cxnId="{1BAAABD3-6185-4FAA-9974-1E48DEB86D43}">
      <dgm:prSet/>
      <dgm:spPr/>
      <dgm:t>
        <a:bodyPr/>
        <a:lstStyle/>
        <a:p>
          <a:pPr algn="just"/>
          <a:endParaRPr lang="en-US"/>
        </a:p>
      </dgm:t>
    </dgm:pt>
    <dgm:pt modelId="{D0E76E07-EF62-4566-B254-809D27E2B00B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en-US" b="0" i="0" dirty="0" err="1"/>
            <a:t>Memetakan</a:t>
          </a:r>
          <a:r>
            <a:rPr lang="en-US" b="0" i="0" dirty="0"/>
            <a:t> </a:t>
          </a:r>
          <a:r>
            <a:rPr lang="en-US" b="0" i="0" dirty="0" err="1"/>
            <a:t>lokasi</a:t>
          </a:r>
          <a:r>
            <a:rPr lang="en-US" b="0" i="0" dirty="0"/>
            <a:t> </a:t>
          </a:r>
          <a:r>
            <a:rPr lang="en-US" b="0" i="0" dirty="0" err="1"/>
            <a:t>fisik</a:t>
          </a:r>
          <a:r>
            <a:rPr lang="en-US" b="0" i="0" dirty="0"/>
            <a:t> </a:t>
          </a:r>
          <a:r>
            <a:rPr lang="en-US" b="0" i="0" dirty="0" err="1"/>
            <a:t>perangkat</a:t>
          </a:r>
          <a:r>
            <a:rPr lang="en-US" b="0" i="0" dirty="0"/>
            <a:t> </a:t>
          </a:r>
          <a:r>
            <a:rPr lang="en-US" b="0" i="0" dirty="0" err="1"/>
            <a:t>keras</a:t>
          </a:r>
          <a:r>
            <a:rPr lang="en-US" b="0" i="0" dirty="0"/>
            <a:t>, </a:t>
          </a:r>
          <a:r>
            <a:rPr lang="en-US" b="0" i="0" dirty="0" err="1"/>
            <a:t>seperti</a:t>
          </a:r>
          <a:r>
            <a:rPr lang="en-US" b="0" i="0" dirty="0"/>
            <a:t> </a:t>
          </a:r>
          <a:r>
            <a:rPr lang="en-US" b="0" i="0" dirty="0" err="1"/>
            <a:t>pusat</a:t>
          </a:r>
          <a:r>
            <a:rPr lang="en-US" b="0" i="0" dirty="0"/>
            <a:t> data, </a:t>
          </a:r>
          <a:r>
            <a:rPr lang="en-US" b="0" i="0" dirty="0" err="1"/>
            <a:t>kantor</a:t>
          </a:r>
          <a:r>
            <a:rPr lang="en-US" b="0" i="0" dirty="0"/>
            <a:t> </a:t>
          </a:r>
          <a:r>
            <a:rPr lang="en-US" b="0" i="0" dirty="0" err="1"/>
            <a:t>pusat</a:t>
          </a:r>
          <a:r>
            <a:rPr lang="en-US" b="0" i="0" dirty="0"/>
            <a:t>, </a:t>
          </a:r>
          <a:r>
            <a:rPr lang="en-US" b="0" i="0" dirty="0" err="1"/>
            <a:t>atau</a:t>
          </a:r>
          <a:r>
            <a:rPr lang="en-US" b="0" i="0" dirty="0"/>
            <a:t> </a:t>
          </a:r>
          <a:r>
            <a:rPr lang="en-US" b="0" i="0" dirty="0" err="1"/>
            <a:t>kantor</a:t>
          </a:r>
          <a:r>
            <a:rPr lang="en-US" b="0" i="0" dirty="0"/>
            <a:t> </a:t>
          </a:r>
          <a:r>
            <a:rPr lang="en-US" b="0" i="0" dirty="0" err="1"/>
            <a:t>cabang</a:t>
          </a:r>
          <a:r>
            <a:rPr lang="en-US" b="0" i="0" dirty="0"/>
            <a:t>.</a:t>
          </a:r>
        </a:p>
      </dgm:t>
    </dgm:pt>
    <dgm:pt modelId="{4D2790DA-AC26-4E11-BF90-F1FA54FF237A}" type="parTrans" cxnId="{1A2674B5-6F33-43ED-8296-94D5B8D7FE60}">
      <dgm:prSet/>
      <dgm:spPr/>
      <dgm:t>
        <a:bodyPr/>
        <a:lstStyle/>
        <a:p>
          <a:pPr algn="just"/>
          <a:endParaRPr lang="en-US"/>
        </a:p>
      </dgm:t>
    </dgm:pt>
    <dgm:pt modelId="{BC36FCB2-FD66-4FDC-977E-4C23E1F0BF06}" type="sibTrans" cxnId="{1A2674B5-6F33-43ED-8296-94D5B8D7FE60}">
      <dgm:prSet/>
      <dgm:spPr/>
      <dgm:t>
        <a:bodyPr/>
        <a:lstStyle/>
        <a:p>
          <a:pPr algn="just"/>
          <a:endParaRPr lang="en-US"/>
        </a:p>
      </dgm:t>
    </dgm:pt>
    <dgm:pt modelId="{94A81B97-3645-4592-A50F-8E4B93C57A2C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en-US" b="0" i="0" dirty="0" err="1"/>
            <a:t>Struktur</a:t>
          </a:r>
          <a:r>
            <a:rPr lang="en-US" b="0" i="0" dirty="0"/>
            <a:t> </a:t>
          </a:r>
          <a:r>
            <a:rPr lang="en-US" b="0" i="0" dirty="0" err="1"/>
            <a:t>atau</a:t>
          </a:r>
          <a:r>
            <a:rPr lang="en-US" b="0" i="0" dirty="0"/>
            <a:t> </a:t>
          </a:r>
          <a:r>
            <a:rPr lang="en-US" b="0" i="0" dirty="0" err="1"/>
            <a:t>pola</a:t>
          </a:r>
          <a:r>
            <a:rPr lang="en-US" b="0" i="0" dirty="0"/>
            <a:t> </a:t>
          </a:r>
          <a:r>
            <a:rPr lang="en-US" b="0" i="0" dirty="0" err="1"/>
            <a:t>interkoneksi</a:t>
          </a:r>
          <a:r>
            <a:rPr lang="en-US" b="0" i="0" dirty="0"/>
            <a:t> </a:t>
          </a:r>
          <a:r>
            <a:rPr lang="en-US" b="0" i="0" dirty="0" err="1"/>
            <a:t>antar</a:t>
          </a:r>
          <a:r>
            <a:rPr lang="en-US" b="0" i="0" dirty="0"/>
            <a:t> </a:t>
          </a:r>
          <a:r>
            <a:rPr lang="en-US" b="0" i="0" dirty="0" err="1"/>
            <a:t>perangkat</a:t>
          </a:r>
          <a:r>
            <a:rPr lang="en-US" b="0" i="0" dirty="0"/>
            <a:t>, </a:t>
          </a:r>
          <a:r>
            <a:rPr lang="en-US" b="0" i="0" dirty="0" err="1"/>
            <a:t>termasuk</a:t>
          </a:r>
          <a:r>
            <a:rPr lang="en-US" b="0" i="0" dirty="0"/>
            <a:t> LAN, WAN, subnetworks, dan </a:t>
          </a:r>
          <a:r>
            <a:rPr lang="en-US" b="0" i="0" dirty="0" err="1"/>
            <a:t>segmen</a:t>
          </a:r>
          <a:r>
            <a:rPr lang="en-US" b="0" i="0" dirty="0"/>
            <a:t> </a:t>
          </a:r>
          <a:r>
            <a:rPr lang="en-US" b="0" i="0" dirty="0" err="1"/>
            <a:t>jaringan</a:t>
          </a:r>
          <a:r>
            <a:rPr lang="en-US" b="0" i="0" dirty="0"/>
            <a:t> virtual (VLANs).</a:t>
          </a:r>
        </a:p>
      </dgm:t>
    </dgm:pt>
    <dgm:pt modelId="{E0B7D211-BD45-42B5-B187-61D8C4789091}" type="parTrans" cxnId="{9CBD6A69-2B6D-4128-B612-65E9D57759D8}">
      <dgm:prSet/>
      <dgm:spPr/>
      <dgm:t>
        <a:bodyPr/>
        <a:lstStyle/>
        <a:p>
          <a:pPr algn="just"/>
          <a:endParaRPr lang="en-US"/>
        </a:p>
      </dgm:t>
    </dgm:pt>
    <dgm:pt modelId="{2B1DB1FD-B74A-44CE-B315-39BE906A5BD1}" type="sibTrans" cxnId="{9CBD6A69-2B6D-4128-B612-65E9D57759D8}">
      <dgm:prSet/>
      <dgm:spPr/>
      <dgm:t>
        <a:bodyPr/>
        <a:lstStyle/>
        <a:p>
          <a:pPr algn="just"/>
          <a:endParaRPr lang="en-US"/>
        </a:p>
      </dgm:t>
    </dgm:pt>
    <dgm:pt modelId="{56913959-8250-4F81-8BDE-5E88166E1D1E}" type="pres">
      <dgm:prSet presAssocID="{A18EC6D7-EC4A-4173-9D20-306B3C371C8A}" presName="vert0" presStyleCnt="0">
        <dgm:presLayoutVars>
          <dgm:dir/>
          <dgm:animOne val="branch"/>
          <dgm:animLvl val="lvl"/>
        </dgm:presLayoutVars>
      </dgm:prSet>
      <dgm:spPr/>
    </dgm:pt>
    <dgm:pt modelId="{7670FF54-E159-47C8-9B4D-EF67ED98347E}" type="pres">
      <dgm:prSet presAssocID="{53DB562D-8DF8-4A74-BE40-C819DC259C14}" presName="thickLine" presStyleLbl="alignNode1" presStyleIdx="0" presStyleCnt="3"/>
      <dgm:spPr/>
    </dgm:pt>
    <dgm:pt modelId="{D6E443E9-5921-48BD-AE05-A201601B424C}" type="pres">
      <dgm:prSet presAssocID="{53DB562D-8DF8-4A74-BE40-C819DC259C14}" presName="horz1" presStyleCnt="0"/>
      <dgm:spPr/>
    </dgm:pt>
    <dgm:pt modelId="{A7839DD2-A7F4-437D-B7C5-78375E26C6A4}" type="pres">
      <dgm:prSet presAssocID="{53DB562D-8DF8-4A74-BE40-C819DC259C14}" presName="tx1" presStyleLbl="revTx" presStyleIdx="0" presStyleCnt="6"/>
      <dgm:spPr/>
    </dgm:pt>
    <dgm:pt modelId="{D952B8B1-3CC4-44D5-A03D-DD38975EEFAA}" type="pres">
      <dgm:prSet presAssocID="{53DB562D-8DF8-4A74-BE40-C819DC259C14}" presName="vert1" presStyleCnt="0"/>
      <dgm:spPr/>
    </dgm:pt>
    <dgm:pt modelId="{B276A1B7-C151-40D0-8F44-3ADBB3D2B2AA}" type="pres">
      <dgm:prSet presAssocID="{92F05A67-F119-4C68-A465-9A23649FF174}" presName="vertSpace2a" presStyleCnt="0"/>
      <dgm:spPr/>
    </dgm:pt>
    <dgm:pt modelId="{5ADB50C0-DC62-4893-99D0-577FC940240D}" type="pres">
      <dgm:prSet presAssocID="{92F05A67-F119-4C68-A465-9A23649FF174}" presName="horz2" presStyleCnt="0"/>
      <dgm:spPr/>
    </dgm:pt>
    <dgm:pt modelId="{7B965A73-95C0-448F-B44A-2C85C1935B7B}" type="pres">
      <dgm:prSet presAssocID="{92F05A67-F119-4C68-A465-9A23649FF174}" presName="horzSpace2" presStyleCnt="0"/>
      <dgm:spPr/>
    </dgm:pt>
    <dgm:pt modelId="{F755D4C6-7DE2-49EB-A096-80D006B5A961}" type="pres">
      <dgm:prSet presAssocID="{92F05A67-F119-4C68-A465-9A23649FF174}" presName="tx2" presStyleLbl="revTx" presStyleIdx="1" presStyleCnt="6"/>
      <dgm:spPr/>
    </dgm:pt>
    <dgm:pt modelId="{62D5869F-A2EF-491F-A61A-342852D1587D}" type="pres">
      <dgm:prSet presAssocID="{92F05A67-F119-4C68-A465-9A23649FF174}" presName="vert2" presStyleCnt="0"/>
      <dgm:spPr/>
    </dgm:pt>
    <dgm:pt modelId="{FE9D9535-1500-4910-AA38-B7F93CE0A1D9}" type="pres">
      <dgm:prSet presAssocID="{92F05A67-F119-4C68-A465-9A23649FF174}" presName="thinLine2b" presStyleLbl="callout" presStyleIdx="0" presStyleCnt="3"/>
      <dgm:spPr/>
    </dgm:pt>
    <dgm:pt modelId="{58A66AFB-56B4-4FDB-A4A3-58236D684E84}" type="pres">
      <dgm:prSet presAssocID="{92F05A67-F119-4C68-A465-9A23649FF174}" presName="vertSpace2b" presStyleCnt="0"/>
      <dgm:spPr/>
    </dgm:pt>
    <dgm:pt modelId="{304FF4AE-67F0-4167-9BC3-866006543ADA}" type="pres">
      <dgm:prSet presAssocID="{89AD29CC-4B92-4819-8D6D-FD2F7DD7C263}" presName="thickLine" presStyleLbl="alignNode1" presStyleIdx="1" presStyleCnt="3"/>
      <dgm:spPr/>
    </dgm:pt>
    <dgm:pt modelId="{6F202252-C603-4EA7-B3E3-A638D557464C}" type="pres">
      <dgm:prSet presAssocID="{89AD29CC-4B92-4819-8D6D-FD2F7DD7C263}" presName="horz1" presStyleCnt="0"/>
      <dgm:spPr/>
    </dgm:pt>
    <dgm:pt modelId="{F7DE0C88-F689-4F93-8555-BC9122CE5C8B}" type="pres">
      <dgm:prSet presAssocID="{89AD29CC-4B92-4819-8D6D-FD2F7DD7C263}" presName="tx1" presStyleLbl="revTx" presStyleIdx="2" presStyleCnt="6"/>
      <dgm:spPr/>
    </dgm:pt>
    <dgm:pt modelId="{9BDB6768-A8B8-45BA-932D-B1A1005414BD}" type="pres">
      <dgm:prSet presAssocID="{89AD29CC-4B92-4819-8D6D-FD2F7DD7C263}" presName="vert1" presStyleCnt="0"/>
      <dgm:spPr/>
    </dgm:pt>
    <dgm:pt modelId="{2399011C-2F65-434F-97E7-89396D5C111C}" type="pres">
      <dgm:prSet presAssocID="{D0E76E07-EF62-4566-B254-809D27E2B00B}" presName="vertSpace2a" presStyleCnt="0"/>
      <dgm:spPr/>
    </dgm:pt>
    <dgm:pt modelId="{98100D16-F353-4310-9A0D-12ED2C6765EE}" type="pres">
      <dgm:prSet presAssocID="{D0E76E07-EF62-4566-B254-809D27E2B00B}" presName="horz2" presStyleCnt="0"/>
      <dgm:spPr/>
    </dgm:pt>
    <dgm:pt modelId="{E0B2E45E-BA4E-4023-8883-73B7BEB39DDA}" type="pres">
      <dgm:prSet presAssocID="{D0E76E07-EF62-4566-B254-809D27E2B00B}" presName="horzSpace2" presStyleCnt="0"/>
      <dgm:spPr/>
    </dgm:pt>
    <dgm:pt modelId="{CC890C85-B07D-4775-B62D-F4AD6B8BD13C}" type="pres">
      <dgm:prSet presAssocID="{D0E76E07-EF62-4566-B254-809D27E2B00B}" presName="tx2" presStyleLbl="revTx" presStyleIdx="3" presStyleCnt="6"/>
      <dgm:spPr/>
    </dgm:pt>
    <dgm:pt modelId="{12756CE7-2FCF-4480-BB1E-A9A0DBF6DD64}" type="pres">
      <dgm:prSet presAssocID="{D0E76E07-EF62-4566-B254-809D27E2B00B}" presName="vert2" presStyleCnt="0"/>
      <dgm:spPr/>
    </dgm:pt>
    <dgm:pt modelId="{241B5E9C-7C37-4576-A1EC-A33AA06AF58C}" type="pres">
      <dgm:prSet presAssocID="{D0E76E07-EF62-4566-B254-809D27E2B00B}" presName="thinLine2b" presStyleLbl="callout" presStyleIdx="1" presStyleCnt="3"/>
      <dgm:spPr/>
    </dgm:pt>
    <dgm:pt modelId="{382F6A1B-EC88-4FA4-A0A8-C29690289133}" type="pres">
      <dgm:prSet presAssocID="{D0E76E07-EF62-4566-B254-809D27E2B00B}" presName="vertSpace2b" presStyleCnt="0"/>
      <dgm:spPr/>
    </dgm:pt>
    <dgm:pt modelId="{110F96F8-80E0-4CF1-BF7C-8CDB4D40BCE7}" type="pres">
      <dgm:prSet presAssocID="{994F6AB4-9BB6-493F-A00F-35EDFBCE2132}" presName="thickLine" presStyleLbl="alignNode1" presStyleIdx="2" presStyleCnt="3"/>
      <dgm:spPr/>
    </dgm:pt>
    <dgm:pt modelId="{E7186CE0-3723-439F-AC6F-630A7253F7CE}" type="pres">
      <dgm:prSet presAssocID="{994F6AB4-9BB6-493F-A00F-35EDFBCE2132}" presName="horz1" presStyleCnt="0"/>
      <dgm:spPr/>
    </dgm:pt>
    <dgm:pt modelId="{C80908C7-91C8-4AF5-8788-72786F9D60E8}" type="pres">
      <dgm:prSet presAssocID="{994F6AB4-9BB6-493F-A00F-35EDFBCE2132}" presName="tx1" presStyleLbl="revTx" presStyleIdx="4" presStyleCnt="6"/>
      <dgm:spPr/>
    </dgm:pt>
    <dgm:pt modelId="{3E2AC18A-23C5-40DA-BADB-839AEDA41705}" type="pres">
      <dgm:prSet presAssocID="{994F6AB4-9BB6-493F-A00F-35EDFBCE2132}" presName="vert1" presStyleCnt="0"/>
      <dgm:spPr/>
    </dgm:pt>
    <dgm:pt modelId="{FC051A6C-904E-49BD-8E2C-857793698366}" type="pres">
      <dgm:prSet presAssocID="{94A81B97-3645-4592-A50F-8E4B93C57A2C}" presName="vertSpace2a" presStyleCnt="0"/>
      <dgm:spPr/>
    </dgm:pt>
    <dgm:pt modelId="{D2BC9A53-F28F-4275-A893-87EA63FA5E3F}" type="pres">
      <dgm:prSet presAssocID="{94A81B97-3645-4592-A50F-8E4B93C57A2C}" presName="horz2" presStyleCnt="0"/>
      <dgm:spPr/>
    </dgm:pt>
    <dgm:pt modelId="{C6C2BDD9-7FBD-4812-8D5A-9E41CF6C02E3}" type="pres">
      <dgm:prSet presAssocID="{94A81B97-3645-4592-A50F-8E4B93C57A2C}" presName="horzSpace2" presStyleCnt="0"/>
      <dgm:spPr/>
    </dgm:pt>
    <dgm:pt modelId="{6B05BC7C-2311-407A-8B2B-075E1DD15D95}" type="pres">
      <dgm:prSet presAssocID="{94A81B97-3645-4592-A50F-8E4B93C57A2C}" presName="tx2" presStyleLbl="revTx" presStyleIdx="5" presStyleCnt="6"/>
      <dgm:spPr/>
    </dgm:pt>
    <dgm:pt modelId="{45861B3A-7F63-4514-B65C-A65C719425B8}" type="pres">
      <dgm:prSet presAssocID="{94A81B97-3645-4592-A50F-8E4B93C57A2C}" presName="vert2" presStyleCnt="0"/>
      <dgm:spPr/>
    </dgm:pt>
    <dgm:pt modelId="{A4D99B2D-FD51-4FE9-8792-4BF50D84CEFE}" type="pres">
      <dgm:prSet presAssocID="{94A81B97-3645-4592-A50F-8E4B93C57A2C}" presName="thinLine2b" presStyleLbl="callout" presStyleIdx="2" presStyleCnt="3"/>
      <dgm:spPr/>
    </dgm:pt>
    <dgm:pt modelId="{177F796C-A742-498C-871A-157683BCB8C5}" type="pres">
      <dgm:prSet presAssocID="{94A81B97-3645-4592-A50F-8E4B93C57A2C}" presName="vertSpace2b" presStyleCnt="0"/>
      <dgm:spPr/>
    </dgm:pt>
  </dgm:ptLst>
  <dgm:cxnLst>
    <dgm:cxn modelId="{4D1C5608-5340-4BCD-958C-C9690BD15539}" srcId="{A18EC6D7-EC4A-4173-9D20-306B3C371C8A}" destId="{89AD29CC-4B92-4819-8D6D-FD2F7DD7C263}" srcOrd="1" destOrd="0" parTransId="{162CBF9F-7418-42BB-B9EB-5F4237EAA24D}" sibTransId="{445A4845-90E3-4AEE-9315-25F2A4B0CA46}"/>
    <dgm:cxn modelId="{D9DAA50D-3C41-4D53-A0AA-0C01CF890ACE}" type="presOf" srcId="{89AD29CC-4B92-4819-8D6D-FD2F7DD7C263}" destId="{F7DE0C88-F689-4F93-8555-BC9122CE5C8B}" srcOrd="0" destOrd="0" presId="urn:microsoft.com/office/officeart/2008/layout/LinedList"/>
    <dgm:cxn modelId="{EE6F4115-28F7-4603-ABA2-A04782367F50}" type="presOf" srcId="{A18EC6D7-EC4A-4173-9D20-306B3C371C8A}" destId="{56913959-8250-4F81-8BDE-5E88166E1D1E}" srcOrd="0" destOrd="0" presId="urn:microsoft.com/office/officeart/2008/layout/LinedList"/>
    <dgm:cxn modelId="{64483F1A-63B8-48E1-ABA9-34F14E506A5F}" type="presOf" srcId="{94A81B97-3645-4592-A50F-8E4B93C57A2C}" destId="{6B05BC7C-2311-407A-8B2B-075E1DD15D95}" srcOrd="0" destOrd="0" presId="urn:microsoft.com/office/officeart/2008/layout/LinedList"/>
    <dgm:cxn modelId="{8D09633F-1F3B-4A21-B092-1E906E221E34}" srcId="{A18EC6D7-EC4A-4173-9D20-306B3C371C8A}" destId="{53DB562D-8DF8-4A74-BE40-C819DC259C14}" srcOrd="0" destOrd="0" parTransId="{C93AC6E9-B014-48FB-98FD-9C47335F709A}" sibTransId="{6FE595DD-B0CB-482E-8D37-67D5F68606A8}"/>
    <dgm:cxn modelId="{9CBD6A69-2B6D-4128-B612-65E9D57759D8}" srcId="{994F6AB4-9BB6-493F-A00F-35EDFBCE2132}" destId="{94A81B97-3645-4592-A50F-8E4B93C57A2C}" srcOrd="0" destOrd="0" parTransId="{E0B7D211-BD45-42B5-B187-61D8C4789091}" sibTransId="{2B1DB1FD-B74A-44CE-B315-39BE906A5BD1}"/>
    <dgm:cxn modelId="{9BC52354-F9A0-4651-9FDD-9BD9A7F751F7}" type="presOf" srcId="{D0E76E07-EF62-4566-B254-809D27E2B00B}" destId="{CC890C85-B07D-4775-B62D-F4AD6B8BD13C}" srcOrd="0" destOrd="0" presId="urn:microsoft.com/office/officeart/2008/layout/LinedList"/>
    <dgm:cxn modelId="{DFA2E899-813F-43AE-8526-656B445B7DB4}" type="presOf" srcId="{53DB562D-8DF8-4A74-BE40-C819DC259C14}" destId="{A7839DD2-A7F4-437D-B7C5-78375E26C6A4}" srcOrd="0" destOrd="0" presId="urn:microsoft.com/office/officeart/2008/layout/LinedList"/>
    <dgm:cxn modelId="{1A2674B5-6F33-43ED-8296-94D5B8D7FE60}" srcId="{89AD29CC-4B92-4819-8D6D-FD2F7DD7C263}" destId="{D0E76E07-EF62-4566-B254-809D27E2B00B}" srcOrd="0" destOrd="0" parTransId="{4D2790DA-AC26-4E11-BF90-F1FA54FF237A}" sibTransId="{BC36FCB2-FD66-4FDC-977E-4C23E1F0BF06}"/>
    <dgm:cxn modelId="{23C97BBB-88C6-4789-B2BF-CDF81DD83D96}" srcId="{A18EC6D7-EC4A-4173-9D20-306B3C371C8A}" destId="{994F6AB4-9BB6-493F-A00F-35EDFBCE2132}" srcOrd="2" destOrd="0" parTransId="{0086C8F6-A0F3-4B16-8305-7587B75F0C1E}" sibTransId="{C05A2D9C-7405-4AF7-BA89-5A978EC531A3}"/>
    <dgm:cxn modelId="{8ABC38D3-2801-4D1C-826B-8B091C7D227F}" type="presOf" srcId="{994F6AB4-9BB6-493F-A00F-35EDFBCE2132}" destId="{C80908C7-91C8-4AF5-8788-72786F9D60E8}" srcOrd="0" destOrd="0" presId="urn:microsoft.com/office/officeart/2008/layout/LinedList"/>
    <dgm:cxn modelId="{1BAAABD3-6185-4FAA-9974-1E48DEB86D43}" srcId="{53DB562D-8DF8-4A74-BE40-C819DC259C14}" destId="{92F05A67-F119-4C68-A465-9A23649FF174}" srcOrd="0" destOrd="0" parTransId="{6F3D2A1E-C4F5-434A-965F-8390DDC8D169}" sibTransId="{A9E6EFE2-CBA7-495A-B97A-2423BD221F56}"/>
    <dgm:cxn modelId="{D12BB7EF-EC9D-4B1E-BD94-6076834D4171}" type="presOf" srcId="{92F05A67-F119-4C68-A465-9A23649FF174}" destId="{F755D4C6-7DE2-49EB-A096-80D006B5A961}" srcOrd="0" destOrd="0" presId="urn:microsoft.com/office/officeart/2008/layout/LinedList"/>
    <dgm:cxn modelId="{F19C9EA8-8A6C-4587-B805-9B8B1F2698DC}" type="presParOf" srcId="{56913959-8250-4F81-8BDE-5E88166E1D1E}" destId="{7670FF54-E159-47C8-9B4D-EF67ED98347E}" srcOrd="0" destOrd="0" presId="urn:microsoft.com/office/officeart/2008/layout/LinedList"/>
    <dgm:cxn modelId="{A96EF956-FD65-4265-BF44-6097C9151E8C}" type="presParOf" srcId="{56913959-8250-4F81-8BDE-5E88166E1D1E}" destId="{D6E443E9-5921-48BD-AE05-A201601B424C}" srcOrd="1" destOrd="0" presId="urn:microsoft.com/office/officeart/2008/layout/LinedList"/>
    <dgm:cxn modelId="{EAD2BDF2-9D76-4743-9B2F-F4FED1173E73}" type="presParOf" srcId="{D6E443E9-5921-48BD-AE05-A201601B424C}" destId="{A7839DD2-A7F4-437D-B7C5-78375E26C6A4}" srcOrd="0" destOrd="0" presId="urn:microsoft.com/office/officeart/2008/layout/LinedList"/>
    <dgm:cxn modelId="{E9AB91CA-299B-415C-B56D-CE537E6B6705}" type="presParOf" srcId="{D6E443E9-5921-48BD-AE05-A201601B424C}" destId="{D952B8B1-3CC4-44D5-A03D-DD38975EEFAA}" srcOrd="1" destOrd="0" presId="urn:microsoft.com/office/officeart/2008/layout/LinedList"/>
    <dgm:cxn modelId="{5C67E1A6-C5A7-4F2B-9957-F39FA8CA4845}" type="presParOf" srcId="{D952B8B1-3CC4-44D5-A03D-DD38975EEFAA}" destId="{B276A1B7-C151-40D0-8F44-3ADBB3D2B2AA}" srcOrd="0" destOrd="0" presId="urn:microsoft.com/office/officeart/2008/layout/LinedList"/>
    <dgm:cxn modelId="{BF718CE1-1D32-4589-BABF-48511DAA613B}" type="presParOf" srcId="{D952B8B1-3CC4-44D5-A03D-DD38975EEFAA}" destId="{5ADB50C0-DC62-4893-99D0-577FC940240D}" srcOrd="1" destOrd="0" presId="urn:microsoft.com/office/officeart/2008/layout/LinedList"/>
    <dgm:cxn modelId="{7C0BCFED-85AC-41A4-827A-FF2963157540}" type="presParOf" srcId="{5ADB50C0-DC62-4893-99D0-577FC940240D}" destId="{7B965A73-95C0-448F-B44A-2C85C1935B7B}" srcOrd="0" destOrd="0" presId="urn:microsoft.com/office/officeart/2008/layout/LinedList"/>
    <dgm:cxn modelId="{D33DE4D0-7506-405D-A64A-FDC6CB1381F5}" type="presParOf" srcId="{5ADB50C0-DC62-4893-99D0-577FC940240D}" destId="{F755D4C6-7DE2-49EB-A096-80D006B5A961}" srcOrd="1" destOrd="0" presId="urn:microsoft.com/office/officeart/2008/layout/LinedList"/>
    <dgm:cxn modelId="{C7229730-FA25-4C75-B60F-CA0E8C164284}" type="presParOf" srcId="{5ADB50C0-DC62-4893-99D0-577FC940240D}" destId="{62D5869F-A2EF-491F-A61A-342852D1587D}" srcOrd="2" destOrd="0" presId="urn:microsoft.com/office/officeart/2008/layout/LinedList"/>
    <dgm:cxn modelId="{E9C506C0-9BA8-44DC-B131-20CAE29634C8}" type="presParOf" srcId="{D952B8B1-3CC4-44D5-A03D-DD38975EEFAA}" destId="{FE9D9535-1500-4910-AA38-B7F93CE0A1D9}" srcOrd="2" destOrd="0" presId="urn:microsoft.com/office/officeart/2008/layout/LinedList"/>
    <dgm:cxn modelId="{CF8108BA-2944-498A-B7ED-2B1D85A81E12}" type="presParOf" srcId="{D952B8B1-3CC4-44D5-A03D-DD38975EEFAA}" destId="{58A66AFB-56B4-4FDB-A4A3-58236D684E84}" srcOrd="3" destOrd="0" presId="urn:microsoft.com/office/officeart/2008/layout/LinedList"/>
    <dgm:cxn modelId="{38D43D4A-BD3A-49B8-B0C9-AFBFAEB56799}" type="presParOf" srcId="{56913959-8250-4F81-8BDE-5E88166E1D1E}" destId="{304FF4AE-67F0-4167-9BC3-866006543ADA}" srcOrd="2" destOrd="0" presId="urn:microsoft.com/office/officeart/2008/layout/LinedList"/>
    <dgm:cxn modelId="{BF4D8B8A-D3C6-4390-9C87-97C3C7C6EECD}" type="presParOf" srcId="{56913959-8250-4F81-8BDE-5E88166E1D1E}" destId="{6F202252-C603-4EA7-B3E3-A638D557464C}" srcOrd="3" destOrd="0" presId="urn:microsoft.com/office/officeart/2008/layout/LinedList"/>
    <dgm:cxn modelId="{BBB783B2-4065-4B34-B51F-1F9E3E1C087E}" type="presParOf" srcId="{6F202252-C603-4EA7-B3E3-A638D557464C}" destId="{F7DE0C88-F689-4F93-8555-BC9122CE5C8B}" srcOrd="0" destOrd="0" presId="urn:microsoft.com/office/officeart/2008/layout/LinedList"/>
    <dgm:cxn modelId="{AC5422A3-EBF5-43E8-B5E4-B3866893006A}" type="presParOf" srcId="{6F202252-C603-4EA7-B3E3-A638D557464C}" destId="{9BDB6768-A8B8-45BA-932D-B1A1005414BD}" srcOrd="1" destOrd="0" presId="urn:microsoft.com/office/officeart/2008/layout/LinedList"/>
    <dgm:cxn modelId="{43E6D24C-516F-4A4C-BE5A-168BA09F8262}" type="presParOf" srcId="{9BDB6768-A8B8-45BA-932D-B1A1005414BD}" destId="{2399011C-2F65-434F-97E7-89396D5C111C}" srcOrd="0" destOrd="0" presId="urn:microsoft.com/office/officeart/2008/layout/LinedList"/>
    <dgm:cxn modelId="{8F1DFF5F-E8DA-4608-8C52-D640B99BC598}" type="presParOf" srcId="{9BDB6768-A8B8-45BA-932D-B1A1005414BD}" destId="{98100D16-F353-4310-9A0D-12ED2C6765EE}" srcOrd="1" destOrd="0" presId="urn:microsoft.com/office/officeart/2008/layout/LinedList"/>
    <dgm:cxn modelId="{97936248-A167-47A9-BBA2-7E8A6EE7B352}" type="presParOf" srcId="{98100D16-F353-4310-9A0D-12ED2C6765EE}" destId="{E0B2E45E-BA4E-4023-8883-73B7BEB39DDA}" srcOrd="0" destOrd="0" presId="urn:microsoft.com/office/officeart/2008/layout/LinedList"/>
    <dgm:cxn modelId="{A70F1851-F628-4E8D-817F-144FEFFC70BA}" type="presParOf" srcId="{98100D16-F353-4310-9A0D-12ED2C6765EE}" destId="{CC890C85-B07D-4775-B62D-F4AD6B8BD13C}" srcOrd="1" destOrd="0" presId="urn:microsoft.com/office/officeart/2008/layout/LinedList"/>
    <dgm:cxn modelId="{87FB7523-063B-4D5E-883B-EB4D4C9AA486}" type="presParOf" srcId="{98100D16-F353-4310-9A0D-12ED2C6765EE}" destId="{12756CE7-2FCF-4480-BB1E-A9A0DBF6DD64}" srcOrd="2" destOrd="0" presId="urn:microsoft.com/office/officeart/2008/layout/LinedList"/>
    <dgm:cxn modelId="{6BE7124F-B759-4066-8F92-EAF397A79581}" type="presParOf" srcId="{9BDB6768-A8B8-45BA-932D-B1A1005414BD}" destId="{241B5E9C-7C37-4576-A1EC-A33AA06AF58C}" srcOrd="2" destOrd="0" presId="urn:microsoft.com/office/officeart/2008/layout/LinedList"/>
    <dgm:cxn modelId="{3BEACEE8-B3AE-43AC-A110-0D5A92FC8750}" type="presParOf" srcId="{9BDB6768-A8B8-45BA-932D-B1A1005414BD}" destId="{382F6A1B-EC88-4FA4-A0A8-C29690289133}" srcOrd="3" destOrd="0" presId="urn:microsoft.com/office/officeart/2008/layout/LinedList"/>
    <dgm:cxn modelId="{1F9F2D5E-3EA8-42F0-A2A5-6E61468B5963}" type="presParOf" srcId="{56913959-8250-4F81-8BDE-5E88166E1D1E}" destId="{110F96F8-80E0-4CF1-BF7C-8CDB4D40BCE7}" srcOrd="4" destOrd="0" presId="urn:microsoft.com/office/officeart/2008/layout/LinedList"/>
    <dgm:cxn modelId="{C46E42DE-0EF5-4466-89C0-3ABA5FA06FEF}" type="presParOf" srcId="{56913959-8250-4F81-8BDE-5E88166E1D1E}" destId="{E7186CE0-3723-439F-AC6F-630A7253F7CE}" srcOrd="5" destOrd="0" presId="urn:microsoft.com/office/officeart/2008/layout/LinedList"/>
    <dgm:cxn modelId="{DD3914F9-041A-4EFE-A572-B9D50211AC0A}" type="presParOf" srcId="{E7186CE0-3723-439F-AC6F-630A7253F7CE}" destId="{C80908C7-91C8-4AF5-8788-72786F9D60E8}" srcOrd="0" destOrd="0" presId="urn:microsoft.com/office/officeart/2008/layout/LinedList"/>
    <dgm:cxn modelId="{70B88DF5-F801-4C52-8890-421A6B7EE74D}" type="presParOf" srcId="{E7186CE0-3723-439F-AC6F-630A7253F7CE}" destId="{3E2AC18A-23C5-40DA-BADB-839AEDA41705}" srcOrd="1" destOrd="0" presId="urn:microsoft.com/office/officeart/2008/layout/LinedList"/>
    <dgm:cxn modelId="{B4E9D0AD-104F-45D8-B46C-C6DC571E6AC3}" type="presParOf" srcId="{3E2AC18A-23C5-40DA-BADB-839AEDA41705}" destId="{FC051A6C-904E-49BD-8E2C-857793698366}" srcOrd="0" destOrd="0" presId="urn:microsoft.com/office/officeart/2008/layout/LinedList"/>
    <dgm:cxn modelId="{90F65260-E3C8-4B71-9D27-C013E2E8BDD3}" type="presParOf" srcId="{3E2AC18A-23C5-40DA-BADB-839AEDA41705}" destId="{D2BC9A53-F28F-4275-A893-87EA63FA5E3F}" srcOrd="1" destOrd="0" presId="urn:microsoft.com/office/officeart/2008/layout/LinedList"/>
    <dgm:cxn modelId="{683A5C1A-3184-45ED-A55C-DE73164AA8F7}" type="presParOf" srcId="{D2BC9A53-F28F-4275-A893-87EA63FA5E3F}" destId="{C6C2BDD9-7FBD-4812-8D5A-9E41CF6C02E3}" srcOrd="0" destOrd="0" presId="urn:microsoft.com/office/officeart/2008/layout/LinedList"/>
    <dgm:cxn modelId="{0ADA734C-F225-4C0B-B618-D939DE1062B0}" type="presParOf" srcId="{D2BC9A53-F28F-4275-A893-87EA63FA5E3F}" destId="{6B05BC7C-2311-407A-8B2B-075E1DD15D95}" srcOrd="1" destOrd="0" presId="urn:microsoft.com/office/officeart/2008/layout/LinedList"/>
    <dgm:cxn modelId="{00774E67-8409-49A0-8F85-C98B9E88D0C5}" type="presParOf" srcId="{D2BC9A53-F28F-4275-A893-87EA63FA5E3F}" destId="{45861B3A-7F63-4514-B65C-A65C719425B8}" srcOrd="2" destOrd="0" presId="urn:microsoft.com/office/officeart/2008/layout/LinedList"/>
    <dgm:cxn modelId="{DDEDE8EB-86FC-458E-8296-E8B988558261}" type="presParOf" srcId="{3E2AC18A-23C5-40DA-BADB-839AEDA41705}" destId="{A4D99B2D-FD51-4FE9-8792-4BF50D84CEFE}" srcOrd="2" destOrd="0" presId="urn:microsoft.com/office/officeart/2008/layout/LinedList"/>
    <dgm:cxn modelId="{B7AD01F9-FC01-4867-8B7C-BFE3AC4B0C0D}" type="presParOf" srcId="{3E2AC18A-23C5-40DA-BADB-839AEDA41705}" destId="{177F796C-A742-498C-871A-157683BCB8C5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18EC6D7-EC4A-4173-9D20-306B3C371C8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DB562D-8DF8-4A74-BE40-C819DC259C14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en-US" b="1" i="0" dirty="0" err="1"/>
            <a:t>Konektivitas</a:t>
          </a:r>
          <a:r>
            <a:rPr lang="en-US" b="0" i="0" dirty="0"/>
            <a:t>:</a:t>
          </a:r>
        </a:p>
      </dgm:t>
    </dgm:pt>
    <dgm:pt modelId="{C93AC6E9-B014-48FB-98FD-9C47335F709A}" type="parTrans" cxnId="{8D09633F-1F3B-4A21-B092-1E906E221E34}">
      <dgm:prSet/>
      <dgm:spPr/>
      <dgm:t>
        <a:bodyPr/>
        <a:lstStyle/>
        <a:p>
          <a:pPr algn="just"/>
          <a:endParaRPr lang="en-US"/>
        </a:p>
      </dgm:t>
    </dgm:pt>
    <dgm:pt modelId="{6FE595DD-B0CB-482E-8D37-67D5F68606A8}" type="sibTrans" cxnId="{8D09633F-1F3B-4A21-B092-1E906E221E34}">
      <dgm:prSet/>
      <dgm:spPr/>
      <dgm:t>
        <a:bodyPr/>
        <a:lstStyle/>
        <a:p>
          <a:pPr algn="just"/>
          <a:endParaRPr lang="en-US"/>
        </a:p>
      </dgm:t>
    </dgm:pt>
    <dgm:pt modelId="{5971DF65-84AF-4AC8-BCB2-8B539DDAC24F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sv-SE" b="1" i="0" dirty="0"/>
            <a:t>Protokol Komunikasi</a:t>
          </a:r>
          <a:r>
            <a:rPr lang="sv-SE" b="0" i="0" dirty="0"/>
            <a:t>:</a:t>
          </a:r>
        </a:p>
      </dgm:t>
    </dgm:pt>
    <dgm:pt modelId="{D79D23E4-E0FD-4323-B867-391A6D86200C}" type="parTrans" cxnId="{6059AF82-529D-499D-A837-15C48447DB7D}">
      <dgm:prSet/>
      <dgm:spPr/>
      <dgm:t>
        <a:bodyPr/>
        <a:lstStyle/>
        <a:p>
          <a:pPr algn="just"/>
          <a:endParaRPr lang="en-US"/>
        </a:p>
      </dgm:t>
    </dgm:pt>
    <dgm:pt modelId="{A6BB1571-DC2E-4AD8-83BD-E90CBBECD1F8}" type="sibTrans" cxnId="{6059AF82-529D-499D-A837-15C48447DB7D}">
      <dgm:prSet/>
      <dgm:spPr/>
      <dgm:t>
        <a:bodyPr/>
        <a:lstStyle/>
        <a:p>
          <a:pPr algn="just"/>
          <a:endParaRPr lang="en-US"/>
        </a:p>
      </dgm:t>
    </dgm:pt>
    <dgm:pt modelId="{1AF7A440-6D7B-4753-9256-A3EA5ABD4891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en-US" b="1" i="0" dirty="0" err="1"/>
            <a:t>Kapasitas</a:t>
          </a:r>
          <a:r>
            <a:rPr lang="en-US" b="1" i="0" dirty="0"/>
            <a:t> dan Performa</a:t>
          </a:r>
          <a:r>
            <a:rPr lang="en-US" b="0" i="0" dirty="0"/>
            <a:t>:</a:t>
          </a:r>
        </a:p>
      </dgm:t>
    </dgm:pt>
    <dgm:pt modelId="{0AD3E8C0-D632-449D-80B0-9BBFCC8C686D}" type="parTrans" cxnId="{DBDD28B8-1EEB-4CE2-8D98-ECF5043A897C}">
      <dgm:prSet/>
      <dgm:spPr/>
      <dgm:t>
        <a:bodyPr/>
        <a:lstStyle/>
        <a:p>
          <a:pPr algn="just"/>
          <a:endParaRPr lang="en-US"/>
        </a:p>
      </dgm:t>
    </dgm:pt>
    <dgm:pt modelId="{1EC166E3-BE02-4BE9-8704-4CC982378676}" type="sibTrans" cxnId="{DBDD28B8-1EEB-4CE2-8D98-ECF5043A897C}">
      <dgm:prSet/>
      <dgm:spPr/>
      <dgm:t>
        <a:bodyPr/>
        <a:lstStyle/>
        <a:p>
          <a:pPr algn="just"/>
          <a:endParaRPr lang="en-US"/>
        </a:p>
      </dgm:t>
    </dgm:pt>
    <dgm:pt modelId="{70CFB3D0-0643-4D79-AA60-7451AF632E5D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en-US" b="0" i="0" dirty="0"/>
            <a:t>Kabel </a:t>
          </a:r>
          <a:r>
            <a:rPr lang="en-US" b="0" i="0" dirty="0" err="1"/>
            <a:t>atau</a:t>
          </a:r>
          <a:r>
            <a:rPr lang="en-US" b="0" i="0" dirty="0"/>
            <a:t> </a:t>
          </a:r>
          <a:r>
            <a:rPr lang="en-US" b="0" i="0" dirty="0" err="1"/>
            <a:t>koneksi</a:t>
          </a:r>
          <a:r>
            <a:rPr lang="en-US" b="0" i="0" dirty="0"/>
            <a:t> </a:t>
          </a:r>
          <a:r>
            <a:rPr lang="en-US" b="0" i="0" dirty="0" err="1"/>
            <a:t>nirkabel</a:t>
          </a:r>
          <a:r>
            <a:rPr lang="en-US" b="0" i="0" dirty="0"/>
            <a:t>, VPNs, dan </a:t>
          </a:r>
          <a:r>
            <a:rPr lang="en-US" b="0" i="0" dirty="0" err="1"/>
            <a:t>koneksi</a:t>
          </a:r>
          <a:r>
            <a:rPr lang="en-US" b="0" i="0" dirty="0"/>
            <a:t> internet </a:t>
          </a:r>
          <a:r>
            <a:rPr lang="en-US" b="0" i="0" dirty="0" err="1"/>
            <a:t>publik</a:t>
          </a:r>
          <a:r>
            <a:rPr lang="en-US" b="0" i="0" dirty="0"/>
            <a:t> </a:t>
          </a:r>
          <a:r>
            <a:rPr lang="en-US" b="0" i="0" dirty="0" err="1"/>
            <a:t>atau</a:t>
          </a:r>
          <a:r>
            <a:rPr lang="en-US" b="0" i="0" dirty="0"/>
            <a:t> </a:t>
          </a:r>
          <a:r>
            <a:rPr lang="en-US" b="0" i="0" dirty="0" err="1"/>
            <a:t>pribadi</a:t>
          </a:r>
          <a:r>
            <a:rPr lang="en-US" b="0" i="0" dirty="0"/>
            <a:t>.</a:t>
          </a:r>
        </a:p>
      </dgm:t>
    </dgm:pt>
    <dgm:pt modelId="{09959C9C-C9D3-4BD0-8E9F-2161D0CD2F00}" type="parTrans" cxnId="{976B1552-60DE-4BA0-AB33-5A9B47DD30AA}">
      <dgm:prSet/>
      <dgm:spPr/>
      <dgm:t>
        <a:bodyPr/>
        <a:lstStyle/>
        <a:p>
          <a:pPr algn="just"/>
          <a:endParaRPr lang="en-US"/>
        </a:p>
      </dgm:t>
    </dgm:pt>
    <dgm:pt modelId="{C30506CB-CB1D-4390-92E0-E6661715860A}" type="sibTrans" cxnId="{976B1552-60DE-4BA0-AB33-5A9B47DD30AA}">
      <dgm:prSet/>
      <dgm:spPr/>
      <dgm:t>
        <a:bodyPr/>
        <a:lstStyle/>
        <a:p>
          <a:pPr algn="just"/>
          <a:endParaRPr lang="en-US"/>
        </a:p>
      </dgm:t>
    </dgm:pt>
    <dgm:pt modelId="{76BA2946-4729-4B46-8F34-29EBCB5A2766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sv-SE" b="0" i="0"/>
            <a:t>Protokol yang digunakan untuk komunikasi antar perangkat keras, seperti TCP/IP, MPLS, atau protokol jaringan lainnya.</a:t>
          </a:r>
        </a:p>
      </dgm:t>
    </dgm:pt>
    <dgm:pt modelId="{7A5AEDCD-71AC-4F4E-9979-6BE49B57B8A7}" type="parTrans" cxnId="{DD963A46-9B8E-4AC1-9C39-EB2258ADB087}">
      <dgm:prSet/>
      <dgm:spPr/>
      <dgm:t>
        <a:bodyPr/>
        <a:lstStyle/>
        <a:p>
          <a:pPr algn="just"/>
          <a:endParaRPr lang="en-US"/>
        </a:p>
      </dgm:t>
    </dgm:pt>
    <dgm:pt modelId="{3D8DDA99-D8F6-4562-A2D6-FF3E2B747CBA}" type="sibTrans" cxnId="{DD963A46-9B8E-4AC1-9C39-EB2258ADB087}">
      <dgm:prSet/>
      <dgm:spPr/>
      <dgm:t>
        <a:bodyPr/>
        <a:lstStyle/>
        <a:p>
          <a:pPr algn="just"/>
          <a:endParaRPr lang="en-US"/>
        </a:p>
      </dgm:t>
    </dgm:pt>
    <dgm:pt modelId="{668A93A2-466B-402B-9DB4-A12821396FF8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en-US" b="0" i="0"/>
            <a:t>Informasi </a:t>
          </a:r>
          <a:r>
            <a:rPr lang="en-US" b="0" i="0" dirty="0" err="1"/>
            <a:t>tentang</a:t>
          </a:r>
          <a:r>
            <a:rPr lang="en-US" b="0" i="0" dirty="0"/>
            <a:t> bandwidth, throughput, </a:t>
          </a:r>
          <a:r>
            <a:rPr lang="en-US" b="0" i="0" dirty="0" err="1"/>
            <a:t>latensi</a:t>
          </a:r>
          <a:r>
            <a:rPr lang="en-US" b="0" i="0" dirty="0"/>
            <a:t>, dan </a:t>
          </a:r>
          <a:r>
            <a:rPr lang="en-US" b="0" i="0" dirty="0" err="1"/>
            <a:t>kapasitas</a:t>
          </a:r>
          <a:r>
            <a:rPr lang="en-US" b="0" i="0" dirty="0"/>
            <a:t> </a:t>
          </a:r>
          <a:r>
            <a:rPr lang="en-US" b="0" i="0" dirty="0" err="1"/>
            <a:t>penyimpanan</a:t>
          </a:r>
          <a:r>
            <a:rPr lang="en-US" b="0" i="0" dirty="0"/>
            <a:t>.</a:t>
          </a:r>
        </a:p>
      </dgm:t>
    </dgm:pt>
    <dgm:pt modelId="{3D626DC2-CC2C-4476-9CF9-8981C7B74D8F}" type="parTrans" cxnId="{FFB45419-EF1A-42DB-8A54-ACD220B6BE12}">
      <dgm:prSet/>
      <dgm:spPr/>
      <dgm:t>
        <a:bodyPr/>
        <a:lstStyle/>
        <a:p>
          <a:pPr algn="just"/>
          <a:endParaRPr lang="en-US"/>
        </a:p>
      </dgm:t>
    </dgm:pt>
    <dgm:pt modelId="{76782A02-02D5-43E5-8C89-DC1C0BC3D5AF}" type="sibTrans" cxnId="{FFB45419-EF1A-42DB-8A54-ACD220B6BE12}">
      <dgm:prSet/>
      <dgm:spPr/>
      <dgm:t>
        <a:bodyPr/>
        <a:lstStyle/>
        <a:p>
          <a:pPr algn="just"/>
          <a:endParaRPr lang="en-US"/>
        </a:p>
      </dgm:t>
    </dgm:pt>
    <dgm:pt modelId="{56913959-8250-4F81-8BDE-5E88166E1D1E}" type="pres">
      <dgm:prSet presAssocID="{A18EC6D7-EC4A-4173-9D20-306B3C371C8A}" presName="vert0" presStyleCnt="0">
        <dgm:presLayoutVars>
          <dgm:dir/>
          <dgm:animOne val="branch"/>
          <dgm:animLvl val="lvl"/>
        </dgm:presLayoutVars>
      </dgm:prSet>
      <dgm:spPr/>
    </dgm:pt>
    <dgm:pt modelId="{7670FF54-E159-47C8-9B4D-EF67ED98347E}" type="pres">
      <dgm:prSet presAssocID="{53DB562D-8DF8-4A74-BE40-C819DC259C14}" presName="thickLine" presStyleLbl="alignNode1" presStyleIdx="0" presStyleCnt="3"/>
      <dgm:spPr/>
    </dgm:pt>
    <dgm:pt modelId="{D6E443E9-5921-48BD-AE05-A201601B424C}" type="pres">
      <dgm:prSet presAssocID="{53DB562D-8DF8-4A74-BE40-C819DC259C14}" presName="horz1" presStyleCnt="0"/>
      <dgm:spPr/>
    </dgm:pt>
    <dgm:pt modelId="{A7839DD2-A7F4-437D-B7C5-78375E26C6A4}" type="pres">
      <dgm:prSet presAssocID="{53DB562D-8DF8-4A74-BE40-C819DC259C14}" presName="tx1" presStyleLbl="revTx" presStyleIdx="0" presStyleCnt="6"/>
      <dgm:spPr/>
    </dgm:pt>
    <dgm:pt modelId="{D952B8B1-3CC4-44D5-A03D-DD38975EEFAA}" type="pres">
      <dgm:prSet presAssocID="{53DB562D-8DF8-4A74-BE40-C819DC259C14}" presName="vert1" presStyleCnt="0"/>
      <dgm:spPr/>
    </dgm:pt>
    <dgm:pt modelId="{C4AB6FC6-7111-4633-9C1C-616329F87A54}" type="pres">
      <dgm:prSet presAssocID="{70CFB3D0-0643-4D79-AA60-7451AF632E5D}" presName="vertSpace2a" presStyleCnt="0"/>
      <dgm:spPr/>
    </dgm:pt>
    <dgm:pt modelId="{3178E84E-AF9A-491F-BCB9-7F6BAC187A53}" type="pres">
      <dgm:prSet presAssocID="{70CFB3D0-0643-4D79-AA60-7451AF632E5D}" presName="horz2" presStyleCnt="0"/>
      <dgm:spPr/>
    </dgm:pt>
    <dgm:pt modelId="{6678740F-CD93-4C85-9C54-95E2332983B9}" type="pres">
      <dgm:prSet presAssocID="{70CFB3D0-0643-4D79-AA60-7451AF632E5D}" presName="horzSpace2" presStyleCnt="0"/>
      <dgm:spPr/>
    </dgm:pt>
    <dgm:pt modelId="{952E8D0F-716B-4407-AF9A-A89CDE66AEDF}" type="pres">
      <dgm:prSet presAssocID="{70CFB3D0-0643-4D79-AA60-7451AF632E5D}" presName="tx2" presStyleLbl="revTx" presStyleIdx="1" presStyleCnt="6"/>
      <dgm:spPr/>
    </dgm:pt>
    <dgm:pt modelId="{F1D6A74E-1A93-4944-A742-F8B586C3FC27}" type="pres">
      <dgm:prSet presAssocID="{70CFB3D0-0643-4D79-AA60-7451AF632E5D}" presName="vert2" presStyleCnt="0"/>
      <dgm:spPr/>
    </dgm:pt>
    <dgm:pt modelId="{FA3CCC66-6080-4C7F-9FA7-9949231934DB}" type="pres">
      <dgm:prSet presAssocID="{70CFB3D0-0643-4D79-AA60-7451AF632E5D}" presName="thinLine2b" presStyleLbl="callout" presStyleIdx="0" presStyleCnt="3"/>
      <dgm:spPr/>
    </dgm:pt>
    <dgm:pt modelId="{BF3F03D4-6F20-4F46-9F9D-600C55D358A8}" type="pres">
      <dgm:prSet presAssocID="{70CFB3D0-0643-4D79-AA60-7451AF632E5D}" presName="vertSpace2b" presStyleCnt="0"/>
      <dgm:spPr/>
    </dgm:pt>
    <dgm:pt modelId="{4276742F-DF46-4B29-85DD-AF1A6A3EEC7A}" type="pres">
      <dgm:prSet presAssocID="{5971DF65-84AF-4AC8-BCB2-8B539DDAC24F}" presName="thickLine" presStyleLbl="alignNode1" presStyleIdx="1" presStyleCnt="3"/>
      <dgm:spPr/>
    </dgm:pt>
    <dgm:pt modelId="{961C28D7-148C-4A71-B4B7-EF1B9B45DA39}" type="pres">
      <dgm:prSet presAssocID="{5971DF65-84AF-4AC8-BCB2-8B539DDAC24F}" presName="horz1" presStyleCnt="0"/>
      <dgm:spPr/>
    </dgm:pt>
    <dgm:pt modelId="{3CB328FA-4D6B-4133-A412-F8D3F52B6936}" type="pres">
      <dgm:prSet presAssocID="{5971DF65-84AF-4AC8-BCB2-8B539DDAC24F}" presName="tx1" presStyleLbl="revTx" presStyleIdx="2" presStyleCnt="6"/>
      <dgm:spPr/>
    </dgm:pt>
    <dgm:pt modelId="{D3C4B8C2-69BF-4838-A598-A5E814532F49}" type="pres">
      <dgm:prSet presAssocID="{5971DF65-84AF-4AC8-BCB2-8B539DDAC24F}" presName="vert1" presStyleCnt="0"/>
      <dgm:spPr/>
    </dgm:pt>
    <dgm:pt modelId="{E51F434B-A3E1-4FF4-AF70-356CD4D6D857}" type="pres">
      <dgm:prSet presAssocID="{76BA2946-4729-4B46-8F34-29EBCB5A2766}" presName="vertSpace2a" presStyleCnt="0"/>
      <dgm:spPr/>
    </dgm:pt>
    <dgm:pt modelId="{3488D4D3-6D62-428C-8A68-86D5ACD93025}" type="pres">
      <dgm:prSet presAssocID="{76BA2946-4729-4B46-8F34-29EBCB5A2766}" presName="horz2" presStyleCnt="0"/>
      <dgm:spPr/>
    </dgm:pt>
    <dgm:pt modelId="{85E5B421-98BD-4F18-8D12-AC1A07349571}" type="pres">
      <dgm:prSet presAssocID="{76BA2946-4729-4B46-8F34-29EBCB5A2766}" presName="horzSpace2" presStyleCnt="0"/>
      <dgm:spPr/>
    </dgm:pt>
    <dgm:pt modelId="{E40209D6-FD84-4056-AA15-3DAD0A865C5D}" type="pres">
      <dgm:prSet presAssocID="{76BA2946-4729-4B46-8F34-29EBCB5A2766}" presName="tx2" presStyleLbl="revTx" presStyleIdx="3" presStyleCnt="6"/>
      <dgm:spPr/>
    </dgm:pt>
    <dgm:pt modelId="{C6E2F425-32D2-4349-8BFA-4A7574C2F87A}" type="pres">
      <dgm:prSet presAssocID="{76BA2946-4729-4B46-8F34-29EBCB5A2766}" presName="vert2" presStyleCnt="0"/>
      <dgm:spPr/>
    </dgm:pt>
    <dgm:pt modelId="{50745EC5-9555-4E59-8343-A585CE4614F9}" type="pres">
      <dgm:prSet presAssocID="{76BA2946-4729-4B46-8F34-29EBCB5A2766}" presName="thinLine2b" presStyleLbl="callout" presStyleIdx="1" presStyleCnt="3"/>
      <dgm:spPr/>
    </dgm:pt>
    <dgm:pt modelId="{FA580CC8-FDCF-46D0-97BB-E1AC413F7EBC}" type="pres">
      <dgm:prSet presAssocID="{76BA2946-4729-4B46-8F34-29EBCB5A2766}" presName="vertSpace2b" presStyleCnt="0"/>
      <dgm:spPr/>
    </dgm:pt>
    <dgm:pt modelId="{B9FA648F-4190-452E-9F8E-8B45BD2A65C6}" type="pres">
      <dgm:prSet presAssocID="{1AF7A440-6D7B-4753-9256-A3EA5ABD4891}" presName="thickLine" presStyleLbl="alignNode1" presStyleIdx="2" presStyleCnt="3"/>
      <dgm:spPr/>
    </dgm:pt>
    <dgm:pt modelId="{5F900EA8-2590-4376-AF83-D39F57DCBD81}" type="pres">
      <dgm:prSet presAssocID="{1AF7A440-6D7B-4753-9256-A3EA5ABD4891}" presName="horz1" presStyleCnt="0"/>
      <dgm:spPr/>
    </dgm:pt>
    <dgm:pt modelId="{DD6B563F-8FA5-4CFA-BAA8-816054B4ADCE}" type="pres">
      <dgm:prSet presAssocID="{1AF7A440-6D7B-4753-9256-A3EA5ABD4891}" presName="tx1" presStyleLbl="revTx" presStyleIdx="4" presStyleCnt="6"/>
      <dgm:spPr/>
    </dgm:pt>
    <dgm:pt modelId="{4642F7F6-7D72-4D0F-95C3-C146177A76A0}" type="pres">
      <dgm:prSet presAssocID="{1AF7A440-6D7B-4753-9256-A3EA5ABD4891}" presName="vert1" presStyleCnt="0"/>
      <dgm:spPr/>
    </dgm:pt>
    <dgm:pt modelId="{5D2CF268-50F5-464F-921E-8B435DA75DFE}" type="pres">
      <dgm:prSet presAssocID="{668A93A2-466B-402B-9DB4-A12821396FF8}" presName="vertSpace2a" presStyleCnt="0"/>
      <dgm:spPr/>
    </dgm:pt>
    <dgm:pt modelId="{FA831AB4-69DD-4D2C-AEDF-2854DEEE3DFC}" type="pres">
      <dgm:prSet presAssocID="{668A93A2-466B-402B-9DB4-A12821396FF8}" presName="horz2" presStyleCnt="0"/>
      <dgm:spPr/>
    </dgm:pt>
    <dgm:pt modelId="{BFF511C4-8AFB-421A-81AB-151400894655}" type="pres">
      <dgm:prSet presAssocID="{668A93A2-466B-402B-9DB4-A12821396FF8}" presName="horzSpace2" presStyleCnt="0"/>
      <dgm:spPr/>
    </dgm:pt>
    <dgm:pt modelId="{19FB69F7-8E1E-4CC6-BA18-FF57D0D24AEB}" type="pres">
      <dgm:prSet presAssocID="{668A93A2-466B-402B-9DB4-A12821396FF8}" presName="tx2" presStyleLbl="revTx" presStyleIdx="5" presStyleCnt="6"/>
      <dgm:spPr/>
    </dgm:pt>
    <dgm:pt modelId="{0E48FAD8-53B7-4ED8-8172-7CB94763F020}" type="pres">
      <dgm:prSet presAssocID="{668A93A2-466B-402B-9DB4-A12821396FF8}" presName="vert2" presStyleCnt="0"/>
      <dgm:spPr/>
    </dgm:pt>
    <dgm:pt modelId="{4693BEC0-23C5-4C07-BC34-80DCF243E18C}" type="pres">
      <dgm:prSet presAssocID="{668A93A2-466B-402B-9DB4-A12821396FF8}" presName="thinLine2b" presStyleLbl="callout" presStyleIdx="2" presStyleCnt="3"/>
      <dgm:spPr/>
    </dgm:pt>
    <dgm:pt modelId="{E88CC87E-F975-4060-99B3-10B7C387F51A}" type="pres">
      <dgm:prSet presAssocID="{668A93A2-466B-402B-9DB4-A12821396FF8}" presName="vertSpace2b" presStyleCnt="0"/>
      <dgm:spPr/>
    </dgm:pt>
  </dgm:ptLst>
  <dgm:cxnLst>
    <dgm:cxn modelId="{EE6F4115-28F7-4603-ABA2-A04782367F50}" type="presOf" srcId="{A18EC6D7-EC4A-4173-9D20-306B3C371C8A}" destId="{56913959-8250-4F81-8BDE-5E88166E1D1E}" srcOrd="0" destOrd="0" presId="urn:microsoft.com/office/officeart/2008/layout/LinedList"/>
    <dgm:cxn modelId="{FFB45419-EF1A-42DB-8A54-ACD220B6BE12}" srcId="{1AF7A440-6D7B-4753-9256-A3EA5ABD4891}" destId="{668A93A2-466B-402B-9DB4-A12821396FF8}" srcOrd="0" destOrd="0" parTransId="{3D626DC2-CC2C-4476-9CF9-8981C7B74D8F}" sibTransId="{76782A02-02D5-43E5-8C89-DC1C0BC3D5AF}"/>
    <dgm:cxn modelId="{A5005123-A5FB-42BD-8EEB-CC9F4DB31E5A}" type="presOf" srcId="{70CFB3D0-0643-4D79-AA60-7451AF632E5D}" destId="{952E8D0F-716B-4407-AF9A-A89CDE66AEDF}" srcOrd="0" destOrd="0" presId="urn:microsoft.com/office/officeart/2008/layout/LinedList"/>
    <dgm:cxn modelId="{8D09633F-1F3B-4A21-B092-1E906E221E34}" srcId="{A18EC6D7-EC4A-4173-9D20-306B3C371C8A}" destId="{53DB562D-8DF8-4A74-BE40-C819DC259C14}" srcOrd="0" destOrd="0" parTransId="{C93AC6E9-B014-48FB-98FD-9C47335F709A}" sibTransId="{6FE595DD-B0CB-482E-8D37-67D5F68606A8}"/>
    <dgm:cxn modelId="{DD963A46-9B8E-4AC1-9C39-EB2258ADB087}" srcId="{5971DF65-84AF-4AC8-BCB2-8B539DDAC24F}" destId="{76BA2946-4729-4B46-8F34-29EBCB5A2766}" srcOrd="0" destOrd="0" parTransId="{7A5AEDCD-71AC-4F4E-9979-6BE49B57B8A7}" sibTransId="{3D8DDA99-D8F6-4562-A2D6-FF3E2B747CBA}"/>
    <dgm:cxn modelId="{20B7846D-78BB-4032-AF17-2D3920D57214}" type="presOf" srcId="{5971DF65-84AF-4AC8-BCB2-8B539DDAC24F}" destId="{3CB328FA-4D6B-4133-A412-F8D3F52B6936}" srcOrd="0" destOrd="0" presId="urn:microsoft.com/office/officeart/2008/layout/LinedList"/>
    <dgm:cxn modelId="{976B1552-60DE-4BA0-AB33-5A9B47DD30AA}" srcId="{53DB562D-8DF8-4A74-BE40-C819DC259C14}" destId="{70CFB3D0-0643-4D79-AA60-7451AF632E5D}" srcOrd="0" destOrd="0" parTransId="{09959C9C-C9D3-4BD0-8E9F-2161D0CD2F00}" sibTransId="{C30506CB-CB1D-4390-92E0-E6661715860A}"/>
    <dgm:cxn modelId="{6059AF82-529D-499D-A837-15C48447DB7D}" srcId="{A18EC6D7-EC4A-4173-9D20-306B3C371C8A}" destId="{5971DF65-84AF-4AC8-BCB2-8B539DDAC24F}" srcOrd="1" destOrd="0" parTransId="{D79D23E4-E0FD-4323-B867-391A6D86200C}" sibTransId="{A6BB1571-DC2E-4AD8-83BD-E90CBBECD1F8}"/>
    <dgm:cxn modelId="{DFA2E899-813F-43AE-8526-656B445B7DB4}" type="presOf" srcId="{53DB562D-8DF8-4A74-BE40-C819DC259C14}" destId="{A7839DD2-A7F4-437D-B7C5-78375E26C6A4}" srcOrd="0" destOrd="0" presId="urn:microsoft.com/office/officeart/2008/layout/LinedList"/>
    <dgm:cxn modelId="{DBDD28B8-1EEB-4CE2-8D98-ECF5043A897C}" srcId="{A18EC6D7-EC4A-4173-9D20-306B3C371C8A}" destId="{1AF7A440-6D7B-4753-9256-A3EA5ABD4891}" srcOrd="2" destOrd="0" parTransId="{0AD3E8C0-D632-449D-80B0-9BBFCC8C686D}" sibTransId="{1EC166E3-BE02-4BE9-8704-4CC982378676}"/>
    <dgm:cxn modelId="{B4C31EEC-A9CE-45ED-96A9-C31FF04B3FA2}" type="presOf" srcId="{76BA2946-4729-4B46-8F34-29EBCB5A2766}" destId="{E40209D6-FD84-4056-AA15-3DAD0A865C5D}" srcOrd="0" destOrd="0" presId="urn:microsoft.com/office/officeart/2008/layout/LinedList"/>
    <dgm:cxn modelId="{2E957AF4-5C40-4F71-9908-9188AF58D61D}" type="presOf" srcId="{1AF7A440-6D7B-4753-9256-A3EA5ABD4891}" destId="{DD6B563F-8FA5-4CFA-BAA8-816054B4ADCE}" srcOrd="0" destOrd="0" presId="urn:microsoft.com/office/officeart/2008/layout/LinedList"/>
    <dgm:cxn modelId="{DD006CF5-E19B-4ED0-8694-A9D1A8834D79}" type="presOf" srcId="{668A93A2-466B-402B-9DB4-A12821396FF8}" destId="{19FB69F7-8E1E-4CC6-BA18-FF57D0D24AEB}" srcOrd="0" destOrd="0" presId="urn:microsoft.com/office/officeart/2008/layout/LinedList"/>
    <dgm:cxn modelId="{F19C9EA8-8A6C-4587-B805-9B8B1F2698DC}" type="presParOf" srcId="{56913959-8250-4F81-8BDE-5E88166E1D1E}" destId="{7670FF54-E159-47C8-9B4D-EF67ED98347E}" srcOrd="0" destOrd="0" presId="urn:microsoft.com/office/officeart/2008/layout/LinedList"/>
    <dgm:cxn modelId="{A96EF956-FD65-4265-BF44-6097C9151E8C}" type="presParOf" srcId="{56913959-8250-4F81-8BDE-5E88166E1D1E}" destId="{D6E443E9-5921-48BD-AE05-A201601B424C}" srcOrd="1" destOrd="0" presId="urn:microsoft.com/office/officeart/2008/layout/LinedList"/>
    <dgm:cxn modelId="{EAD2BDF2-9D76-4743-9B2F-F4FED1173E73}" type="presParOf" srcId="{D6E443E9-5921-48BD-AE05-A201601B424C}" destId="{A7839DD2-A7F4-437D-B7C5-78375E26C6A4}" srcOrd="0" destOrd="0" presId="urn:microsoft.com/office/officeart/2008/layout/LinedList"/>
    <dgm:cxn modelId="{E9AB91CA-299B-415C-B56D-CE537E6B6705}" type="presParOf" srcId="{D6E443E9-5921-48BD-AE05-A201601B424C}" destId="{D952B8B1-3CC4-44D5-A03D-DD38975EEFAA}" srcOrd="1" destOrd="0" presId="urn:microsoft.com/office/officeart/2008/layout/LinedList"/>
    <dgm:cxn modelId="{84007C59-261C-4D69-B770-9172F20008C5}" type="presParOf" srcId="{D952B8B1-3CC4-44D5-A03D-DD38975EEFAA}" destId="{C4AB6FC6-7111-4633-9C1C-616329F87A54}" srcOrd="0" destOrd="0" presId="urn:microsoft.com/office/officeart/2008/layout/LinedList"/>
    <dgm:cxn modelId="{A8A1664D-DC4F-4886-AA28-132F21A14370}" type="presParOf" srcId="{D952B8B1-3CC4-44D5-A03D-DD38975EEFAA}" destId="{3178E84E-AF9A-491F-BCB9-7F6BAC187A53}" srcOrd="1" destOrd="0" presId="urn:microsoft.com/office/officeart/2008/layout/LinedList"/>
    <dgm:cxn modelId="{52FEF40B-A1D4-4CF7-99DD-E5F8A4EE1521}" type="presParOf" srcId="{3178E84E-AF9A-491F-BCB9-7F6BAC187A53}" destId="{6678740F-CD93-4C85-9C54-95E2332983B9}" srcOrd="0" destOrd="0" presId="urn:microsoft.com/office/officeart/2008/layout/LinedList"/>
    <dgm:cxn modelId="{B1CD6FD0-6E0A-45EE-9D49-EF700845D563}" type="presParOf" srcId="{3178E84E-AF9A-491F-BCB9-7F6BAC187A53}" destId="{952E8D0F-716B-4407-AF9A-A89CDE66AEDF}" srcOrd="1" destOrd="0" presId="urn:microsoft.com/office/officeart/2008/layout/LinedList"/>
    <dgm:cxn modelId="{23FBD88F-A1D7-41F4-8516-3A6D2CA2249B}" type="presParOf" srcId="{3178E84E-AF9A-491F-BCB9-7F6BAC187A53}" destId="{F1D6A74E-1A93-4944-A742-F8B586C3FC27}" srcOrd="2" destOrd="0" presId="urn:microsoft.com/office/officeart/2008/layout/LinedList"/>
    <dgm:cxn modelId="{DE93C116-1CB4-4C9F-9A34-BC9291BED52A}" type="presParOf" srcId="{D952B8B1-3CC4-44D5-A03D-DD38975EEFAA}" destId="{FA3CCC66-6080-4C7F-9FA7-9949231934DB}" srcOrd="2" destOrd="0" presId="urn:microsoft.com/office/officeart/2008/layout/LinedList"/>
    <dgm:cxn modelId="{12D6D589-AAAD-4934-BF42-F6DDC9B792BC}" type="presParOf" srcId="{D952B8B1-3CC4-44D5-A03D-DD38975EEFAA}" destId="{BF3F03D4-6F20-4F46-9F9D-600C55D358A8}" srcOrd="3" destOrd="0" presId="urn:microsoft.com/office/officeart/2008/layout/LinedList"/>
    <dgm:cxn modelId="{26D04D56-5978-4E07-8252-DD47410FDA34}" type="presParOf" srcId="{56913959-8250-4F81-8BDE-5E88166E1D1E}" destId="{4276742F-DF46-4B29-85DD-AF1A6A3EEC7A}" srcOrd="2" destOrd="0" presId="urn:microsoft.com/office/officeart/2008/layout/LinedList"/>
    <dgm:cxn modelId="{F4AD59DD-CB7C-445C-A065-BBB02D8ADED9}" type="presParOf" srcId="{56913959-8250-4F81-8BDE-5E88166E1D1E}" destId="{961C28D7-148C-4A71-B4B7-EF1B9B45DA39}" srcOrd="3" destOrd="0" presId="urn:microsoft.com/office/officeart/2008/layout/LinedList"/>
    <dgm:cxn modelId="{05C43F17-234E-43C6-BB30-4B544E13586A}" type="presParOf" srcId="{961C28D7-148C-4A71-B4B7-EF1B9B45DA39}" destId="{3CB328FA-4D6B-4133-A412-F8D3F52B6936}" srcOrd="0" destOrd="0" presId="urn:microsoft.com/office/officeart/2008/layout/LinedList"/>
    <dgm:cxn modelId="{74A82E28-5817-4DD1-8727-974F0A6C1660}" type="presParOf" srcId="{961C28D7-148C-4A71-B4B7-EF1B9B45DA39}" destId="{D3C4B8C2-69BF-4838-A598-A5E814532F49}" srcOrd="1" destOrd="0" presId="urn:microsoft.com/office/officeart/2008/layout/LinedList"/>
    <dgm:cxn modelId="{7188F343-7334-4839-9F53-CDCCA8A8CFED}" type="presParOf" srcId="{D3C4B8C2-69BF-4838-A598-A5E814532F49}" destId="{E51F434B-A3E1-4FF4-AF70-356CD4D6D857}" srcOrd="0" destOrd="0" presId="urn:microsoft.com/office/officeart/2008/layout/LinedList"/>
    <dgm:cxn modelId="{CDE7E4E6-5D30-4B27-B148-8AFC0557A07B}" type="presParOf" srcId="{D3C4B8C2-69BF-4838-A598-A5E814532F49}" destId="{3488D4D3-6D62-428C-8A68-86D5ACD93025}" srcOrd="1" destOrd="0" presId="urn:microsoft.com/office/officeart/2008/layout/LinedList"/>
    <dgm:cxn modelId="{5419A2EE-FBCF-4A9A-B0D1-A8EEA0ED4703}" type="presParOf" srcId="{3488D4D3-6D62-428C-8A68-86D5ACD93025}" destId="{85E5B421-98BD-4F18-8D12-AC1A07349571}" srcOrd="0" destOrd="0" presId="urn:microsoft.com/office/officeart/2008/layout/LinedList"/>
    <dgm:cxn modelId="{4A441212-3FF8-4196-9A1F-62C2DF484992}" type="presParOf" srcId="{3488D4D3-6D62-428C-8A68-86D5ACD93025}" destId="{E40209D6-FD84-4056-AA15-3DAD0A865C5D}" srcOrd="1" destOrd="0" presId="urn:microsoft.com/office/officeart/2008/layout/LinedList"/>
    <dgm:cxn modelId="{932409E0-969C-48F0-BC86-2A2393EE6A47}" type="presParOf" srcId="{3488D4D3-6D62-428C-8A68-86D5ACD93025}" destId="{C6E2F425-32D2-4349-8BFA-4A7574C2F87A}" srcOrd="2" destOrd="0" presId="urn:microsoft.com/office/officeart/2008/layout/LinedList"/>
    <dgm:cxn modelId="{AF79699E-F43D-4B75-B034-CF3132CE8071}" type="presParOf" srcId="{D3C4B8C2-69BF-4838-A598-A5E814532F49}" destId="{50745EC5-9555-4E59-8343-A585CE4614F9}" srcOrd="2" destOrd="0" presId="urn:microsoft.com/office/officeart/2008/layout/LinedList"/>
    <dgm:cxn modelId="{C665EB47-D713-4AE2-9068-D6EBD8FD7777}" type="presParOf" srcId="{D3C4B8C2-69BF-4838-A598-A5E814532F49}" destId="{FA580CC8-FDCF-46D0-97BB-E1AC413F7EBC}" srcOrd="3" destOrd="0" presId="urn:microsoft.com/office/officeart/2008/layout/LinedList"/>
    <dgm:cxn modelId="{9E3B1151-029C-4C89-B90E-2B967BB06DBC}" type="presParOf" srcId="{56913959-8250-4F81-8BDE-5E88166E1D1E}" destId="{B9FA648F-4190-452E-9F8E-8B45BD2A65C6}" srcOrd="4" destOrd="0" presId="urn:microsoft.com/office/officeart/2008/layout/LinedList"/>
    <dgm:cxn modelId="{F6469698-62BD-438B-940D-2AE20868405D}" type="presParOf" srcId="{56913959-8250-4F81-8BDE-5E88166E1D1E}" destId="{5F900EA8-2590-4376-AF83-D39F57DCBD81}" srcOrd="5" destOrd="0" presId="urn:microsoft.com/office/officeart/2008/layout/LinedList"/>
    <dgm:cxn modelId="{3F109702-A9B4-4FEB-A83D-9286B3978907}" type="presParOf" srcId="{5F900EA8-2590-4376-AF83-D39F57DCBD81}" destId="{DD6B563F-8FA5-4CFA-BAA8-816054B4ADCE}" srcOrd="0" destOrd="0" presId="urn:microsoft.com/office/officeart/2008/layout/LinedList"/>
    <dgm:cxn modelId="{80EDE2B4-C512-47CF-8114-98068BC0CC1C}" type="presParOf" srcId="{5F900EA8-2590-4376-AF83-D39F57DCBD81}" destId="{4642F7F6-7D72-4D0F-95C3-C146177A76A0}" srcOrd="1" destOrd="0" presId="urn:microsoft.com/office/officeart/2008/layout/LinedList"/>
    <dgm:cxn modelId="{7E5E5BF2-2737-47BB-9C14-9BF77F4D2B5C}" type="presParOf" srcId="{4642F7F6-7D72-4D0F-95C3-C146177A76A0}" destId="{5D2CF268-50F5-464F-921E-8B435DA75DFE}" srcOrd="0" destOrd="0" presId="urn:microsoft.com/office/officeart/2008/layout/LinedList"/>
    <dgm:cxn modelId="{826E335C-9DFD-44EC-9900-6D31A29C5461}" type="presParOf" srcId="{4642F7F6-7D72-4D0F-95C3-C146177A76A0}" destId="{FA831AB4-69DD-4D2C-AEDF-2854DEEE3DFC}" srcOrd="1" destOrd="0" presId="urn:microsoft.com/office/officeart/2008/layout/LinedList"/>
    <dgm:cxn modelId="{9DA1E607-ABDC-46A7-8AEA-FC7B843F3C4B}" type="presParOf" srcId="{FA831AB4-69DD-4D2C-AEDF-2854DEEE3DFC}" destId="{BFF511C4-8AFB-421A-81AB-151400894655}" srcOrd="0" destOrd="0" presId="urn:microsoft.com/office/officeart/2008/layout/LinedList"/>
    <dgm:cxn modelId="{262D8B67-B7D8-4C4E-98D4-494197D050D4}" type="presParOf" srcId="{FA831AB4-69DD-4D2C-AEDF-2854DEEE3DFC}" destId="{19FB69F7-8E1E-4CC6-BA18-FF57D0D24AEB}" srcOrd="1" destOrd="0" presId="urn:microsoft.com/office/officeart/2008/layout/LinedList"/>
    <dgm:cxn modelId="{06A80A96-49B5-4971-A3B5-F87A3E7F1489}" type="presParOf" srcId="{FA831AB4-69DD-4D2C-AEDF-2854DEEE3DFC}" destId="{0E48FAD8-53B7-4ED8-8172-7CB94763F020}" srcOrd="2" destOrd="0" presId="urn:microsoft.com/office/officeart/2008/layout/LinedList"/>
    <dgm:cxn modelId="{43AD19FF-0801-448A-A168-55841EDDDD90}" type="presParOf" srcId="{4642F7F6-7D72-4D0F-95C3-C146177A76A0}" destId="{4693BEC0-23C5-4C07-BC34-80DCF243E18C}" srcOrd="2" destOrd="0" presId="urn:microsoft.com/office/officeart/2008/layout/LinedList"/>
    <dgm:cxn modelId="{9AA16850-6E27-460B-A5BD-DB0C7B8518E5}" type="presParOf" srcId="{4642F7F6-7D72-4D0F-95C3-C146177A76A0}" destId="{E88CC87E-F975-4060-99B3-10B7C387F51A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18EC6D7-EC4A-4173-9D20-306B3C371C8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9E876D-6DE1-4272-B2D5-0DEAC7E71E72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1" i="0" dirty="0" err="1"/>
            <a:t>Visualisasi</a:t>
          </a:r>
          <a:r>
            <a:rPr lang="en-US" b="1" i="0" dirty="0"/>
            <a:t> </a:t>
          </a:r>
          <a:r>
            <a:rPr lang="en-US" b="1" i="0" dirty="0" err="1"/>
            <a:t>Infrastruktur</a:t>
          </a:r>
          <a:r>
            <a:rPr lang="en-US" b="0" i="0" dirty="0"/>
            <a:t>:</a:t>
          </a:r>
        </a:p>
      </dgm:t>
    </dgm:pt>
    <dgm:pt modelId="{53E0C435-C2AF-4998-B45B-6E68C71DA0B4}" type="parTrans" cxnId="{5140AF9A-9877-436A-BAE1-B5677DCB4623}">
      <dgm:prSet/>
      <dgm:spPr/>
      <dgm:t>
        <a:bodyPr/>
        <a:lstStyle/>
        <a:p>
          <a:pPr algn="just"/>
          <a:endParaRPr lang="en-US"/>
        </a:p>
      </dgm:t>
    </dgm:pt>
    <dgm:pt modelId="{586EF1D5-F8F8-49CE-BEE4-BF5D5216E24D}" type="sibTrans" cxnId="{5140AF9A-9877-436A-BAE1-B5677DCB4623}">
      <dgm:prSet/>
      <dgm:spPr/>
      <dgm:t>
        <a:bodyPr/>
        <a:lstStyle/>
        <a:p>
          <a:pPr algn="just"/>
          <a:endParaRPr lang="en-US"/>
        </a:p>
      </dgm:t>
    </dgm:pt>
    <dgm:pt modelId="{52BD8942-819F-494F-9CEB-34F634177CE7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1" i="0" dirty="0" err="1"/>
            <a:t>Perencanaan</a:t>
          </a:r>
          <a:r>
            <a:rPr lang="en-US" b="1" i="0" dirty="0"/>
            <a:t> </a:t>
          </a:r>
          <a:r>
            <a:rPr lang="en-US" b="1" i="0" dirty="0" err="1"/>
            <a:t>Kapasitas</a:t>
          </a:r>
          <a:r>
            <a:rPr lang="en-US" b="0" i="0" dirty="0"/>
            <a:t>:</a:t>
          </a:r>
        </a:p>
      </dgm:t>
    </dgm:pt>
    <dgm:pt modelId="{7AB1BE58-9EDC-4DBA-835C-46EB64324F38}" type="parTrans" cxnId="{4ECF52F5-368F-447C-9E88-22A6755DBCFE}">
      <dgm:prSet/>
      <dgm:spPr/>
      <dgm:t>
        <a:bodyPr/>
        <a:lstStyle/>
        <a:p>
          <a:pPr algn="just"/>
          <a:endParaRPr lang="en-US"/>
        </a:p>
      </dgm:t>
    </dgm:pt>
    <dgm:pt modelId="{2E53E9CB-6C59-4AD1-8FA4-A599252A7997}" type="sibTrans" cxnId="{4ECF52F5-368F-447C-9E88-22A6755DBCFE}">
      <dgm:prSet/>
      <dgm:spPr/>
      <dgm:t>
        <a:bodyPr/>
        <a:lstStyle/>
        <a:p>
          <a:pPr algn="just"/>
          <a:endParaRPr lang="en-US"/>
        </a:p>
      </dgm:t>
    </dgm:pt>
    <dgm:pt modelId="{B3840A32-2CAB-44B1-A2BE-1CE1CF9AB3D4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1" i="0" dirty="0" err="1"/>
            <a:t>Pengelolaan</a:t>
          </a:r>
          <a:r>
            <a:rPr lang="en-US" b="1" i="0" dirty="0"/>
            <a:t> </a:t>
          </a:r>
          <a:r>
            <a:rPr lang="en-US" b="1" i="0" dirty="0" err="1"/>
            <a:t>Aset</a:t>
          </a:r>
          <a:r>
            <a:rPr lang="en-US" b="0" i="0" dirty="0"/>
            <a:t>:</a:t>
          </a:r>
        </a:p>
      </dgm:t>
    </dgm:pt>
    <dgm:pt modelId="{2D92A5D9-9701-46B0-B08F-392F5B83E895}" type="parTrans" cxnId="{88740EA8-B74F-43D6-8FD4-2912750E7E23}">
      <dgm:prSet/>
      <dgm:spPr/>
      <dgm:t>
        <a:bodyPr/>
        <a:lstStyle/>
        <a:p>
          <a:pPr algn="just"/>
          <a:endParaRPr lang="en-US"/>
        </a:p>
      </dgm:t>
    </dgm:pt>
    <dgm:pt modelId="{DF159543-9E8D-46E8-A24F-49EEDBA30327}" type="sibTrans" cxnId="{88740EA8-B74F-43D6-8FD4-2912750E7E23}">
      <dgm:prSet/>
      <dgm:spPr/>
      <dgm:t>
        <a:bodyPr/>
        <a:lstStyle/>
        <a:p>
          <a:pPr algn="just"/>
          <a:endParaRPr lang="en-US"/>
        </a:p>
      </dgm:t>
    </dgm:pt>
    <dgm:pt modelId="{9D304BFA-08FE-4CFD-9037-D3033AD8BCCE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0" i="0" dirty="0" err="1"/>
            <a:t>Memberikan</a:t>
          </a:r>
          <a:r>
            <a:rPr lang="en-US" b="0" i="0" dirty="0"/>
            <a:t> </a:t>
          </a:r>
          <a:r>
            <a:rPr lang="en-US" b="0" i="0" dirty="0" err="1"/>
            <a:t>gambaran</a:t>
          </a:r>
          <a:r>
            <a:rPr lang="en-US" b="0" i="0" dirty="0"/>
            <a:t> yang </a:t>
          </a:r>
          <a:r>
            <a:rPr lang="en-US" b="0" i="0" dirty="0" err="1"/>
            <a:t>jelas</a:t>
          </a:r>
          <a:r>
            <a:rPr lang="en-US" b="0" i="0" dirty="0"/>
            <a:t> </a:t>
          </a:r>
          <a:r>
            <a:rPr lang="en-US" b="0" i="0" dirty="0" err="1"/>
            <a:t>tentang</a:t>
          </a:r>
          <a:r>
            <a:rPr lang="en-US" b="0" i="0" dirty="0"/>
            <a:t> </a:t>
          </a:r>
          <a:r>
            <a:rPr lang="en-US" b="0" i="0" dirty="0" err="1"/>
            <a:t>infrastruktur</a:t>
          </a:r>
          <a:r>
            <a:rPr lang="en-US" b="0" i="0" dirty="0"/>
            <a:t> </a:t>
          </a:r>
          <a:r>
            <a:rPr lang="en-US" b="0" i="0" dirty="0" err="1"/>
            <a:t>perangkat</a:t>
          </a:r>
          <a:r>
            <a:rPr lang="en-US" b="0" i="0" dirty="0"/>
            <a:t> </a:t>
          </a:r>
          <a:r>
            <a:rPr lang="en-US" b="0" i="0" dirty="0" err="1"/>
            <a:t>keras</a:t>
          </a:r>
          <a:r>
            <a:rPr lang="en-US" b="0" i="0" dirty="0"/>
            <a:t> </a:t>
          </a:r>
          <a:r>
            <a:rPr lang="en-US" b="0" i="0" dirty="0" err="1"/>
            <a:t>jaringan</a:t>
          </a:r>
          <a:r>
            <a:rPr lang="en-US" b="0" i="0" dirty="0"/>
            <a:t> dan </a:t>
          </a:r>
          <a:r>
            <a:rPr lang="en-US" b="0" i="0" dirty="0" err="1"/>
            <a:t>bagaimana</a:t>
          </a:r>
          <a:r>
            <a:rPr lang="en-US" b="0" i="0" dirty="0"/>
            <a:t> </a:t>
          </a:r>
          <a:r>
            <a:rPr lang="en-US" b="0" i="0" dirty="0" err="1"/>
            <a:t>komponen-komponen</a:t>
          </a:r>
          <a:r>
            <a:rPr lang="en-US" b="0" i="0" dirty="0"/>
            <a:t> </a:t>
          </a:r>
          <a:r>
            <a:rPr lang="en-US" b="0" i="0" dirty="0" err="1"/>
            <a:t>tersebut</a:t>
          </a:r>
          <a:r>
            <a:rPr lang="en-US" b="0" i="0" dirty="0"/>
            <a:t> </a:t>
          </a:r>
          <a:r>
            <a:rPr lang="en-US" b="0" i="0" dirty="0" err="1"/>
            <a:t>saling</a:t>
          </a:r>
          <a:r>
            <a:rPr lang="en-US" b="0" i="0" dirty="0"/>
            <a:t> </a:t>
          </a:r>
          <a:r>
            <a:rPr lang="en-US" b="0" i="0" dirty="0" err="1"/>
            <a:t>terhubung</a:t>
          </a:r>
          <a:r>
            <a:rPr lang="en-US" b="0" i="0" dirty="0"/>
            <a:t>.</a:t>
          </a:r>
        </a:p>
      </dgm:t>
    </dgm:pt>
    <dgm:pt modelId="{89A43443-DFCC-4E92-9012-44C914855D9D}" type="parTrans" cxnId="{4DFA4B05-6FA1-4941-A489-B0A382FB0BD6}">
      <dgm:prSet/>
      <dgm:spPr/>
      <dgm:t>
        <a:bodyPr/>
        <a:lstStyle/>
        <a:p>
          <a:pPr algn="just"/>
          <a:endParaRPr lang="en-US"/>
        </a:p>
      </dgm:t>
    </dgm:pt>
    <dgm:pt modelId="{BD1C734E-EE1D-4C5A-8B5A-E21C9D14CBB8}" type="sibTrans" cxnId="{4DFA4B05-6FA1-4941-A489-B0A382FB0BD6}">
      <dgm:prSet/>
      <dgm:spPr/>
      <dgm:t>
        <a:bodyPr/>
        <a:lstStyle/>
        <a:p>
          <a:pPr algn="just"/>
          <a:endParaRPr lang="en-US"/>
        </a:p>
      </dgm:t>
    </dgm:pt>
    <dgm:pt modelId="{D0DC32E6-566F-4F1E-8A68-CECC4BDCC815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0" i="0" dirty="0" err="1"/>
            <a:t>Membantu</a:t>
          </a:r>
          <a:r>
            <a:rPr lang="en-US" b="0" i="0" dirty="0"/>
            <a:t> </a:t>
          </a:r>
          <a:r>
            <a:rPr lang="en-US" b="0" i="0" dirty="0" err="1"/>
            <a:t>dalam</a:t>
          </a:r>
          <a:r>
            <a:rPr lang="en-US" b="0" i="0" dirty="0"/>
            <a:t> </a:t>
          </a:r>
          <a:r>
            <a:rPr lang="en-US" b="0" i="0" dirty="0" err="1"/>
            <a:t>merencanakan</a:t>
          </a:r>
          <a:r>
            <a:rPr lang="en-US" b="0" i="0" dirty="0"/>
            <a:t> dan </a:t>
          </a:r>
          <a:r>
            <a:rPr lang="en-US" b="0" i="0" dirty="0" err="1"/>
            <a:t>mengelola</a:t>
          </a:r>
          <a:r>
            <a:rPr lang="en-US" b="0" i="0" dirty="0"/>
            <a:t> </a:t>
          </a:r>
          <a:r>
            <a:rPr lang="en-US" b="0" i="0" dirty="0" err="1"/>
            <a:t>kapasitas</a:t>
          </a:r>
          <a:r>
            <a:rPr lang="en-US" b="0" i="0" dirty="0"/>
            <a:t> </a:t>
          </a:r>
          <a:r>
            <a:rPr lang="en-US" b="0" i="0" dirty="0" err="1"/>
            <a:t>jaringan</a:t>
          </a:r>
          <a:r>
            <a:rPr lang="en-US" b="0" i="0" dirty="0"/>
            <a:t> dan </a:t>
          </a:r>
          <a:r>
            <a:rPr lang="en-US" b="0" i="0" dirty="0" err="1"/>
            <a:t>sumber</a:t>
          </a:r>
          <a:r>
            <a:rPr lang="en-US" b="0" i="0" dirty="0"/>
            <a:t> </a:t>
          </a:r>
          <a:r>
            <a:rPr lang="en-US" b="0" i="0" dirty="0" err="1"/>
            <a:t>daya</a:t>
          </a:r>
          <a:r>
            <a:rPr lang="en-US" b="0" i="0" dirty="0"/>
            <a:t> </a:t>
          </a:r>
          <a:r>
            <a:rPr lang="en-US" b="0" i="0" dirty="0" err="1"/>
            <a:t>perangkat</a:t>
          </a:r>
          <a:r>
            <a:rPr lang="en-US" b="0" i="0" dirty="0"/>
            <a:t> </a:t>
          </a:r>
          <a:r>
            <a:rPr lang="en-US" b="0" i="0" dirty="0" err="1"/>
            <a:t>keras</a:t>
          </a:r>
          <a:r>
            <a:rPr lang="en-US" b="0" i="0" dirty="0"/>
            <a:t>.</a:t>
          </a:r>
        </a:p>
      </dgm:t>
    </dgm:pt>
    <dgm:pt modelId="{73833A43-3AA6-498F-B242-00B0BF3DCB49}" type="parTrans" cxnId="{0B76F9AE-B747-4502-AE2C-86A9FA3A40A7}">
      <dgm:prSet/>
      <dgm:spPr/>
      <dgm:t>
        <a:bodyPr/>
        <a:lstStyle/>
        <a:p>
          <a:pPr algn="just"/>
          <a:endParaRPr lang="en-US"/>
        </a:p>
      </dgm:t>
    </dgm:pt>
    <dgm:pt modelId="{3465E8C9-46F7-4E44-BE5F-1EC4F23D7E92}" type="sibTrans" cxnId="{0B76F9AE-B747-4502-AE2C-86A9FA3A40A7}">
      <dgm:prSet/>
      <dgm:spPr/>
      <dgm:t>
        <a:bodyPr/>
        <a:lstStyle/>
        <a:p>
          <a:pPr algn="just"/>
          <a:endParaRPr lang="en-US"/>
        </a:p>
      </dgm:t>
    </dgm:pt>
    <dgm:pt modelId="{95B52FF8-DDF3-4652-84A4-A37E6BF22577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0" i="0"/>
            <a:t>Memudahkan </a:t>
          </a:r>
          <a:r>
            <a:rPr lang="en-US" b="0" i="0" dirty="0" err="1"/>
            <a:t>pengelolaan</a:t>
          </a:r>
          <a:r>
            <a:rPr lang="en-US" b="0" i="0" dirty="0"/>
            <a:t> </a:t>
          </a:r>
          <a:r>
            <a:rPr lang="en-US" b="0" i="0" dirty="0" err="1"/>
            <a:t>aset</a:t>
          </a:r>
          <a:r>
            <a:rPr lang="en-US" b="0" i="0" dirty="0"/>
            <a:t> </a:t>
          </a:r>
          <a:r>
            <a:rPr lang="en-US" b="0" i="0" dirty="0" err="1"/>
            <a:t>perangkat</a:t>
          </a:r>
          <a:r>
            <a:rPr lang="en-US" b="0" i="0" dirty="0"/>
            <a:t> </a:t>
          </a:r>
          <a:r>
            <a:rPr lang="en-US" b="0" i="0" dirty="0" err="1"/>
            <a:t>keras</a:t>
          </a:r>
          <a:r>
            <a:rPr lang="en-US" b="0" i="0" dirty="0"/>
            <a:t>, </a:t>
          </a:r>
          <a:r>
            <a:rPr lang="en-US" b="0" i="0" dirty="0" err="1"/>
            <a:t>termasuk</a:t>
          </a:r>
          <a:r>
            <a:rPr lang="en-US" b="0" i="0" dirty="0"/>
            <a:t> </a:t>
          </a:r>
          <a:r>
            <a:rPr lang="en-US" b="0" i="0" dirty="0" err="1"/>
            <a:t>pemeliharaan</a:t>
          </a:r>
          <a:r>
            <a:rPr lang="en-US" b="0" i="0" dirty="0"/>
            <a:t>, </a:t>
          </a:r>
          <a:r>
            <a:rPr lang="en-US" b="0" i="0" dirty="0" err="1"/>
            <a:t>peningkatan</a:t>
          </a:r>
          <a:r>
            <a:rPr lang="en-US" b="0" i="0" dirty="0"/>
            <a:t>, dan </a:t>
          </a:r>
          <a:r>
            <a:rPr lang="en-US" b="0" i="0" dirty="0" err="1"/>
            <a:t>penggantian</a:t>
          </a:r>
          <a:r>
            <a:rPr lang="en-US" b="0" i="0" dirty="0"/>
            <a:t> </a:t>
          </a:r>
          <a:r>
            <a:rPr lang="en-US" b="0" i="0" dirty="0" err="1"/>
            <a:t>perangkat</a:t>
          </a:r>
          <a:r>
            <a:rPr lang="en-US" b="0" i="0" dirty="0"/>
            <a:t>.</a:t>
          </a:r>
        </a:p>
      </dgm:t>
    </dgm:pt>
    <dgm:pt modelId="{F9D66BCD-BA21-49A4-9BCF-522A49B6143F}" type="parTrans" cxnId="{5172E110-FC8B-4242-8D6D-F6631FA11BB6}">
      <dgm:prSet/>
      <dgm:spPr/>
      <dgm:t>
        <a:bodyPr/>
        <a:lstStyle/>
        <a:p>
          <a:pPr algn="just"/>
          <a:endParaRPr lang="en-US"/>
        </a:p>
      </dgm:t>
    </dgm:pt>
    <dgm:pt modelId="{2232198F-889F-409A-979D-216A4F2D5336}" type="sibTrans" cxnId="{5172E110-FC8B-4242-8D6D-F6631FA11BB6}">
      <dgm:prSet/>
      <dgm:spPr/>
      <dgm:t>
        <a:bodyPr/>
        <a:lstStyle/>
        <a:p>
          <a:pPr algn="just"/>
          <a:endParaRPr lang="en-US"/>
        </a:p>
      </dgm:t>
    </dgm:pt>
    <dgm:pt modelId="{56913959-8250-4F81-8BDE-5E88166E1D1E}" type="pres">
      <dgm:prSet presAssocID="{A18EC6D7-EC4A-4173-9D20-306B3C371C8A}" presName="vert0" presStyleCnt="0">
        <dgm:presLayoutVars>
          <dgm:dir/>
          <dgm:animOne val="branch"/>
          <dgm:animLvl val="lvl"/>
        </dgm:presLayoutVars>
      </dgm:prSet>
      <dgm:spPr/>
    </dgm:pt>
    <dgm:pt modelId="{0D9D1F54-3405-4D1A-8AFB-AFF435E8E26A}" type="pres">
      <dgm:prSet presAssocID="{499E876D-6DE1-4272-B2D5-0DEAC7E71E72}" presName="thickLine" presStyleLbl="alignNode1" presStyleIdx="0" presStyleCnt="3"/>
      <dgm:spPr/>
    </dgm:pt>
    <dgm:pt modelId="{07310224-9ACF-44ED-8CA3-1664DC410DCE}" type="pres">
      <dgm:prSet presAssocID="{499E876D-6DE1-4272-B2D5-0DEAC7E71E72}" presName="horz1" presStyleCnt="0"/>
      <dgm:spPr/>
    </dgm:pt>
    <dgm:pt modelId="{8A4BFD73-A38A-443F-97EF-E89794578872}" type="pres">
      <dgm:prSet presAssocID="{499E876D-6DE1-4272-B2D5-0DEAC7E71E72}" presName="tx1" presStyleLbl="revTx" presStyleIdx="0" presStyleCnt="6"/>
      <dgm:spPr/>
    </dgm:pt>
    <dgm:pt modelId="{C2757BE5-9B68-49EF-B71A-717C6F790646}" type="pres">
      <dgm:prSet presAssocID="{499E876D-6DE1-4272-B2D5-0DEAC7E71E72}" presName="vert1" presStyleCnt="0"/>
      <dgm:spPr/>
    </dgm:pt>
    <dgm:pt modelId="{28328ED6-6005-4FC5-9411-F3E8BD1398C5}" type="pres">
      <dgm:prSet presAssocID="{9D304BFA-08FE-4CFD-9037-D3033AD8BCCE}" presName="vertSpace2a" presStyleCnt="0"/>
      <dgm:spPr/>
    </dgm:pt>
    <dgm:pt modelId="{F95B26E0-5819-42C6-A895-85C35A3959B6}" type="pres">
      <dgm:prSet presAssocID="{9D304BFA-08FE-4CFD-9037-D3033AD8BCCE}" presName="horz2" presStyleCnt="0"/>
      <dgm:spPr/>
    </dgm:pt>
    <dgm:pt modelId="{68AFCE8F-A496-49A6-834A-5F66A4AF9FC8}" type="pres">
      <dgm:prSet presAssocID="{9D304BFA-08FE-4CFD-9037-D3033AD8BCCE}" presName="horzSpace2" presStyleCnt="0"/>
      <dgm:spPr/>
    </dgm:pt>
    <dgm:pt modelId="{2AF1098F-EDE7-451F-A759-2BE9C5C0A83A}" type="pres">
      <dgm:prSet presAssocID="{9D304BFA-08FE-4CFD-9037-D3033AD8BCCE}" presName="tx2" presStyleLbl="revTx" presStyleIdx="1" presStyleCnt="6"/>
      <dgm:spPr/>
    </dgm:pt>
    <dgm:pt modelId="{FD376D40-3352-40FA-A184-241A9D9A3DBB}" type="pres">
      <dgm:prSet presAssocID="{9D304BFA-08FE-4CFD-9037-D3033AD8BCCE}" presName="vert2" presStyleCnt="0"/>
      <dgm:spPr/>
    </dgm:pt>
    <dgm:pt modelId="{732570C0-AA33-4F94-8ABE-97B949FD9636}" type="pres">
      <dgm:prSet presAssocID="{9D304BFA-08FE-4CFD-9037-D3033AD8BCCE}" presName="thinLine2b" presStyleLbl="callout" presStyleIdx="0" presStyleCnt="3"/>
      <dgm:spPr/>
    </dgm:pt>
    <dgm:pt modelId="{5FBEBF1C-F5EC-4153-9207-6DD69E9E8707}" type="pres">
      <dgm:prSet presAssocID="{9D304BFA-08FE-4CFD-9037-D3033AD8BCCE}" presName="vertSpace2b" presStyleCnt="0"/>
      <dgm:spPr/>
    </dgm:pt>
    <dgm:pt modelId="{F09F93FA-49F0-4738-9263-E9077937F070}" type="pres">
      <dgm:prSet presAssocID="{52BD8942-819F-494F-9CEB-34F634177CE7}" presName="thickLine" presStyleLbl="alignNode1" presStyleIdx="1" presStyleCnt="3"/>
      <dgm:spPr/>
    </dgm:pt>
    <dgm:pt modelId="{F2D776C9-E524-454B-8830-132823280DFE}" type="pres">
      <dgm:prSet presAssocID="{52BD8942-819F-494F-9CEB-34F634177CE7}" presName="horz1" presStyleCnt="0"/>
      <dgm:spPr/>
    </dgm:pt>
    <dgm:pt modelId="{36257015-DB48-47A1-A0AA-38117F5A0EDC}" type="pres">
      <dgm:prSet presAssocID="{52BD8942-819F-494F-9CEB-34F634177CE7}" presName="tx1" presStyleLbl="revTx" presStyleIdx="2" presStyleCnt="6"/>
      <dgm:spPr/>
    </dgm:pt>
    <dgm:pt modelId="{FD029BCB-BFC8-4DED-AB66-BBE97A688F06}" type="pres">
      <dgm:prSet presAssocID="{52BD8942-819F-494F-9CEB-34F634177CE7}" presName="vert1" presStyleCnt="0"/>
      <dgm:spPr/>
    </dgm:pt>
    <dgm:pt modelId="{FDB16928-1BE3-4228-860F-18151950F7EB}" type="pres">
      <dgm:prSet presAssocID="{D0DC32E6-566F-4F1E-8A68-CECC4BDCC815}" presName="vertSpace2a" presStyleCnt="0"/>
      <dgm:spPr/>
    </dgm:pt>
    <dgm:pt modelId="{AF366D0B-2E86-4C6F-9206-F6EADCB92462}" type="pres">
      <dgm:prSet presAssocID="{D0DC32E6-566F-4F1E-8A68-CECC4BDCC815}" presName="horz2" presStyleCnt="0"/>
      <dgm:spPr/>
    </dgm:pt>
    <dgm:pt modelId="{76739313-9878-422D-8A26-A4A36905649C}" type="pres">
      <dgm:prSet presAssocID="{D0DC32E6-566F-4F1E-8A68-CECC4BDCC815}" presName="horzSpace2" presStyleCnt="0"/>
      <dgm:spPr/>
    </dgm:pt>
    <dgm:pt modelId="{F7B25579-2F64-42D0-AD5F-9A8BE803AAF6}" type="pres">
      <dgm:prSet presAssocID="{D0DC32E6-566F-4F1E-8A68-CECC4BDCC815}" presName="tx2" presStyleLbl="revTx" presStyleIdx="3" presStyleCnt="6"/>
      <dgm:spPr/>
    </dgm:pt>
    <dgm:pt modelId="{A6CD7168-FDF5-4ACB-B3EF-6FC43ACBD735}" type="pres">
      <dgm:prSet presAssocID="{D0DC32E6-566F-4F1E-8A68-CECC4BDCC815}" presName="vert2" presStyleCnt="0"/>
      <dgm:spPr/>
    </dgm:pt>
    <dgm:pt modelId="{B91D4620-B453-46E5-B09F-0FEF306275BD}" type="pres">
      <dgm:prSet presAssocID="{D0DC32E6-566F-4F1E-8A68-CECC4BDCC815}" presName="thinLine2b" presStyleLbl="callout" presStyleIdx="1" presStyleCnt="3"/>
      <dgm:spPr/>
    </dgm:pt>
    <dgm:pt modelId="{A0994120-D738-4476-8E21-334822990990}" type="pres">
      <dgm:prSet presAssocID="{D0DC32E6-566F-4F1E-8A68-CECC4BDCC815}" presName="vertSpace2b" presStyleCnt="0"/>
      <dgm:spPr/>
    </dgm:pt>
    <dgm:pt modelId="{2DD61DF5-7788-4069-95C7-C6D5DFE854BE}" type="pres">
      <dgm:prSet presAssocID="{B3840A32-2CAB-44B1-A2BE-1CE1CF9AB3D4}" presName="thickLine" presStyleLbl="alignNode1" presStyleIdx="2" presStyleCnt="3"/>
      <dgm:spPr/>
    </dgm:pt>
    <dgm:pt modelId="{C462522E-63A6-4DD3-A64A-F118ED6FD0CB}" type="pres">
      <dgm:prSet presAssocID="{B3840A32-2CAB-44B1-A2BE-1CE1CF9AB3D4}" presName="horz1" presStyleCnt="0"/>
      <dgm:spPr/>
    </dgm:pt>
    <dgm:pt modelId="{06667B05-0696-4FD7-998F-8BF8D12D1CE7}" type="pres">
      <dgm:prSet presAssocID="{B3840A32-2CAB-44B1-A2BE-1CE1CF9AB3D4}" presName="tx1" presStyleLbl="revTx" presStyleIdx="4" presStyleCnt="6"/>
      <dgm:spPr/>
    </dgm:pt>
    <dgm:pt modelId="{E525FC10-87FF-44E4-8647-C1A560158703}" type="pres">
      <dgm:prSet presAssocID="{B3840A32-2CAB-44B1-A2BE-1CE1CF9AB3D4}" presName="vert1" presStyleCnt="0"/>
      <dgm:spPr/>
    </dgm:pt>
    <dgm:pt modelId="{5B86B2F3-31A9-4BE9-B959-3F1B4E84121B}" type="pres">
      <dgm:prSet presAssocID="{95B52FF8-DDF3-4652-84A4-A37E6BF22577}" presName="vertSpace2a" presStyleCnt="0"/>
      <dgm:spPr/>
    </dgm:pt>
    <dgm:pt modelId="{72B46C13-F2CB-4B3E-B957-06F94A92CC22}" type="pres">
      <dgm:prSet presAssocID="{95B52FF8-DDF3-4652-84A4-A37E6BF22577}" presName="horz2" presStyleCnt="0"/>
      <dgm:spPr/>
    </dgm:pt>
    <dgm:pt modelId="{23A09820-6799-44AE-8646-C5A95E1BADA8}" type="pres">
      <dgm:prSet presAssocID="{95B52FF8-DDF3-4652-84A4-A37E6BF22577}" presName="horzSpace2" presStyleCnt="0"/>
      <dgm:spPr/>
    </dgm:pt>
    <dgm:pt modelId="{9E946B71-B4C1-4C39-8493-17CFF9CA611A}" type="pres">
      <dgm:prSet presAssocID="{95B52FF8-DDF3-4652-84A4-A37E6BF22577}" presName="tx2" presStyleLbl="revTx" presStyleIdx="5" presStyleCnt="6"/>
      <dgm:spPr/>
    </dgm:pt>
    <dgm:pt modelId="{8B947444-533C-48A7-AE2A-B7AFFB80A0DB}" type="pres">
      <dgm:prSet presAssocID="{95B52FF8-DDF3-4652-84A4-A37E6BF22577}" presName="vert2" presStyleCnt="0"/>
      <dgm:spPr/>
    </dgm:pt>
    <dgm:pt modelId="{4EACACCF-6EB9-4902-B330-ED5EB047F045}" type="pres">
      <dgm:prSet presAssocID="{95B52FF8-DDF3-4652-84A4-A37E6BF22577}" presName="thinLine2b" presStyleLbl="callout" presStyleIdx="2" presStyleCnt="3"/>
      <dgm:spPr/>
    </dgm:pt>
    <dgm:pt modelId="{3521DCDF-A2C4-49F0-9FAC-F0103435AD75}" type="pres">
      <dgm:prSet presAssocID="{95B52FF8-DDF3-4652-84A4-A37E6BF22577}" presName="vertSpace2b" presStyleCnt="0"/>
      <dgm:spPr/>
    </dgm:pt>
  </dgm:ptLst>
  <dgm:cxnLst>
    <dgm:cxn modelId="{4DFA4B05-6FA1-4941-A489-B0A382FB0BD6}" srcId="{499E876D-6DE1-4272-B2D5-0DEAC7E71E72}" destId="{9D304BFA-08FE-4CFD-9037-D3033AD8BCCE}" srcOrd="0" destOrd="0" parTransId="{89A43443-DFCC-4E92-9012-44C914855D9D}" sibTransId="{BD1C734E-EE1D-4C5A-8B5A-E21C9D14CBB8}"/>
    <dgm:cxn modelId="{5172E110-FC8B-4242-8D6D-F6631FA11BB6}" srcId="{B3840A32-2CAB-44B1-A2BE-1CE1CF9AB3D4}" destId="{95B52FF8-DDF3-4652-84A4-A37E6BF22577}" srcOrd="0" destOrd="0" parTransId="{F9D66BCD-BA21-49A4-9BCF-522A49B6143F}" sibTransId="{2232198F-889F-409A-979D-216A4F2D5336}"/>
    <dgm:cxn modelId="{EE6F4115-28F7-4603-ABA2-A04782367F50}" type="presOf" srcId="{A18EC6D7-EC4A-4173-9D20-306B3C371C8A}" destId="{56913959-8250-4F81-8BDE-5E88166E1D1E}" srcOrd="0" destOrd="0" presId="urn:microsoft.com/office/officeart/2008/layout/LinedList"/>
    <dgm:cxn modelId="{E36A3D19-B850-4729-9C31-BB31D8807DD7}" type="presOf" srcId="{9D304BFA-08FE-4CFD-9037-D3033AD8BCCE}" destId="{2AF1098F-EDE7-451F-A759-2BE9C5C0A83A}" srcOrd="0" destOrd="0" presId="urn:microsoft.com/office/officeart/2008/layout/LinedList"/>
    <dgm:cxn modelId="{7F4FC93C-0A5A-4A2A-8731-446E5F0EA0FA}" type="presOf" srcId="{499E876D-6DE1-4272-B2D5-0DEAC7E71E72}" destId="{8A4BFD73-A38A-443F-97EF-E89794578872}" srcOrd="0" destOrd="0" presId="urn:microsoft.com/office/officeart/2008/layout/LinedList"/>
    <dgm:cxn modelId="{5140AF9A-9877-436A-BAE1-B5677DCB4623}" srcId="{A18EC6D7-EC4A-4173-9D20-306B3C371C8A}" destId="{499E876D-6DE1-4272-B2D5-0DEAC7E71E72}" srcOrd="0" destOrd="0" parTransId="{53E0C435-C2AF-4998-B45B-6E68C71DA0B4}" sibTransId="{586EF1D5-F8F8-49CE-BEE4-BF5D5216E24D}"/>
    <dgm:cxn modelId="{88740EA8-B74F-43D6-8FD4-2912750E7E23}" srcId="{A18EC6D7-EC4A-4173-9D20-306B3C371C8A}" destId="{B3840A32-2CAB-44B1-A2BE-1CE1CF9AB3D4}" srcOrd="2" destOrd="0" parTransId="{2D92A5D9-9701-46B0-B08F-392F5B83E895}" sibTransId="{DF159543-9E8D-46E8-A24F-49EEDBA30327}"/>
    <dgm:cxn modelId="{0B76F9AE-B747-4502-AE2C-86A9FA3A40A7}" srcId="{52BD8942-819F-494F-9CEB-34F634177CE7}" destId="{D0DC32E6-566F-4F1E-8A68-CECC4BDCC815}" srcOrd="0" destOrd="0" parTransId="{73833A43-3AA6-498F-B242-00B0BF3DCB49}" sibTransId="{3465E8C9-46F7-4E44-BE5F-1EC4F23D7E92}"/>
    <dgm:cxn modelId="{BDE992CA-E87E-4D0C-B887-A61A00A74873}" type="presOf" srcId="{D0DC32E6-566F-4F1E-8A68-CECC4BDCC815}" destId="{F7B25579-2F64-42D0-AD5F-9A8BE803AAF6}" srcOrd="0" destOrd="0" presId="urn:microsoft.com/office/officeart/2008/layout/LinedList"/>
    <dgm:cxn modelId="{87D371D8-1CC7-42BE-A294-4528DEF62A18}" type="presOf" srcId="{95B52FF8-DDF3-4652-84A4-A37E6BF22577}" destId="{9E946B71-B4C1-4C39-8493-17CFF9CA611A}" srcOrd="0" destOrd="0" presId="urn:microsoft.com/office/officeart/2008/layout/LinedList"/>
    <dgm:cxn modelId="{7D9BB6DA-B3E4-420F-9054-87C7D2C0D07E}" type="presOf" srcId="{B3840A32-2CAB-44B1-A2BE-1CE1CF9AB3D4}" destId="{06667B05-0696-4FD7-998F-8BF8D12D1CE7}" srcOrd="0" destOrd="0" presId="urn:microsoft.com/office/officeart/2008/layout/LinedList"/>
    <dgm:cxn modelId="{4ECF52F5-368F-447C-9E88-22A6755DBCFE}" srcId="{A18EC6D7-EC4A-4173-9D20-306B3C371C8A}" destId="{52BD8942-819F-494F-9CEB-34F634177CE7}" srcOrd="1" destOrd="0" parTransId="{7AB1BE58-9EDC-4DBA-835C-46EB64324F38}" sibTransId="{2E53E9CB-6C59-4AD1-8FA4-A599252A7997}"/>
    <dgm:cxn modelId="{0CDBE3F8-C417-4B0F-9122-C4040ADD485F}" type="presOf" srcId="{52BD8942-819F-494F-9CEB-34F634177CE7}" destId="{36257015-DB48-47A1-A0AA-38117F5A0EDC}" srcOrd="0" destOrd="0" presId="urn:microsoft.com/office/officeart/2008/layout/LinedList"/>
    <dgm:cxn modelId="{0B5B6CCB-D735-4EE4-85F1-6DC15C0EC484}" type="presParOf" srcId="{56913959-8250-4F81-8BDE-5E88166E1D1E}" destId="{0D9D1F54-3405-4D1A-8AFB-AFF435E8E26A}" srcOrd="0" destOrd="0" presId="urn:microsoft.com/office/officeart/2008/layout/LinedList"/>
    <dgm:cxn modelId="{1A738F82-158E-4ACE-9FAE-33D19CD8DF64}" type="presParOf" srcId="{56913959-8250-4F81-8BDE-5E88166E1D1E}" destId="{07310224-9ACF-44ED-8CA3-1664DC410DCE}" srcOrd="1" destOrd="0" presId="urn:microsoft.com/office/officeart/2008/layout/LinedList"/>
    <dgm:cxn modelId="{DC57F42D-FA37-4B53-9089-76F55CC1CE01}" type="presParOf" srcId="{07310224-9ACF-44ED-8CA3-1664DC410DCE}" destId="{8A4BFD73-A38A-443F-97EF-E89794578872}" srcOrd="0" destOrd="0" presId="urn:microsoft.com/office/officeart/2008/layout/LinedList"/>
    <dgm:cxn modelId="{8F968FCA-9D41-4A01-B2A7-F52B3C989991}" type="presParOf" srcId="{07310224-9ACF-44ED-8CA3-1664DC410DCE}" destId="{C2757BE5-9B68-49EF-B71A-717C6F790646}" srcOrd="1" destOrd="0" presId="urn:microsoft.com/office/officeart/2008/layout/LinedList"/>
    <dgm:cxn modelId="{0CA7B858-5917-47F5-B2D8-AEF73099B4B6}" type="presParOf" srcId="{C2757BE5-9B68-49EF-B71A-717C6F790646}" destId="{28328ED6-6005-4FC5-9411-F3E8BD1398C5}" srcOrd="0" destOrd="0" presId="urn:microsoft.com/office/officeart/2008/layout/LinedList"/>
    <dgm:cxn modelId="{5FB75C9E-84F4-4CB5-AC25-DE5C37124E85}" type="presParOf" srcId="{C2757BE5-9B68-49EF-B71A-717C6F790646}" destId="{F95B26E0-5819-42C6-A895-85C35A3959B6}" srcOrd="1" destOrd="0" presId="urn:microsoft.com/office/officeart/2008/layout/LinedList"/>
    <dgm:cxn modelId="{06AB100E-0B74-40F2-85C6-3EF5A5950C5A}" type="presParOf" srcId="{F95B26E0-5819-42C6-A895-85C35A3959B6}" destId="{68AFCE8F-A496-49A6-834A-5F66A4AF9FC8}" srcOrd="0" destOrd="0" presId="urn:microsoft.com/office/officeart/2008/layout/LinedList"/>
    <dgm:cxn modelId="{9D47E2B9-DC87-4EA9-A12E-9D30FBBF0760}" type="presParOf" srcId="{F95B26E0-5819-42C6-A895-85C35A3959B6}" destId="{2AF1098F-EDE7-451F-A759-2BE9C5C0A83A}" srcOrd="1" destOrd="0" presId="urn:microsoft.com/office/officeart/2008/layout/LinedList"/>
    <dgm:cxn modelId="{AC66F4BA-52CF-4934-8AE4-9448C2A6B668}" type="presParOf" srcId="{F95B26E0-5819-42C6-A895-85C35A3959B6}" destId="{FD376D40-3352-40FA-A184-241A9D9A3DBB}" srcOrd="2" destOrd="0" presId="urn:microsoft.com/office/officeart/2008/layout/LinedList"/>
    <dgm:cxn modelId="{510B612B-CD62-4E9C-9271-6332E9953CDC}" type="presParOf" srcId="{C2757BE5-9B68-49EF-B71A-717C6F790646}" destId="{732570C0-AA33-4F94-8ABE-97B949FD9636}" srcOrd="2" destOrd="0" presId="urn:microsoft.com/office/officeart/2008/layout/LinedList"/>
    <dgm:cxn modelId="{10895E99-2F6D-48AA-9BA6-101D072FA8E9}" type="presParOf" srcId="{C2757BE5-9B68-49EF-B71A-717C6F790646}" destId="{5FBEBF1C-F5EC-4153-9207-6DD69E9E8707}" srcOrd="3" destOrd="0" presId="urn:microsoft.com/office/officeart/2008/layout/LinedList"/>
    <dgm:cxn modelId="{9A7DAEED-509E-4C71-B02A-44D0637237D8}" type="presParOf" srcId="{56913959-8250-4F81-8BDE-5E88166E1D1E}" destId="{F09F93FA-49F0-4738-9263-E9077937F070}" srcOrd="2" destOrd="0" presId="urn:microsoft.com/office/officeart/2008/layout/LinedList"/>
    <dgm:cxn modelId="{D504A8D6-F556-4BC9-B017-A7168E966E69}" type="presParOf" srcId="{56913959-8250-4F81-8BDE-5E88166E1D1E}" destId="{F2D776C9-E524-454B-8830-132823280DFE}" srcOrd="3" destOrd="0" presId="urn:microsoft.com/office/officeart/2008/layout/LinedList"/>
    <dgm:cxn modelId="{621A374C-957F-414E-9F30-7AE4B1CED7D0}" type="presParOf" srcId="{F2D776C9-E524-454B-8830-132823280DFE}" destId="{36257015-DB48-47A1-A0AA-38117F5A0EDC}" srcOrd="0" destOrd="0" presId="urn:microsoft.com/office/officeart/2008/layout/LinedList"/>
    <dgm:cxn modelId="{4A2B5312-777E-42CF-B897-10E4FDB78036}" type="presParOf" srcId="{F2D776C9-E524-454B-8830-132823280DFE}" destId="{FD029BCB-BFC8-4DED-AB66-BBE97A688F06}" srcOrd="1" destOrd="0" presId="urn:microsoft.com/office/officeart/2008/layout/LinedList"/>
    <dgm:cxn modelId="{F04D3022-988D-4040-8589-976C0857DA5E}" type="presParOf" srcId="{FD029BCB-BFC8-4DED-AB66-BBE97A688F06}" destId="{FDB16928-1BE3-4228-860F-18151950F7EB}" srcOrd="0" destOrd="0" presId="urn:microsoft.com/office/officeart/2008/layout/LinedList"/>
    <dgm:cxn modelId="{D3FEC517-68AB-462F-A3CC-3EBDFB1E864F}" type="presParOf" srcId="{FD029BCB-BFC8-4DED-AB66-BBE97A688F06}" destId="{AF366D0B-2E86-4C6F-9206-F6EADCB92462}" srcOrd="1" destOrd="0" presId="urn:microsoft.com/office/officeart/2008/layout/LinedList"/>
    <dgm:cxn modelId="{D99B79D7-F30A-4682-BDCA-4D3FF1ECE0EA}" type="presParOf" srcId="{AF366D0B-2E86-4C6F-9206-F6EADCB92462}" destId="{76739313-9878-422D-8A26-A4A36905649C}" srcOrd="0" destOrd="0" presId="urn:microsoft.com/office/officeart/2008/layout/LinedList"/>
    <dgm:cxn modelId="{7A8E7F59-6239-4F3F-8887-50E9A84320B5}" type="presParOf" srcId="{AF366D0B-2E86-4C6F-9206-F6EADCB92462}" destId="{F7B25579-2F64-42D0-AD5F-9A8BE803AAF6}" srcOrd="1" destOrd="0" presId="urn:microsoft.com/office/officeart/2008/layout/LinedList"/>
    <dgm:cxn modelId="{04619F95-379C-400E-B953-AE73AABA6007}" type="presParOf" srcId="{AF366D0B-2E86-4C6F-9206-F6EADCB92462}" destId="{A6CD7168-FDF5-4ACB-B3EF-6FC43ACBD735}" srcOrd="2" destOrd="0" presId="urn:microsoft.com/office/officeart/2008/layout/LinedList"/>
    <dgm:cxn modelId="{F985770C-E361-4208-A306-3E9FCF7307EF}" type="presParOf" srcId="{FD029BCB-BFC8-4DED-AB66-BBE97A688F06}" destId="{B91D4620-B453-46E5-B09F-0FEF306275BD}" srcOrd="2" destOrd="0" presId="urn:microsoft.com/office/officeart/2008/layout/LinedList"/>
    <dgm:cxn modelId="{1DB95AB2-4EA5-4AB7-BF82-5529B97B21F3}" type="presParOf" srcId="{FD029BCB-BFC8-4DED-AB66-BBE97A688F06}" destId="{A0994120-D738-4476-8E21-334822990990}" srcOrd="3" destOrd="0" presId="urn:microsoft.com/office/officeart/2008/layout/LinedList"/>
    <dgm:cxn modelId="{1769AE76-63BC-466B-BF9E-57AE0E1A808F}" type="presParOf" srcId="{56913959-8250-4F81-8BDE-5E88166E1D1E}" destId="{2DD61DF5-7788-4069-95C7-C6D5DFE854BE}" srcOrd="4" destOrd="0" presId="urn:microsoft.com/office/officeart/2008/layout/LinedList"/>
    <dgm:cxn modelId="{B8C68525-7849-4F87-B74A-5E046EB32219}" type="presParOf" srcId="{56913959-8250-4F81-8BDE-5E88166E1D1E}" destId="{C462522E-63A6-4DD3-A64A-F118ED6FD0CB}" srcOrd="5" destOrd="0" presId="urn:microsoft.com/office/officeart/2008/layout/LinedList"/>
    <dgm:cxn modelId="{0CD7DA1C-E3B7-44B0-9FFC-FC3A1C763173}" type="presParOf" srcId="{C462522E-63A6-4DD3-A64A-F118ED6FD0CB}" destId="{06667B05-0696-4FD7-998F-8BF8D12D1CE7}" srcOrd="0" destOrd="0" presId="urn:microsoft.com/office/officeart/2008/layout/LinedList"/>
    <dgm:cxn modelId="{D415CC9B-D1D8-4C03-BD17-FB55BD30AF6A}" type="presParOf" srcId="{C462522E-63A6-4DD3-A64A-F118ED6FD0CB}" destId="{E525FC10-87FF-44E4-8647-C1A560158703}" srcOrd="1" destOrd="0" presId="urn:microsoft.com/office/officeart/2008/layout/LinedList"/>
    <dgm:cxn modelId="{BF082491-8BB1-4884-A712-A1EBE7EBC941}" type="presParOf" srcId="{E525FC10-87FF-44E4-8647-C1A560158703}" destId="{5B86B2F3-31A9-4BE9-B959-3F1B4E84121B}" srcOrd="0" destOrd="0" presId="urn:microsoft.com/office/officeart/2008/layout/LinedList"/>
    <dgm:cxn modelId="{9E90A3E8-6DFE-49CB-98AC-FCF2269F5A01}" type="presParOf" srcId="{E525FC10-87FF-44E4-8647-C1A560158703}" destId="{72B46C13-F2CB-4B3E-B957-06F94A92CC22}" srcOrd="1" destOrd="0" presId="urn:microsoft.com/office/officeart/2008/layout/LinedList"/>
    <dgm:cxn modelId="{715408F2-5B0D-424C-B2B7-DD27625A7CBF}" type="presParOf" srcId="{72B46C13-F2CB-4B3E-B957-06F94A92CC22}" destId="{23A09820-6799-44AE-8646-C5A95E1BADA8}" srcOrd="0" destOrd="0" presId="urn:microsoft.com/office/officeart/2008/layout/LinedList"/>
    <dgm:cxn modelId="{4137725A-A7AF-4EF8-907C-32F5A36EEB86}" type="presParOf" srcId="{72B46C13-F2CB-4B3E-B957-06F94A92CC22}" destId="{9E946B71-B4C1-4C39-8493-17CFF9CA611A}" srcOrd="1" destOrd="0" presId="urn:microsoft.com/office/officeart/2008/layout/LinedList"/>
    <dgm:cxn modelId="{8D483475-B2F6-4BB7-8500-35A79AA67852}" type="presParOf" srcId="{72B46C13-F2CB-4B3E-B957-06F94A92CC22}" destId="{8B947444-533C-48A7-AE2A-B7AFFB80A0DB}" srcOrd="2" destOrd="0" presId="urn:microsoft.com/office/officeart/2008/layout/LinedList"/>
    <dgm:cxn modelId="{16480352-4E81-4B7A-A5BB-A225B479E555}" type="presParOf" srcId="{E525FC10-87FF-44E4-8647-C1A560158703}" destId="{4EACACCF-6EB9-4902-B330-ED5EB047F045}" srcOrd="2" destOrd="0" presId="urn:microsoft.com/office/officeart/2008/layout/LinedList"/>
    <dgm:cxn modelId="{FD3A8115-5788-4F6D-929D-5051A0CB1EE7}" type="presParOf" srcId="{E525FC10-87FF-44E4-8647-C1A560158703}" destId="{3521DCDF-A2C4-49F0-9FAC-F0103435AD75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18EC6D7-EC4A-4173-9D20-306B3C371C8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A6739B-1BBB-4F2E-AC2A-17C0B317DD09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1" i="0" dirty="0" err="1"/>
            <a:t>Manajemen</a:t>
          </a:r>
          <a:r>
            <a:rPr lang="en-US" b="1" i="0" dirty="0"/>
            <a:t> </a:t>
          </a:r>
          <a:r>
            <a:rPr lang="en-US" b="1" i="0" dirty="0" err="1"/>
            <a:t>Risiko</a:t>
          </a:r>
          <a:r>
            <a:rPr lang="en-US" b="0" i="0" dirty="0"/>
            <a:t>:</a:t>
          </a:r>
        </a:p>
      </dgm:t>
    </dgm:pt>
    <dgm:pt modelId="{9312E926-A79B-4090-95DA-0F8CEDC6C2F5}" type="parTrans" cxnId="{BB09C4A1-3B5D-4293-B27F-703436D5D76A}">
      <dgm:prSet/>
      <dgm:spPr/>
      <dgm:t>
        <a:bodyPr/>
        <a:lstStyle/>
        <a:p>
          <a:pPr algn="just"/>
          <a:endParaRPr lang="en-US"/>
        </a:p>
      </dgm:t>
    </dgm:pt>
    <dgm:pt modelId="{E2E4CE7D-4B2C-4288-AF72-F5D15FAB2CC0}" type="sibTrans" cxnId="{BB09C4A1-3B5D-4293-B27F-703436D5D76A}">
      <dgm:prSet/>
      <dgm:spPr/>
      <dgm:t>
        <a:bodyPr/>
        <a:lstStyle/>
        <a:p>
          <a:pPr algn="just"/>
          <a:endParaRPr lang="en-US"/>
        </a:p>
      </dgm:t>
    </dgm:pt>
    <dgm:pt modelId="{ECA4F677-6CD4-4517-963A-ACE07615D679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1" i="0" dirty="0" err="1"/>
            <a:t>Kepatuhan</a:t>
          </a:r>
          <a:r>
            <a:rPr lang="en-US" b="1" i="0" dirty="0"/>
            <a:t> dan </a:t>
          </a:r>
          <a:r>
            <a:rPr lang="en-US" b="1" i="0" dirty="0" err="1"/>
            <a:t>Keamanan</a:t>
          </a:r>
          <a:r>
            <a:rPr lang="en-US" b="0" i="0" dirty="0"/>
            <a:t>:</a:t>
          </a:r>
        </a:p>
      </dgm:t>
    </dgm:pt>
    <dgm:pt modelId="{41383FC9-4664-4C17-AE51-A32ACA7D26CC}" type="parTrans" cxnId="{8B4B20D4-A2F6-4103-B53F-7514AA3F99E7}">
      <dgm:prSet/>
      <dgm:spPr/>
      <dgm:t>
        <a:bodyPr/>
        <a:lstStyle/>
        <a:p>
          <a:pPr algn="just"/>
          <a:endParaRPr lang="en-US"/>
        </a:p>
      </dgm:t>
    </dgm:pt>
    <dgm:pt modelId="{D1FC2E75-37C3-4789-BA2D-BC32751320FE}" type="sibTrans" cxnId="{8B4B20D4-A2F6-4103-B53F-7514AA3F99E7}">
      <dgm:prSet/>
      <dgm:spPr/>
      <dgm:t>
        <a:bodyPr/>
        <a:lstStyle/>
        <a:p>
          <a:pPr algn="just"/>
          <a:endParaRPr lang="en-US"/>
        </a:p>
      </dgm:t>
    </dgm:pt>
    <dgm:pt modelId="{F61AD4CE-0822-4E59-A68F-4E6B0959860F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0" i="0" dirty="0" err="1"/>
            <a:t>Mengidentifikasi</a:t>
          </a:r>
          <a:r>
            <a:rPr lang="en-US" b="0" i="0" dirty="0"/>
            <a:t> </a:t>
          </a:r>
          <a:r>
            <a:rPr lang="en-US" b="0" i="0" dirty="0" err="1"/>
            <a:t>risiko</a:t>
          </a:r>
          <a:r>
            <a:rPr lang="en-US" b="0" i="0" dirty="0"/>
            <a:t> dan </a:t>
          </a:r>
          <a:r>
            <a:rPr lang="en-US" b="0" i="0" dirty="0" err="1"/>
            <a:t>titik</a:t>
          </a:r>
          <a:r>
            <a:rPr lang="en-US" b="0" i="0" dirty="0"/>
            <a:t> </a:t>
          </a:r>
          <a:r>
            <a:rPr lang="en-US" b="0" i="0" dirty="0" err="1"/>
            <a:t>kegagalan</a:t>
          </a:r>
          <a:r>
            <a:rPr lang="en-US" b="0" i="0" dirty="0"/>
            <a:t> </a:t>
          </a:r>
          <a:r>
            <a:rPr lang="en-US" b="0" i="0" dirty="0" err="1"/>
            <a:t>dalam</a:t>
          </a:r>
          <a:r>
            <a:rPr lang="en-US" b="0" i="0" dirty="0"/>
            <a:t> </a:t>
          </a:r>
          <a:r>
            <a:rPr lang="en-US" b="0" i="0" dirty="0" err="1"/>
            <a:t>jaringan</a:t>
          </a:r>
          <a:r>
            <a:rPr lang="en-US" b="0" i="0" dirty="0"/>
            <a:t>, yang </a:t>
          </a:r>
          <a:r>
            <a:rPr lang="en-US" b="0" i="0" dirty="0" err="1"/>
            <a:t>dapat</a:t>
          </a:r>
          <a:r>
            <a:rPr lang="en-US" b="0" i="0" dirty="0"/>
            <a:t> </a:t>
          </a:r>
          <a:r>
            <a:rPr lang="en-US" b="0" i="0" dirty="0" err="1"/>
            <a:t>memandu</a:t>
          </a:r>
          <a:r>
            <a:rPr lang="en-US" b="0" i="0" dirty="0"/>
            <a:t> strategi </a:t>
          </a:r>
          <a:r>
            <a:rPr lang="en-US" b="0" i="0" dirty="0" err="1"/>
            <a:t>redundansi</a:t>
          </a:r>
          <a:r>
            <a:rPr lang="en-US" b="0" i="0" dirty="0"/>
            <a:t> dan disaster recovery.</a:t>
          </a:r>
        </a:p>
      </dgm:t>
    </dgm:pt>
    <dgm:pt modelId="{A7E7C359-A008-4F72-9ECE-F27D722F791F}" type="parTrans" cxnId="{762C8331-4A18-4A81-AB08-101ADE997D8B}">
      <dgm:prSet/>
      <dgm:spPr/>
      <dgm:t>
        <a:bodyPr/>
        <a:lstStyle/>
        <a:p>
          <a:pPr algn="just"/>
          <a:endParaRPr lang="en-US"/>
        </a:p>
      </dgm:t>
    </dgm:pt>
    <dgm:pt modelId="{3ED11951-9C81-4187-88FD-7B71A625EA8A}" type="sibTrans" cxnId="{762C8331-4A18-4A81-AB08-101ADE997D8B}">
      <dgm:prSet/>
      <dgm:spPr/>
      <dgm:t>
        <a:bodyPr/>
        <a:lstStyle/>
        <a:p>
          <a:pPr algn="just"/>
          <a:endParaRPr lang="en-US"/>
        </a:p>
      </dgm:t>
    </dgm:pt>
    <dgm:pt modelId="{C3E3A9DD-B34A-4EC4-B3AB-638F928FBF97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0" i="0"/>
            <a:t>Menyediakan </a:t>
          </a:r>
          <a:r>
            <a:rPr lang="en-US" b="0" i="0" dirty="0" err="1"/>
            <a:t>kerangka</a:t>
          </a:r>
          <a:r>
            <a:rPr lang="en-US" b="0" i="0" dirty="0"/>
            <a:t> </a:t>
          </a:r>
          <a:r>
            <a:rPr lang="en-US" b="0" i="0" dirty="0" err="1"/>
            <a:t>kerja</a:t>
          </a:r>
          <a:r>
            <a:rPr lang="en-US" b="0" i="0" dirty="0"/>
            <a:t> </a:t>
          </a:r>
          <a:r>
            <a:rPr lang="en-US" b="0" i="0" dirty="0" err="1"/>
            <a:t>untuk</a:t>
          </a:r>
          <a:r>
            <a:rPr lang="en-US" b="0" i="0" dirty="0"/>
            <a:t> </a:t>
          </a:r>
          <a:r>
            <a:rPr lang="en-US" b="0" i="0" dirty="0" err="1"/>
            <a:t>mengaudit</a:t>
          </a:r>
          <a:r>
            <a:rPr lang="en-US" b="0" i="0" dirty="0"/>
            <a:t> </a:t>
          </a:r>
          <a:r>
            <a:rPr lang="en-US" b="0" i="0" dirty="0" err="1"/>
            <a:t>kepatuhan</a:t>
          </a:r>
          <a:r>
            <a:rPr lang="en-US" b="0" i="0" dirty="0"/>
            <a:t> </a:t>
          </a:r>
          <a:r>
            <a:rPr lang="en-US" b="0" i="0" dirty="0" err="1"/>
            <a:t>terhadap</a:t>
          </a:r>
          <a:r>
            <a:rPr lang="en-US" b="0" i="0" dirty="0"/>
            <a:t> </a:t>
          </a:r>
          <a:r>
            <a:rPr lang="en-US" b="0" i="0" dirty="0" err="1"/>
            <a:t>standar</a:t>
          </a:r>
          <a:r>
            <a:rPr lang="en-US" b="0" i="0" dirty="0"/>
            <a:t> </a:t>
          </a:r>
          <a:r>
            <a:rPr lang="en-US" b="0" i="0" dirty="0" err="1"/>
            <a:t>keamanan</a:t>
          </a:r>
          <a:r>
            <a:rPr lang="en-US" b="0" i="0" dirty="0"/>
            <a:t> dan </a:t>
          </a:r>
          <a:r>
            <a:rPr lang="en-US" b="0" i="0" dirty="0" err="1"/>
            <a:t>regulasi</a:t>
          </a:r>
          <a:r>
            <a:rPr lang="en-US" b="0" i="0" dirty="0"/>
            <a:t> </a:t>
          </a:r>
          <a:r>
            <a:rPr lang="en-US" b="0" i="0" dirty="0" err="1"/>
            <a:t>industri</a:t>
          </a:r>
          <a:r>
            <a:rPr lang="en-US" b="0" i="0" dirty="0"/>
            <a:t>.</a:t>
          </a:r>
        </a:p>
      </dgm:t>
    </dgm:pt>
    <dgm:pt modelId="{59F95C10-0DA2-43E2-BECD-1B70C5E0B86E}" type="parTrans" cxnId="{48662A51-ABE5-4C26-B7E9-57855EA0ECA3}">
      <dgm:prSet/>
      <dgm:spPr/>
      <dgm:t>
        <a:bodyPr/>
        <a:lstStyle/>
        <a:p>
          <a:pPr algn="just"/>
          <a:endParaRPr lang="en-US"/>
        </a:p>
      </dgm:t>
    </dgm:pt>
    <dgm:pt modelId="{5791D67D-F6B9-4F1D-B043-1FF9732FECE6}" type="sibTrans" cxnId="{48662A51-ABE5-4C26-B7E9-57855EA0ECA3}">
      <dgm:prSet/>
      <dgm:spPr/>
      <dgm:t>
        <a:bodyPr/>
        <a:lstStyle/>
        <a:p>
          <a:pPr algn="just"/>
          <a:endParaRPr lang="en-US"/>
        </a:p>
      </dgm:t>
    </dgm:pt>
    <dgm:pt modelId="{56913959-8250-4F81-8BDE-5E88166E1D1E}" type="pres">
      <dgm:prSet presAssocID="{A18EC6D7-EC4A-4173-9D20-306B3C371C8A}" presName="vert0" presStyleCnt="0">
        <dgm:presLayoutVars>
          <dgm:dir/>
          <dgm:animOne val="branch"/>
          <dgm:animLvl val="lvl"/>
        </dgm:presLayoutVars>
      </dgm:prSet>
      <dgm:spPr/>
    </dgm:pt>
    <dgm:pt modelId="{EFEAEB3E-7ED6-4845-92E4-23E568813E4A}" type="pres">
      <dgm:prSet presAssocID="{DCA6739B-1BBB-4F2E-AC2A-17C0B317DD09}" presName="thickLine" presStyleLbl="alignNode1" presStyleIdx="0" presStyleCnt="2"/>
      <dgm:spPr/>
    </dgm:pt>
    <dgm:pt modelId="{200C4847-9159-44F0-B94F-B36512F94B1F}" type="pres">
      <dgm:prSet presAssocID="{DCA6739B-1BBB-4F2E-AC2A-17C0B317DD09}" presName="horz1" presStyleCnt="0"/>
      <dgm:spPr/>
    </dgm:pt>
    <dgm:pt modelId="{FBBD5207-9D5C-477B-9047-4C9A2969A9E1}" type="pres">
      <dgm:prSet presAssocID="{DCA6739B-1BBB-4F2E-AC2A-17C0B317DD09}" presName="tx1" presStyleLbl="revTx" presStyleIdx="0" presStyleCnt="4"/>
      <dgm:spPr/>
    </dgm:pt>
    <dgm:pt modelId="{9E391841-FC9B-48EB-8DAD-C0A8E750C88A}" type="pres">
      <dgm:prSet presAssocID="{DCA6739B-1BBB-4F2E-AC2A-17C0B317DD09}" presName="vert1" presStyleCnt="0"/>
      <dgm:spPr/>
    </dgm:pt>
    <dgm:pt modelId="{4DDE9AA8-F2ED-42C3-957F-B1F57E671B6A}" type="pres">
      <dgm:prSet presAssocID="{F61AD4CE-0822-4E59-A68F-4E6B0959860F}" presName="vertSpace2a" presStyleCnt="0"/>
      <dgm:spPr/>
    </dgm:pt>
    <dgm:pt modelId="{C2B9E46D-089E-4B0A-BCF7-5AEF861BB388}" type="pres">
      <dgm:prSet presAssocID="{F61AD4CE-0822-4E59-A68F-4E6B0959860F}" presName="horz2" presStyleCnt="0"/>
      <dgm:spPr/>
    </dgm:pt>
    <dgm:pt modelId="{F0E3F496-0B4E-472B-8A67-5CF0B1CF5475}" type="pres">
      <dgm:prSet presAssocID="{F61AD4CE-0822-4E59-A68F-4E6B0959860F}" presName="horzSpace2" presStyleCnt="0"/>
      <dgm:spPr/>
    </dgm:pt>
    <dgm:pt modelId="{76C69D81-92BB-4291-9497-B0A17E4165B2}" type="pres">
      <dgm:prSet presAssocID="{F61AD4CE-0822-4E59-A68F-4E6B0959860F}" presName="tx2" presStyleLbl="revTx" presStyleIdx="1" presStyleCnt="4"/>
      <dgm:spPr/>
    </dgm:pt>
    <dgm:pt modelId="{4470927E-082D-44FB-9EA3-21C19F8CA930}" type="pres">
      <dgm:prSet presAssocID="{F61AD4CE-0822-4E59-A68F-4E6B0959860F}" presName="vert2" presStyleCnt="0"/>
      <dgm:spPr/>
    </dgm:pt>
    <dgm:pt modelId="{ABEFF2A4-57A4-4B65-9D4B-6AAAB914894B}" type="pres">
      <dgm:prSet presAssocID="{F61AD4CE-0822-4E59-A68F-4E6B0959860F}" presName="thinLine2b" presStyleLbl="callout" presStyleIdx="0" presStyleCnt="2"/>
      <dgm:spPr/>
    </dgm:pt>
    <dgm:pt modelId="{C889DA6E-6374-42A7-8919-38E2505CAB31}" type="pres">
      <dgm:prSet presAssocID="{F61AD4CE-0822-4E59-A68F-4E6B0959860F}" presName="vertSpace2b" presStyleCnt="0"/>
      <dgm:spPr/>
    </dgm:pt>
    <dgm:pt modelId="{AF53B8D4-51CB-4A89-B544-2D6B05685FA2}" type="pres">
      <dgm:prSet presAssocID="{ECA4F677-6CD4-4517-963A-ACE07615D679}" presName="thickLine" presStyleLbl="alignNode1" presStyleIdx="1" presStyleCnt="2"/>
      <dgm:spPr/>
    </dgm:pt>
    <dgm:pt modelId="{D4C2FE1D-B216-497F-9EFE-1E92E98FC2CE}" type="pres">
      <dgm:prSet presAssocID="{ECA4F677-6CD4-4517-963A-ACE07615D679}" presName="horz1" presStyleCnt="0"/>
      <dgm:spPr/>
    </dgm:pt>
    <dgm:pt modelId="{F52A08C4-D11D-4584-951F-7CE0375394B3}" type="pres">
      <dgm:prSet presAssocID="{ECA4F677-6CD4-4517-963A-ACE07615D679}" presName="tx1" presStyleLbl="revTx" presStyleIdx="2" presStyleCnt="4"/>
      <dgm:spPr/>
    </dgm:pt>
    <dgm:pt modelId="{5D3491C5-58D7-4FB3-9287-72595F5CFDB9}" type="pres">
      <dgm:prSet presAssocID="{ECA4F677-6CD4-4517-963A-ACE07615D679}" presName="vert1" presStyleCnt="0"/>
      <dgm:spPr/>
    </dgm:pt>
    <dgm:pt modelId="{F701C0A9-D28A-455D-9E53-69EA82221187}" type="pres">
      <dgm:prSet presAssocID="{C3E3A9DD-B34A-4EC4-B3AB-638F928FBF97}" presName="vertSpace2a" presStyleCnt="0"/>
      <dgm:spPr/>
    </dgm:pt>
    <dgm:pt modelId="{AB4474F0-7D42-4B9A-8F6F-142D9C85CB11}" type="pres">
      <dgm:prSet presAssocID="{C3E3A9DD-B34A-4EC4-B3AB-638F928FBF97}" presName="horz2" presStyleCnt="0"/>
      <dgm:spPr/>
    </dgm:pt>
    <dgm:pt modelId="{91C46B36-0260-45BE-9EFB-DCCF0A5A0FEE}" type="pres">
      <dgm:prSet presAssocID="{C3E3A9DD-B34A-4EC4-B3AB-638F928FBF97}" presName="horzSpace2" presStyleCnt="0"/>
      <dgm:spPr/>
    </dgm:pt>
    <dgm:pt modelId="{0870D647-10BB-41BE-8613-2A01B4F12A3D}" type="pres">
      <dgm:prSet presAssocID="{C3E3A9DD-B34A-4EC4-B3AB-638F928FBF97}" presName="tx2" presStyleLbl="revTx" presStyleIdx="3" presStyleCnt="4"/>
      <dgm:spPr/>
    </dgm:pt>
    <dgm:pt modelId="{084EA937-50EF-4AB6-BE21-F0F7CB33B7CA}" type="pres">
      <dgm:prSet presAssocID="{C3E3A9DD-B34A-4EC4-B3AB-638F928FBF97}" presName="vert2" presStyleCnt="0"/>
      <dgm:spPr/>
    </dgm:pt>
    <dgm:pt modelId="{4EFC0968-A18F-4809-8DF8-3051B7A02BE7}" type="pres">
      <dgm:prSet presAssocID="{C3E3A9DD-B34A-4EC4-B3AB-638F928FBF97}" presName="thinLine2b" presStyleLbl="callout" presStyleIdx="1" presStyleCnt="2"/>
      <dgm:spPr/>
    </dgm:pt>
    <dgm:pt modelId="{38EA6184-4508-4186-8D05-E4282CBEB5F7}" type="pres">
      <dgm:prSet presAssocID="{C3E3A9DD-B34A-4EC4-B3AB-638F928FBF97}" presName="vertSpace2b" presStyleCnt="0"/>
      <dgm:spPr/>
    </dgm:pt>
  </dgm:ptLst>
  <dgm:cxnLst>
    <dgm:cxn modelId="{EE6F4115-28F7-4603-ABA2-A04782367F50}" type="presOf" srcId="{A18EC6D7-EC4A-4173-9D20-306B3C371C8A}" destId="{56913959-8250-4F81-8BDE-5E88166E1D1E}" srcOrd="0" destOrd="0" presId="urn:microsoft.com/office/officeart/2008/layout/LinedList"/>
    <dgm:cxn modelId="{92134A23-5B67-4B04-9CCB-A1C9973DB52F}" type="presOf" srcId="{F61AD4CE-0822-4E59-A68F-4E6B0959860F}" destId="{76C69D81-92BB-4291-9497-B0A17E4165B2}" srcOrd="0" destOrd="0" presId="urn:microsoft.com/office/officeart/2008/layout/LinedList"/>
    <dgm:cxn modelId="{762C8331-4A18-4A81-AB08-101ADE997D8B}" srcId="{DCA6739B-1BBB-4F2E-AC2A-17C0B317DD09}" destId="{F61AD4CE-0822-4E59-A68F-4E6B0959860F}" srcOrd="0" destOrd="0" parTransId="{A7E7C359-A008-4F72-9ECE-F27D722F791F}" sibTransId="{3ED11951-9C81-4187-88FD-7B71A625EA8A}"/>
    <dgm:cxn modelId="{48662A51-ABE5-4C26-B7E9-57855EA0ECA3}" srcId="{ECA4F677-6CD4-4517-963A-ACE07615D679}" destId="{C3E3A9DD-B34A-4EC4-B3AB-638F928FBF97}" srcOrd="0" destOrd="0" parTransId="{59F95C10-0DA2-43E2-BECD-1B70C5E0B86E}" sibTransId="{5791D67D-F6B9-4F1D-B043-1FF9732FECE6}"/>
    <dgm:cxn modelId="{33FA667B-FC40-4D5D-B289-5CE45430CC8A}" type="presOf" srcId="{ECA4F677-6CD4-4517-963A-ACE07615D679}" destId="{F52A08C4-D11D-4584-951F-7CE0375394B3}" srcOrd="0" destOrd="0" presId="urn:microsoft.com/office/officeart/2008/layout/LinedList"/>
    <dgm:cxn modelId="{BB09C4A1-3B5D-4293-B27F-703436D5D76A}" srcId="{A18EC6D7-EC4A-4173-9D20-306B3C371C8A}" destId="{DCA6739B-1BBB-4F2E-AC2A-17C0B317DD09}" srcOrd="0" destOrd="0" parTransId="{9312E926-A79B-4090-95DA-0F8CEDC6C2F5}" sibTransId="{E2E4CE7D-4B2C-4288-AF72-F5D15FAB2CC0}"/>
    <dgm:cxn modelId="{522855A7-828F-4A39-9B40-F437C89D7F3D}" type="presOf" srcId="{DCA6739B-1BBB-4F2E-AC2A-17C0B317DD09}" destId="{FBBD5207-9D5C-477B-9047-4C9A2969A9E1}" srcOrd="0" destOrd="0" presId="urn:microsoft.com/office/officeart/2008/layout/LinedList"/>
    <dgm:cxn modelId="{C04A4CB3-3165-4F15-A655-CAE61A312739}" type="presOf" srcId="{C3E3A9DD-B34A-4EC4-B3AB-638F928FBF97}" destId="{0870D647-10BB-41BE-8613-2A01B4F12A3D}" srcOrd="0" destOrd="0" presId="urn:microsoft.com/office/officeart/2008/layout/LinedList"/>
    <dgm:cxn modelId="{8B4B20D4-A2F6-4103-B53F-7514AA3F99E7}" srcId="{A18EC6D7-EC4A-4173-9D20-306B3C371C8A}" destId="{ECA4F677-6CD4-4517-963A-ACE07615D679}" srcOrd="1" destOrd="0" parTransId="{41383FC9-4664-4C17-AE51-A32ACA7D26CC}" sibTransId="{D1FC2E75-37C3-4789-BA2D-BC32751320FE}"/>
    <dgm:cxn modelId="{29245AB1-D99E-49A9-ADDC-DAEB95B22F41}" type="presParOf" srcId="{56913959-8250-4F81-8BDE-5E88166E1D1E}" destId="{EFEAEB3E-7ED6-4845-92E4-23E568813E4A}" srcOrd="0" destOrd="0" presId="urn:microsoft.com/office/officeart/2008/layout/LinedList"/>
    <dgm:cxn modelId="{33EC7C59-79EB-426D-A82B-7FA1734C3A41}" type="presParOf" srcId="{56913959-8250-4F81-8BDE-5E88166E1D1E}" destId="{200C4847-9159-44F0-B94F-B36512F94B1F}" srcOrd="1" destOrd="0" presId="urn:microsoft.com/office/officeart/2008/layout/LinedList"/>
    <dgm:cxn modelId="{AEF01E2F-DA83-4451-8852-87369BBE37A9}" type="presParOf" srcId="{200C4847-9159-44F0-B94F-B36512F94B1F}" destId="{FBBD5207-9D5C-477B-9047-4C9A2969A9E1}" srcOrd="0" destOrd="0" presId="urn:microsoft.com/office/officeart/2008/layout/LinedList"/>
    <dgm:cxn modelId="{5B2BE202-B2E2-42DD-8E9F-8ACD6712625D}" type="presParOf" srcId="{200C4847-9159-44F0-B94F-B36512F94B1F}" destId="{9E391841-FC9B-48EB-8DAD-C0A8E750C88A}" srcOrd="1" destOrd="0" presId="urn:microsoft.com/office/officeart/2008/layout/LinedList"/>
    <dgm:cxn modelId="{1F0A32E4-1CB5-4E4D-BC94-17A97015025B}" type="presParOf" srcId="{9E391841-FC9B-48EB-8DAD-C0A8E750C88A}" destId="{4DDE9AA8-F2ED-42C3-957F-B1F57E671B6A}" srcOrd="0" destOrd="0" presId="urn:microsoft.com/office/officeart/2008/layout/LinedList"/>
    <dgm:cxn modelId="{1B3E2D37-1A54-492D-9870-747A43AC885E}" type="presParOf" srcId="{9E391841-FC9B-48EB-8DAD-C0A8E750C88A}" destId="{C2B9E46D-089E-4B0A-BCF7-5AEF861BB388}" srcOrd="1" destOrd="0" presId="urn:microsoft.com/office/officeart/2008/layout/LinedList"/>
    <dgm:cxn modelId="{19712DFF-93E4-4DA8-ACCD-C8D4504CC34D}" type="presParOf" srcId="{C2B9E46D-089E-4B0A-BCF7-5AEF861BB388}" destId="{F0E3F496-0B4E-472B-8A67-5CF0B1CF5475}" srcOrd="0" destOrd="0" presId="urn:microsoft.com/office/officeart/2008/layout/LinedList"/>
    <dgm:cxn modelId="{7E324140-CDB2-46A7-9AA8-39EF61739EAA}" type="presParOf" srcId="{C2B9E46D-089E-4B0A-BCF7-5AEF861BB388}" destId="{76C69D81-92BB-4291-9497-B0A17E4165B2}" srcOrd="1" destOrd="0" presId="urn:microsoft.com/office/officeart/2008/layout/LinedList"/>
    <dgm:cxn modelId="{1E80BA07-6B9B-41DA-AB39-3297B249E129}" type="presParOf" srcId="{C2B9E46D-089E-4B0A-BCF7-5AEF861BB388}" destId="{4470927E-082D-44FB-9EA3-21C19F8CA930}" srcOrd="2" destOrd="0" presId="urn:microsoft.com/office/officeart/2008/layout/LinedList"/>
    <dgm:cxn modelId="{C47BFC21-205C-425F-848A-38B887DAFF42}" type="presParOf" srcId="{9E391841-FC9B-48EB-8DAD-C0A8E750C88A}" destId="{ABEFF2A4-57A4-4B65-9D4B-6AAAB914894B}" srcOrd="2" destOrd="0" presId="urn:microsoft.com/office/officeart/2008/layout/LinedList"/>
    <dgm:cxn modelId="{AD814FF0-BE03-4248-BFDD-07F20D2F93A4}" type="presParOf" srcId="{9E391841-FC9B-48EB-8DAD-C0A8E750C88A}" destId="{C889DA6E-6374-42A7-8919-38E2505CAB31}" srcOrd="3" destOrd="0" presId="urn:microsoft.com/office/officeart/2008/layout/LinedList"/>
    <dgm:cxn modelId="{E445036B-83E0-4D55-AF87-CF3A06443C56}" type="presParOf" srcId="{56913959-8250-4F81-8BDE-5E88166E1D1E}" destId="{AF53B8D4-51CB-4A89-B544-2D6B05685FA2}" srcOrd="2" destOrd="0" presId="urn:microsoft.com/office/officeart/2008/layout/LinedList"/>
    <dgm:cxn modelId="{6C96AEB5-DD3C-44F7-82FE-6C8531D7A594}" type="presParOf" srcId="{56913959-8250-4F81-8BDE-5E88166E1D1E}" destId="{D4C2FE1D-B216-497F-9EFE-1E92E98FC2CE}" srcOrd="3" destOrd="0" presId="urn:microsoft.com/office/officeart/2008/layout/LinedList"/>
    <dgm:cxn modelId="{9A134F98-5A8A-47E2-93FB-C623732E823D}" type="presParOf" srcId="{D4C2FE1D-B216-497F-9EFE-1E92E98FC2CE}" destId="{F52A08C4-D11D-4584-951F-7CE0375394B3}" srcOrd="0" destOrd="0" presId="urn:microsoft.com/office/officeart/2008/layout/LinedList"/>
    <dgm:cxn modelId="{7F70CCD3-4F4C-406A-B15E-E9186F8F442B}" type="presParOf" srcId="{D4C2FE1D-B216-497F-9EFE-1E92E98FC2CE}" destId="{5D3491C5-58D7-4FB3-9287-72595F5CFDB9}" srcOrd="1" destOrd="0" presId="urn:microsoft.com/office/officeart/2008/layout/LinedList"/>
    <dgm:cxn modelId="{B6225173-8424-46D7-ADD8-E7C95C4B0F07}" type="presParOf" srcId="{5D3491C5-58D7-4FB3-9287-72595F5CFDB9}" destId="{F701C0A9-D28A-455D-9E53-69EA82221187}" srcOrd="0" destOrd="0" presId="urn:microsoft.com/office/officeart/2008/layout/LinedList"/>
    <dgm:cxn modelId="{2D91474B-F835-46D4-8B93-8D17539A9AA9}" type="presParOf" srcId="{5D3491C5-58D7-4FB3-9287-72595F5CFDB9}" destId="{AB4474F0-7D42-4B9A-8F6F-142D9C85CB11}" srcOrd="1" destOrd="0" presId="urn:microsoft.com/office/officeart/2008/layout/LinedList"/>
    <dgm:cxn modelId="{B73352DA-5B90-4D09-AABC-BD6B56896474}" type="presParOf" srcId="{AB4474F0-7D42-4B9A-8F6F-142D9C85CB11}" destId="{91C46B36-0260-45BE-9EFB-DCCF0A5A0FEE}" srcOrd="0" destOrd="0" presId="urn:microsoft.com/office/officeart/2008/layout/LinedList"/>
    <dgm:cxn modelId="{957B44F5-7D29-41F6-BC72-31CED5A0DDB3}" type="presParOf" srcId="{AB4474F0-7D42-4B9A-8F6F-142D9C85CB11}" destId="{0870D647-10BB-41BE-8613-2A01B4F12A3D}" srcOrd="1" destOrd="0" presId="urn:microsoft.com/office/officeart/2008/layout/LinedList"/>
    <dgm:cxn modelId="{045B706C-2A97-4C64-80DD-5A22C0B74737}" type="presParOf" srcId="{AB4474F0-7D42-4B9A-8F6F-142D9C85CB11}" destId="{084EA937-50EF-4AB6-BE21-F0F7CB33B7CA}" srcOrd="2" destOrd="0" presId="urn:microsoft.com/office/officeart/2008/layout/LinedList"/>
    <dgm:cxn modelId="{822A5E70-7571-4DEE-803B-2A555C781804}" type="presParOf" srcId="{5D3491C5-58D7-4FB3-9287-72595F5CFDB9}" destId="{4EFC0968-A18F-4809-8DF8-3051B7A02BE7}" srcOrd="2" destOrd="0" presId="urn:microsoft.com/office/officeart/2008/layout/LinedList"/>
    <dgm:cxn modelId="{D57C8271-494D-45DE-BB3A-7B2DAA28F468}" type="presParOf" srcId="{5D3491C5-58D7-4FB3-9287-72595F5CFDB9}" destId="{38EA6184-4508-4186-8D05-E4282CBEB5F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18EC6D7-EC4A-4173-9D20-306B3C371C8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69AEC0-A2F1-4467-92D5-7DCE841054BD}">
      <dgm:prSet/>
      <dgm:spPr/>
      <dgm:t>
        <a:bodyPr/>
        <a:lstStyle/>
        <a:p>
          <a:pPr algn="just"/>
          <a:r>
            <a:rPr lang="en-US" b="1" i="0" dirty="0" err="1"/>
            <a:t>Dalam</a:t>
          </a:r>
          <a:r>
            <a:rPr lang="en-US" b="1" i="0" dirty="0"/>
            <a:t> </a:t>
          </a:r>
          <a:r>
            <a:rPr lang="en-US" b="1" i="0" dirty="0" err="1"/>
            <a:t>praktik</a:t>
          </a:r>
          <a:r>
            <a:rPr lang="en-US" b="1" i="0" dirty="0"/>
            <a:t>, Network Computing Hardware Diagram </a:t>
          </a:r>
          <a:r>
            <a:rPr lang="en-US" b="1" i="0" dirty="0" err="1"/>
            <a:t>digunakan</a:t>
          </a:r>
          <a:r>
            <a:rPr lang="en-US" b="1" i="0" dirty="0"/>
            <a:t> oleh </a:t>
          </a:r>
          <a:r>
            <a:rPr lang="en-US" b="1" i="0" dirty="0" err="1"/>
            <a:t>arsitek</a:t>
          </a:r>
          <a:r>
            <a:rPr lang="en-US" b="1" i="0" dirty="0"/>
            <a:t> enterprise </a:t>
          </a:r>
          <a:r>
            <a:rPr lang="en-US" b="1" i="0" dirty="0" err="1"/>
            <a:t>untuk</a:t>
          </a:r>
          <a:r>
            <a:rPr lang="en-US" b="1" i="0" dirty="0"/>
            <a:t> </a:t>
          </a:r>
          <a:r>
            <a:rPr lang="en-US" b="1" i="0" dirty="0" err="1"/>
            <a:t>merancang</a:t>
          </a:r>
          <a:r>
            <a:rPr lang="en-US" b="1" i="0" dirty="0"/>
            <a:t> dan </a:t>
          </a:r>
          <a:r>
            <a:rPr lang="en-US" b="1" i="0" dirty="0" err="1"/>
            <a:t>mendokumentasikan</a:t>
          </a:r>
          <a:r>
            <a:rPr lang="en-US" b="1" i="0" dirty="0"/>
            <a:t> </a:t>
          </a:r>
          <a:r>
            <a:rPr lang="en-US" b="1" i="0" dirty="0" err="1"/>
            <a:t>infrastruktur</a:t>
          </a:r>
          <a:r>
            <a:rPr lang="en-US" b="1" i="0" dirty="0"/>
            <a:t> </a:t>
          </a:r>
          <a:r>
            <a:rPr lang="en-US" b="1" i="0" dirty="0" err="1"/>
            <a:t>perangkat</a:t>
          </a:r>
          <a:r>
            <a:rPr lang="en-US" b="1" i="0" dirty="0"/>
            <a:t> </a:t>
          </a:r>
          <a:r>
            <a:rPr lang="en-US" b="1" i="0" dirty="0" err="1"/>
            <a:t>keras</a:t>
          </a:r>
          <a:r>
            <a:rPr lang="en-US" b="1" i="0" dirty="0"/>
            <a:t> </a:t>
          </a:r>
          <a:r>
            <a:rPr lang="en-US" b="1" i="0" dirty="0" err="1"/>
            <a:t>jaringan</a:t>
          </a:r>
          <a:r>
            <a:rPr lang="en-US" b="1" i="0" dirty="0"/>
            <a:t>, yang </a:t>
          </a:r>
          <a:r>
            <a:rPr lang="en-US" b="1" i="0" dirty="0" err="1"/>
            <a:t>esensial</a:t>
          </a:r>
          <a:r>
            <a:rPr lang="en-US" b="1" i="0" dirty="0"/>
            <a:t> </a:t>
          </a:r>
          <a:r>
            <a:rPr lang="en-US" b="1" i="0" dirty="0" err="1"/>
            <a:t>dalam</a:t>
          </a:r>
          <a:r>
            <a:rPr lang="en-US" b="1" i="0" dirty="0"/>
            <a:t> proses </a:t>
          </a:r>
          <a:r>
            <a:rPr lang="en-US" b="1" i="0" dirty="0" err="1"/>
            <a:t>perencanaan</a:t>
          </a:r>
          <a:r>
            <a:rPr lang="en-US" b="1" i="0" dirty="0"/>
            <a:t> TI, </a:t>
          </a:r>
          <a:r>
            <a:rPr lang="en-US" b="1" i="0" dirty="0" err="1"/>
            <a:t>implementasi</a:t>
          </a:r>
          <a:r>
            <a:rPr lang="en-US" b="1" i="0" dirty="0"/>
            <a:t> </a:t>
          </a:r>
          <a:r>
            <a:rPr lang="en-US" b="1" i="0" dirty="0" err="1"/>
            <a:t>sistem</a:t>
          </a:r>
          <a:r>
            <a:rPr lang="en-US" b="1" i="0" dirty="0"/>
            <a:t>, dan </a:t>
          </a:r>
          <a:r>
            <a:rPr lang="en-US" b="1" i="0" dirty="0" err="1"/>
            <a:t>manajemen</a:t>
          </a:r>
          <a:r>
            <a:rPr lang="en-US" b="1" i="0" dirty="0"/>
            <a:t> </a:t>
          </a:r>
          <a:r>
            <a:rPr lang="en-US" b="1" i="0" dirty="0" err="1"/>
            <a:t>operasional</a:t>
          </a:r>
          <a:r>
            <a:rPr lang="en-US" b="1" i="0" dirty="0"/>
            <a:t>.</a:t>
          </a:r>
        </a:p>
      </dgm:t>
    </dgm:pt>
    <dgm:pt modelId="{0A849E29-7ED4-4B98-BEC7-D04493D6D4F8}" type="parTrans" cxnId="{12A61C51-99BB-4F53-BCB1-8FB18A75860C}">
      <dgm:prSet/>
      <dgm:spPr/>
      <dgm:t>
        <a:bodyPr/>
        <a:lstStyle/>
        <a:p>
          <a:pPr algn="just"/>
          <a:endParaRPr lang="en-US" b="1"/>
        </a:p>
      </dgm:t>
    </dgm:pt>
    <dgm:pt modelId="{66209723-EB3B-4631-8131-F770EDDB9F2A}" type="sibTrans" cxnId="{12A61C51-99BB-4F53-BCB1-8FB18A75860C}">
      <dgm:prSet/>
      <dgm:spPr/>
      <dgm:t>
        <a:bodyPr/>
        <a:lstStyle/>
        <a:p>
          <a:pPr algn="just"/>
          <a:endParaRPr lang="en-US" b="1"/>
        </a:p>
      </dgm:t>
    </dgm:pt>
    <dgm:pt modelId="{FD2D8434-65E7-46B8-BDDD-644A7F257542}">
      <dgm:prSet/>
      <dgm:spPr/>
      <dgm:t>
        <a:bodyPr/>
        <a:lstStyle/>
        <a:p>
          <a:pPr algn="just"/>
          <a:r>
            <a:rPr lang="en-US" b="1" i="0" dirty="0" err="1"/>
            <a:t>Dalam</a:t>
          </a:r>
          <a:r>
            <a:rPr lang="en-US" b="1" i="0" dirty="0"/>
            <a:t> </a:t>
          </a:r>
          <a:r>
            <a:rPr lang="en-US" b="1" i="0" dirty="0" err="1"/>
            <a:t>konteks</a:t>
          </a:r>
          <a:r>
            <a:rPr lang="en-US" b="1" i="0" dirty="0"/>
            <a:t> TOGAF, diagram </a:t>
          </a:r>
          <a:r>
            <a:rPr lang="en-US" b="1" i="0" dirty="0" err="1"/>
            <a:t>ini</a:t>
          </a:r>
          <a:r>
            <a:rPr lang="en-US" b="1" i="0" dirty="0"/>
            <a:t> </a:t>
          </a:r>
          <a:r>
            <a:rPr lang="en-US" b="1" i="0" dirty="0" err="1"/>
            <a:t>biasanya</a:t>
          </a:r>
          <a:r>
            <a:rPr lang="en-US" b="1" i="0" dirty="0"/>
            <a:t> </a:t>
          </a:r>
          <a:r>
            <a:rPr lang="en-US" b="1" i="0" dirty="0" err="1"/>
            <a:t>dikembangkan</a:t>
          </a:r>
          <a:r>
            <a:rPr lang="en-US" b="1" i="0" dirty="0"/>
            <a:t> </a:t>
          </a:r>
          <a:r>
            <a:rPr lang="en-US" b="1" i="0" dirty="0" err="1"/>
            <a:t>selama</a:t>
          </a:r>
          <a:r>
            <a:rPr lang="en-US" b="1" i="0" dirty="0"/>
            <a:t> </a:t>
          </a:r>
          <a:r>
            <a:rPr lang="en-US" b="1" i="0" dirty="0" err="1"/>
            <a:t>fase</a:t>
          </a:r>
          <a:r>
            <a:rPr lang="en-US" b="1" i="0" dirty="0"/>
            <a:t> 'Technology Architecture' </a:t>
          </a:r>
          <a:r>
            <a:rPr lang="en-US" b="1" i="0" dirty="0" err="1"/>
            <a:t>dalam</a:t>
          </a:r>
          <a:r>
            <a:rPr lang="en-US" b="1" i="0" dirty="0"/>
            <a:t> </a:t>
          </a:r>
          <a:r>
            <a:rPr lang="en-US" b="1" i="0" dirty="0" err="1"/>
            <a:t>siklus</a:t>
          </a:r>
          <a:r>
            <a:rPr lang="en-US" b="1" i="0" dirty="0"/>
            <a:t> ADM, di mana </a:t>
          </a:r>
          <a:r>
            <a:rPr lang="en-US" b="1" i="0" dirty="0" err="1"/>
            <a:t>arsitektur</a:t>
          </a:r>
          <a:r>
            <a:rPr lang="en-US" b="1" i="0" dirty="0"/>
            <a:t> </a:t>
          </a:r>
          <a:r>
            <a:rPr lang="en-US" b="1" i="0" dirty="0" err="1"/>
            <a:t>jaringan</a:t>
          </a:r>
          <a:r>
            <a:rPr lang="en-US" b="1" i="0" dirty="0"/>
            <a:t> dan </a:t>
          </a:r>
          <a:r>
            <a:rPr lang="en-US" b="1" i="0" dirty="0" err="1"/>
            <a:t>perangkat</a:t>
          </a:r>
          <a:r>
            <a:rPr lang="en-US" b="1" i="0" dirty="0"/>
            <a:t> </a:t>
          </a:r>
          <a:r>
            <a:rPr lang="en-US" b="1" i="0" dirty="0" err="1"/>
            <a:t>kerasnya</a:t>
          </a:r>
          <a:r>
            <a:rPr lang="en-US" b="1" i="0" dirty="0"/>
            <a:t> </a:t>
          </a:r>
          <a:r>
            <a:rPr lang="en-US" b="1" i="0" dirty="0" err="1"/>
            <a:t>dipetakan</a:t>
          </a:r>
          <a:r>
            <a:rPr lang="en-US" b="1" i="0" dirty="0"/>
            <a:t> </a:t>
          </a:r>
          <a:r>
            <a:rPr lang="en-US" b="1" i="0" dirty="0" err="1"/>
            <a:t>untuk</a:t>
          </a:r>
          <a:r>
            <a:rPr lang="en-US" b="1" i="0" dirty="0"/>
            <a:t> </a:t>
          </a:r>
          <a:r>
            <a:rPr lang="en-US" b="1" i="0" dirty="0" err="1"/>
            <a:t>mendukung</a:t>
          </a:r>
          <a:r>
            <a:rPr lang="en-US" b="1" i="0" dirty="0"/>
            <a:t> </a:t>
          </a:r>
          <a:r>
            <a:rPr lang="en-US" b="1" i="0" dirty="0" err="1"/>
            <a:t>kebutuhan</a:t>
          </a:r>
          <a:r>
            <a:rPr lang="en-US" b="1" i="0" dirty="0"/>
            <a:t> </a:t>
          </a:r>
          <a:r>
            <a:rPr lang="en-US" b="1" i="0" dirty="0" err="1"/>
            <a:t>arsitektur</a:t>
          </a:r>
          <a:r>
            <a:rPr lang="en-US" b="1" i="0" dirty="0"/>
            <a:t> </a:t>
          </a:r>
          <a:r>
            <a:rPr lang="en-US" b="1" i="0" dirty="0" err="1"/>
            <a:t>bisnis</a:t>
          </a:r>
          <a:r>
            <a:rPr lang="en-US" b="1" i="0" dirty="0"/>
            <a:t> dan </a:t>
          </a:r>
          <a:r>
            <a:rPr lang="en-US" b="1" i="0" dirty="0" err="1"/>
            <a:t>aplikasi</a:t>
          </a:r>
          <a:r>
            <a:rPr lang="en-US" b="1" i="0" dirty="0"/>
            <a:t> </a:t>
          </a:r>
          <a:r>
            <a:rPr lang="en-US" b="1" i="0" dirty="0" err="1"/>
            <a:t>organisasi</a:t>
          </a:r>
          <a:r>
            <a:rPr lang="en-US" b="1" i="0" dirty="0"/>
            <a:t> </a:t>
          </a:r>
          <a:r>
            <a:rPr lang="en-US" b="1" i="0" dirty="0" err="1"/>
            <a:t>tersebut</a:t>
          </a:r>
          <a:r>
            <a:rPr lang="en-US" b="1" i="0" dirty="0"/>
            <a:t>.</a:t>
          </a:r>
        </a:p>
      </dgm:t>
    </dgm:pt>
    <dgm:pt modelId="{7D5A5047-0AC1-4FCB-9353-45EA201B4137}" type="parTrans" cxnId="{207E78F3-0381-4EFA-B4A4-4C00C38A3BAA}">
      <dgm:prSet/>
      <dgm:spPr/>
      <dgm:t>
        <a:bodyPr/>
        <a:lstStyle/>
        <a:p>
          <a:pPr algn="just"/>
          <a:endParaRPr lang="en-US" b="1"/>
        </a:p>
      </dgm:t>
    </dgm:pt>
    <dgm:pt modelId="{D29A55B0-4B94-43F8-973D-EB3E31C8988D}" type="sibTrans" cxnId="{207E78F3-0381-4EFA-B4A4-4C00C38A3BAA}">
      <dgm:prSet/>
      <dgm:spPr/>
      <dgm:t>
        <a:bodyPr/>
        <a:lstStyle/>
        <a:p>
          <a:pPr algn="just"/>
          <a:endParaRPr lang="en-US" b="1"/>
        </a:p>
      </dgm:t>
    </dgm:pt>
    <dgm:pt modelId="{67551AA0-B9E9-467F-84CA-4B7E8EC07D82}">
      <dgm:prSet/>
      <dgm:spPr/>
      <dgm:t>
        <a:bodyPr/>
        <a:lstStyle/>
        <a:p>
          <a:pPr algn="just"/>
          <a:r>
            <a:rPr lang="en-US" b="1" i="0" dirty="0"/>
            <a:t>Diagram </a:t>
          </a:r>
          <a:r>
            <a:rPr lang="en-US" b="1" i="0" dirty="0" err="1"/>
            <a:t>ini</a:t>
          </a:r>
          <a:r>
            <a:rPr lang="en-US" b="1" i="0" dirty="0"/>
            <a:t> </a:t>
          </a:r>
          <a:r>
            <a:rPr lang="en-US" b="1" i="0" dirty="0" err="1"/>
            <a:t>membantu</a:t>
          </a:r>
          <a:r>
            <a:rPr lang="en-US" b="1" i="0" dirty="0"/>
            <a:t> </a:t>
          </a:r>
          <a:r>
            <a:rPr lang="en-US" b="1" i="0" dirty="0" err="1"/>
            <a:t>tim</a:t>
          </a:r>
          <a:r>
            <a:rPr lang="en-US" b="1" i="0" dirty="0"/>
            <a:t> TI </a:t>
          </a:r>
          <a:r>
            <a:rPr lang="en-US" b="1" i="0" dirty="0" err="1"/>
            <a:t>untuk</a:t>
          </a:r>
          <a:r>
            <a:rPr lang="en-US" b="1" i="0" dirty="0"/>
            <a:t> </a:t>
          </a:r>
          <a:r>
            <a:rPr lang="en-US" b="1" i="0" dirty="0" err="1"/>
            <a:t>memahami</a:t>
          </a:r>
          <a:r>
            <a:rPr lang="en-US" b="1" i="0" dirty="0"/>
            <a:t> dan </a:t>
          </a:r>
          <a:r>
            <a:rPr lang="en-US" b="1" i="0" dirty="0" err="1"/>
            <a:t>mengoptimalkan</a:t>
          </a:r>
          <a:r>
            <a:rPr lang="en-US" b="1" i="0" dirty="0"/>
            <a:t> </a:t>
          </a:r>
          <a:r>
            <a:rPr lang="en-US" b="1" i="0" dirty="0" err="1"/>
            <a:t>desain</a:t>
          </a:r>
          <a:r>
            <a:rPr lang="en-US" b="1" i="0" dirty="0"/>
            <a:t> </a:t>
          </a:r>
          <a:r>
            <a:rPr lang="en-US" b="1" i="0" dirty="0" err="1"/>
            <a:t>jaringan</a:t>
          </a:r>
          <a:r>
            <a:rPr lang="en-US" b="1" i="0" dirty="0"/>
            <a:t>, </a:t>
          </a:r>
          <a:r>
            <a:rPr lang="en-US" b="1" i="0" dirty="0" err="1"/>
            <a:t>memastikan</a:t>
          </a:r>
          <a:r>
            <a:rPr lang="en-US" b="1" i="0" dirty="0"/>
            <a:t> </a:t>
          </a:r>
          <a:r>
            <a:rPr lang="en-US" b="1" i="0" dirty="0" err="1"/>
            <a:t>keandalan</a:t>
          </a:r>
          <a:r>
            <a:rPr lang="en-US" b="1" i="0" dirty="0"/>
            <a:t>, </a:t>
          </a:r>
          <a:r>
            <a:rPr lang="en-US" b="1" i="0" dirty="0" err="1"/>
            <a:t>keamanan</a:t>
          </a:r>
          <a:r>
            <a:rPr lang="en-US" b="1" i="0" dirty="0"/>
            <a:t>, dan </a:t>
          </a:r>
          <a:r>
            <a:rPr lang="en-US" b="1" i="0" dirty="0" err="1"/>
            <a:t>skalabilitas</a:t>
          </a:r>
          <a:r>
            <a:rPr lang="en-US" b="1" i="0" dirty="0"/>
            <a:t> </a:t>
          </a:r>
          <a:r>
            <a:rPr lang="en-US" b="1" i="0" dirty="0" err="1"/>
            <a:t>infrastruktur</a:t>
          </a:r>
          <a:r>
            <a:rPr lang="en-US" b="1" i="0" dirty="0"/>
            <a:t> </a:t>
          </a:r>
          <a:r>
            <a:rPr lang="en-US" b="1" i="0" dirty="0" err="1"/>
            <a:t>jaringan</a:t>
          </a:r>
          <a:r>
            <a:rPr lang="en-US" b="1" i="0" dirty="0"/>
            <a:t> </a:t>
          </a:r>
          <a:r>
            <a:rPr lang="en-US" b="1" i="0" dirty="0" err="1"/>
            <a:t>organisasi</a:t>
          </a:r>
          <a:r>
            <a:rPr lang="en-US" b="1" i="0" dirty="0"/>
            <a:t>.</a:t>
          </a:r>
        </a:p>
      </dgm:t>
    </dgm:pt>
    <dgm:pt modelId="{2F7EFA3E-5B36-46B5-8757-C035CEB15A1A}" type="parTrans" cxnId="{66830194-6EA6-4651-8426-8B0BA009E1DB}">
      <dgm:prSet/>
      <dgm:spPr/>
      <dgm:t>
        <a:bodyPr/>
        <a:lstStyle/>
        <a:p>
          <a:pPr algn="just"/>
          <a:endParaRPr lang="en-US" b="1"/>
        </a:p>
      </dgm:t>
    </dgm:pt>
    <dgm:pt modelId="{0244BDE6-AD7D-4493-BEE0-C582BECBF912}" type="sibTrans" cxnId="{66830194-6EA6-4651-8426-8B0BA009E1DB}">
      <dgm:prSet/>
      <dgm:spPr/>
      <dgm:t>
        <a:bodyPr/>
        <a:lstStyle/>
        <a:p>
          <a:pPr algn="just"/>
          <a:endParaRPr lang="en-US" b="1"/>
        </a:p>
      </dgm:t>
    </dgm:pt>
    <dgm:pt modelId="{56913959-8250-4F81-8BDE-5E88166E1D1E}" type="pres">
      <dgm:prSet presAssocID="{A18EC6D7-EC4A-4173-9D20-306B3C371C8A}" presName="vert0" presStyleCnt="0">
        <dgm:presLayoutVars>
          <dgm:dir/>
          <dgm:animOne val="branch"/>
          <dgm:animLvl val="lvl"/>
        </dgm:presLayoutVars>
      </dgm:prSet>
      <dgm:spPr/>
    </dgm:pt>
    <dgm:pt modelId="{FF4D3A64-DC8A-4382-A345-A03080932466}" type="pres">
      <dgm:prSet presAssocID="{C769AEC0-A2F1-4467-92D5-7DCE841054BD}" presName="thickLine" presStyleLbl="alignNode1" presStyleIdx="0" presStyleCnt="3"/>
      <dgm:spPr/>
    </dgm:pt>
    <dgm:pt modelId="{CB672544-1D2A-42E5-B57D-FB5B36AF6D4D}" type="pres">
      <dgm:prSet presAssocID="{C769AEC0-A2F1-4467-92D5-7DCE841054BD}" presName="horz1" presStyleCnt="0"/>
      <dgm:spPr/>
    </dgm:pt>
    <dgm:pt modelId="{0A9960F6-7850-41D5-9E0A-2C42FCD57182}" type="pres">
      <dgm:prSet presAssocID="{C769AEC0-A2F1-4467-92D5-7DCE841054BD}" presName="tx1" presStyleLbl="revTx" presStyleIdx="0" presStyleCnt="3"/>
      <dgm:spPr/>
    </dgm:pt>
    <dgm:pt modelId="{7A51522D-7289-4AE7-BB5A-5E32E8614DAD}" type="pres">
      <dgm:prSet presAssocID="{C769AEC0-A2F1-4467-92D5-7DCE841054BD}" presName="vert1" presStyleCnt="0"/>
      <dgm:spPr/>
    </dgm:pt>
    <dgm:pt modelId="{0BCB70D1-79C4-433E-AD28-B7BC7886634A}" type="pres">
      <dgm:prSet presAssocID="{67551AA0-B9E9-467F-84CA-4B7E8EC07D82}" presName="thickLine" presStyleLbl="alignNode1" presStyleIdx="1" presStyleCnt="3"/>
      <dgm:spPr/>
    </dgm:pt>
    <dgm:pt modelId="{A73C1BD4-1966-404C-A99C-A0ED461676F2}" type="pres">
      <dgm:prSet presAssocID="{67551AA0-B9E9-467F-84CA-4B7E8EC07D82}" presName="horz1" presStyleCnt="0"/>
      <dgm:spPr/>
    </dgm:pt>
    <dgm:pt modelId="{7CF7608D-40F6-471C-BE87-4984B5BF1E61}" type="pres">
      <dgm:prSet presAssocID="{67551AA0-B9E9-467F-84CA-4B7E8EC07D82}" presName="tx1" presStyleLbl="revTx" presStyleIdx="1" presStyleCnt="3"/>
      <dgm:spPr/>
    </dgm:pt>
    <dgm:pt modelId="{80C999AA-2938-4FAC-AC15-8751F1602C9F}" type="pres">
      <dgm:prSet presAssocID="{67551AA0-B9E9-467F-84CA-4B7E8EC07D82}" presName="vert1" presStyleCnt="0"/>
      <dgm:spPr/>
    </dgm:pt>
    <dgm:pt modelId="{B96951B1-94DB-488A-97C4-47085064AA6E}" type="pres">
      <dgm:prSet presAssocID="{FD2D8434-65E7-46B8-BDDD-644A7F257542}" presName="thickLine" presStyleLbl="alignNode1" presStyleIdx="2" presStyleCnt="3"/>
      <dgm:spPr/>
    </dgm:pt>
    <dgm:pt modelId="{6089F8DD-94CA-4509-A5CF-3790F5F78F57}" type="pres">
      <dgm:prSet presAssocID="{FD2D8434-65E7-46B8-BDDD-644A7F257542}" presName="horz1" presStyleCnt="0"/>
      <dgm:spPr/>
    </dgm:pt>
    <dgm:pt modelId="{245D5218-5FC9-4832-81A1-160D183B8CCF}" type="pres">
      <dgm:prSet presAssocID="{FD2D8434-65E7-46B8-BDDD-644A7F257542}" presName="tx1" presStyleLbl="revTx" presStyleIdx="2" presStyleCnt="3"/>
      <dgm:spPr/>
    </dgm:pt>
    <dgm:pt modelId="{B5B2D8F6-33F3-4936-A900-F5155AA5C0B9}" type="pres">
      <dgm:prSet presAssocID="{FD2D8434-65E7-46B8-BDDD-644A7F257542}" presName="vert1" presStyleCnt="0"/>
      <dgm:spPr/>
    </dgm:pt>
  </dgm:ptLst>
  <dgm:cxnLst>
    <dgm:cxn modelId="{EE6F4115-28F7-4603-ABA2-A04782367F50}" type="presOf" srcId="{A18EC6D7-EC4A-4173-9D20-306B3C371C8A}" destId="{56913959-8250-4F81-8BDE-5E88166E1D1E}" srcOrd="0" destOrd="0" presId="urn:microsoft.com/office/officeart/2008/layout/LinedList"/>
    <dgm:cxn modelId="{12A61C51-99BB-4F53-BCB1-8FB18A75860C}" srcId="{A18EC6D7-EC4A-4173-9D20-306B3C371C8A}" destId="{C769AEC0-A2F1-4467-92D5-7DCE841054BD}" srcOrd="0" destOrd="0" parTransId="{0A849E29-7ED4-4B98-BEC7-D04493D6D4F8}" sibTransId="{66209723-EB3B-4631-8131-F770EDDB9F2A}"/>
    <dgm:cxn modelId="{FBD1AB55-E3C8-4EB4-98FB-BD398E56183C}" type="presOf" srcId="{C769AEC0-A2F1-4467-92D5-7DCE841054BD}" destId="{0A9960F6-7850-41D5-9E0A-2C42FCD57182}" srcOrd="0" destOrd="0" presId="urn:microsoft.com/office/officeart/2008/layout/LinedList"/>
    <dgm:cxn modelId="{67CD3581-BA99-46C3-8ED4-A2A2A6C9D4C4}" type="presOf" srcId="{67551AA0-B9E9-467F-84CA-4B7E8EC07D82}" destId="{7CF7608D-40F6-471C-BE87-4984B5BF1E61}" srcOrd="0" destOrd="0" presId="urn:microsoft.com/office/officeart/2008/layout/LinedList"/>
    <dgm:cxn modelId="{66830194-6EA6-4651-8426-8B0BA009E1DB}" srcId="{A18EC6D7-EC4A-4173-9D20-306B3C371C8A}" destId="{67551AA0-B9E9-467F-84CA-4B7E8EC07D82}" srcOrd="1" destOrd="0" parTransId="{2F7EFA3E-5B36-46B5-8757-C035CEB15A1A}" sibTransId="{0244BDE6-AD7D-4493-BEE0-C582BECBF912}"/>
    <dgm:cxn modelId="{05849895-3DC6-4839-92D5-B1C8735FDEF7}" type="presOf" srcId="{FD2D8434-65E7-46B8-BDDD-644A7F257542}" destId="{245D5218-5FC9-4832-81A1-160D183B8CCF}" srcOrd="0" destOrd="0" presId="urn:microsoft.com/office/officeart/2008/layout/LinedList"/>
    <dgm:cxn modelId="{207E78F3-0381-4EFA-B4A4-4C00C38A3BAA}" srcId="{A18EC6D7-EC4A-4173-9D20-306B3C371C8A}" destId="{FD2D8434-65E7-46B8-BDDD-644A7F257542}" srcOrd="2" destOrd="0" parTransId="{7D5A5047-0AC1-4FCB-9353-45EA201B4137}" sibTransId="{D29A55B0-4B94-43F8-973D-EB3E31C8988D}"/>
    <dgm:cxn modelId="{2AABD805-0FD5-4098-98E5-01DD31F316CD}" type="presParOf" srcId="{56913959-8250-4F81-8BDE-5E88166E1D1E}" destId="{FF4D3A64-DC8A-4382-A345-A03080932466}" srcOrd="0" destOrd="0" presId="urn:microsoft.com/office/officeart/2008/layout/LinedList"/>
    <dgm:cxn modelId="{F18F6215-0D50-4B6C-8708-0341E8A2E508}" type="presParOf" srcId="{56913959-8250-4F81-8BDE-5E88166E1D1E}" destId="{CB672544-1D2A-42E5-B57D-FB5B36AF6D4D}" srcOrd="1" destOrd="0" presId="urn:microsoft.com/office/officeart/2008/layout/LinedList"/>
    <dgm:cxn modelId="{800D3D51-B850-48CC-96F7-8DAA759D9997}" type="presParOf" srcId="{CB672544-1D2A-42E5-B57D-FB5B36AF6D4D}" destId="{0A9960F6-7850-41D5-9E0A-2C42FCD57182}" srcOrd="0" destOrd="0" presId="urn:microsoft.com/office/officeart/2008/layout/LinedList"/>
    <dgm:cxn modelId="{135242D9-5556-4970-9271-05F4EBB69192}" type="presParOf" srcId="{CB672544-1D2A-42E5-B57D-FB5B36AF6D4D}" destId="{7A51522D-7289-4AE7-BB5A-5E32E8614DAD}" srcOrd="1" destOrd="0" presId="urn:microsoft.com/office/officeart/2008/layout/LinedList"/>
    <dgm:cxn modelId="{CAA0042C-ECA7-4327-812C-0F2695E2527D}" type="presParOf" srcId="{56913959-8250-4F81-8BDE-5E88166E1D1E}" destId="{0BCB70D1-79C4-433E-AD28-B7BC7886634A}" srcOrd="2" destOrd="0" presId="urn:microsoft.com/office/officeart/2008/layout/LinedList"/>
    <dgm:cxn modelId="{ED7ACC68-1920-49A2-828A-A9DE88AE8BFE}" type="presParOf" srcId="{56913959-8250-4F81-8BDE-5E88166E1D1E}" destId="{A73C1BD4-1966-404C-A99C-A0ED461676F2}" srcOrd="3" destOrd="0" presId="urn:microsoft.com/office/officeart/2008/layout/LinedList"/>
    <dgm:cxn modelId="{5609F1C0-685A-48CB-8B62-E380387A8D5A}" type="presParOf" srcId="{A73C1BD4-1966-404C-A99C-A0ED461676F2}" destId="{7CF7608D-40F6-471C-BE87-4984B5BF1E61}" srcOrd="0" destOrd="0" presId="urn:microsoft.com/office/officeart/2008/layout/LinedList"/>
    <dgm:cxn modelId="{83A42973-EFC3-46D4-BD89-5989488D00DB}" type="presParOf" srcId="{A73C1BD4-1966-404C-A99C-A0ED461676F2}" destId="{80C999AA-2938-4FAC-AC15-8751F1602C9F}" srcOrd="1" destOrd="0" presId="urn:microsoft.com/office/officeart/2008/layout/LinedList"/>
    <dgm:cxn modelId="{6A301541-3848-4909-A5EC-A32605457BA2}" type="presParOf" srcId="{56913959-8250-4F81-8BDE-5E88166E1D1E}" destId="{B96951B1-94DB-488A-97C4-47085064AA6E}" srcOrd="4" destOrd="0" presId="urn:microsoft.com/office/officeart/2008/layout/LinedList"/>
    <dgm:cxn modelId="{9E97EA16-1A59-4A4E-A734-2020C38CC336}" type="presParOf" srcId="{56913959-8250-4F81-8BDE-5E88166E1D1E}" destId="{6089F8DD-94CA-4509-A5CF-3790F5F78F57}" srcOrd="5" destOrd="0" presId="urn:microsoft.com/office/officeart/2008/layout/LinedList"/>
    <dgm:cxn modelId="{ADC8BD8A-5C7A-4981-A52E-22C1CD03B048}" type="presParOf" srcId="{6089F8DD-94CA-4509-A5CF-3790F5F78F57}" destId="{245D5218-5FC9-4832-81A1-160D183B8CCF}" srcOrd="0" destOrd="0" presId="urn:microsoft.com/office/officeart/2008/layout/LinedList"/>
    <dgm:cxn modelId="{2281D26F-EE70-490E-B7E7-1240FB62C03D}" type="presParOf" srcId="{6089F8DD-94CA-4509-A5CF-3790F5F78F57}" destId="{B5B2D8F6-33F3-4936-A900-F5155AA5C0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E8B4E0-5130-4131-9E1F-C947094FB6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72BDE2-238D-465C-9A20-99D2CA84BEA0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en-US" b="1" i="0" dirty="0" err="1"/>
            <a:t>Layanan</a:t>
          </a:r>
          <a:r>
            <a:rPr lang="en-US" b="1" i="0" dirty="0"/>
            <a:t> dan </a:t>
          </a:r>
          <a:r>
            <a:rPr lang="en-US" b="1" i="0" dirty="0" err="1"/>
            <a:t>Aplikasi</a:t>
          </a:r>
          <a:r>
            <a:rPr lang="en-US" b="1" i="0" dirty="0"/>
            <a:t>:</a:t>
          </a:r>
        </a:p>
      </dgm:t>
    </dgm:pt>
    <dgm:pt modelId="{CCE46A09-73DE-47B3-A26E-67A43AF16481}" type="parTrans" cxnId="{B5FAB473-13BB-4E68-86ED-F64E36312275}">
      <dgm:prSet/>
      <dgm:spPr/>
      <dgm:t>
        <a:bodyPr/>
        <a:lstStyle/>
        <a:p>
          <a:pPr algn="just"/>
          <a:endParaRPr lang="en-US" b="1"/>
        </a:p>
      </dgm:t>
    </dgm:pt>
    <dgm:pt modelId="{0AA72B7F-F73E-405F-AC54-BD55BD2196D9}" type="sibTrans" cxnId="{B5FAB473-13BB-4E68-86ED-F64E36312275}">
      <dgm:prSet/>
      <dgm:spPr/>
      <dgm:t>
        <a:bodyPr/>
        <a:lstStyle/>
        <a:p>
          <a:pPr algn="just"/>
          <a:endParaRPr lang="en-US" b="1"/>
        </a:p>
      </dgm:t>
    </dgm:pt>
    <dgm:pt modelId="{6EB2FE36-76C6-4EAB-A854-0B6C8A8457C4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en-US" b="1" i="0" dirty="0" err="1"/>
            <a:t>Pengguna</a:t>
          </a:r>
          <a:r>
            <a:rPr lang="en-US" b="1" i="0" dirty="0"/>
            <a:t>:</a:t>
          </a:r>
        </a:p>
      </dgm:t>
    </dgm:pt>
    <dgm:pt modelId="{FEDB6E4C-C8B1-4B0E-901A-96DC3D1B5E67}" type="parTrans" cxnId="{BB267E63-7F78-4482-BF27-B649FC23F67B}">
      <dgm:prSet/>
      <dgm:spPr/>
      <dgm:t>
        <a:bodyPr/>
        <a:lstStyle/>
        <a:p>
          <a:pPr algn="just"/>
          <a:endParaRPr lang="en-US" b="1"/>
        </a:p>
      </dgm:t>
    </dgm:pt>
    <dgm:pt modelId="{E0032B03-EB08-457E-B2BF-8ACD8E35882E}" type="sibTrans" cxnId="{BB267E63-7F78-4482-BF27-B649FC23F67B}">
      <dgm:prSet/>
      <dgm:spPr/>
      <dgm:t>
        <a:bodyPr/>
        <a:lstStyle/>
        <a:p>
          <a:pPr algn="just"/>
          <a:endParaRPr lang="en-US" b="1"/>
        </a:p>
      </dgm:t>
    </dgm:pt>
    <dgm:pt modelId="{5A582952-DFFA-47D6-905A-352C7E687B37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1" i="0" dirty="0" err="1"/>
            <a:t>Distribusi</a:t>
          </a:r>
          <a:r>
            <a:rPr lang="en-US" b="1" i="0" dirty="0"/>
            <a:t> </a:t>
          </a:r>
          <a:r>
            <a:rPr lang="en-US" b="1" i="0" dirty="0" err="1"/>
            <a:t>layanan</a:t>
          </a:r>
          <a:r>
            <a:rPr lang="en-US" b="1" i="0" dirty="0"/>
            <a:t> dan </a:t>
          </a:r>
          <a:r>
            <a:rPr lang="en-US" b="1" i="0" dirty="0" err="1"/>
            <a:t>aplikasi</a:t>
          </a:r>
          <a:r>
            <a:rPr lang="en-US" b="1" i="0" dirty="0"/>
            <a:t> yang </a:t>
          </a:r>
          <a:r>
            <a:rPr lang="en-US" b="1" i="0" dirty="0" err="1"/>
            <a:t>disediakan</a:t>
          </a:r>
          <a:r>
            <a:rPr lang="en-US" b="1" i="0" dirty="0"/>
            <a:t> di masing-masing </a:t>
          </a:r>
          <a:r>
            <a:rPr lang="en-US" b="1" i="0" dirty="0" err="1"/>
            <a:t>lokasi</a:t>
          </a:r>
          <a:r>
            <a:rPr lang="en-US" b="1" i="0" dirty="0"/>
            <a:t>, dan </a:t>
          </a:r>
          <a:r>
            <a:rPr lang="en-US" b="1" i="0" dirty="0" err="1"/>
            <a:t>bagaimana</a:t>
          </a:r>
          <a:r>
            <a:rPr lang="en-US" b="1" i="0" dirty="0"/>
            <a:t> </a:t>
          </a:r>
          <a:r>
            <a:rPr lang="en-US" b="1" i="0" dirty="0" err="1"/>
            <a:t>ini</a:t>
          </a:r>
          <a:r>
            <a:rPr lang="en-US" b="1" i="0" dirty="0"/>
            <a:t> </a:t>
          </a:r>
          <a:r>
            <a:rPr lang="en-US" b="1" i="0" dirty="0" err="1"/>
            <a:t>digunakan</a:t>
          </a:r>
          <a:r>
            <a:rPr lang="en-US" b="1" i="0" dirty="0"/>
            <a:t> oleh </a:t>
          </a:r>
          <a:r>
            <a:rPr lang="en-US" b="1" i="0" dirty="0" err="1"/>
            <a:t>pengguna</a:t>
          </a:r>
          <a:r>
            <a:rPr lang="en-US" b="1" i="0" dirty="0"/>
            <a:t> di </a:t>
          </a:r>
          <a:r>
            <a:rPr lang="en-US" b="1" i="0" dirty="0" err="1"/>
            <a:t>lokasi</a:t>
          </a:r>
          <a:r>
            <a:rPr lang="en-US" b="1" i="0" dirty="0"/>
            <a:t> yang </a:t>
          </a:r>
          <a:r>
            <a:rPr lang="en-US" b="1" i="0" dirty="0" err="1"/>
            <a:t>berbeda</a:t>
          </a:r>
          <a:r>
            <a:rPr lang="en-US" b="1" i="0" dirty="0"/>
            <a:t>.</a:t>
          </a:r>
        </a:p>
      </dgm:t>
    </dgm:pt>
    <dgm:pt modelId="{F60AB5AC-772A-4776-9030-BAD8F9186E41}" type="parTrans" cxnId="{C17EFD3B-684C-4C17-862C-0CF8108DD1A3}">
      <dgm:prSet/>
      <dgm:spPr/>
      <dgm:t>
        <a:bodyPr/>
        <a:lstStyle/>
        <a:p>
          <a:pPr algn="just"/>
          <a:endParaRPr lang="en-US" b="1"/>
        </a:p>
      </dgm:t>
    </dgm:pt>
    <dgm:pt modelId="{A4C395FB-979E-43DE-87DE-A74FA4D3B669}" type="sibTrans" cxnId="{C17EFD3B-684C-4C17-862C-0CF8108DD1A3}">
      <dgm:prSet/>
      <dgm:spPr/>
      <dgm:t>
        <a:bodyPr/>
        <a:lstStyle/>
        <a:p>
          <a:pPr algn="just"/>
          <a:endParaRPr lang="en-US" b="1"/>
        </a:p>
      </dgm:t>
    </dgm:pt>
    <dgm:pt modelId="{63EADA50-CEAD-4257-A4C3-57BCAD048131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1" i="0" dirty="0" err="1"/>
            <a:t>Pengguna</a:t>
          </a:r>
          <a:r>
            <a:rPr lang="en-US" b="1" i="0" dirty="0"/>
            <a:t> </a:t>
          </a:r>
          <a:r>
            <a:rPr lang="en-US" b="1" i="0" dirty="0" err="1"/>
            <a:t>atau</a:t>
          </a:r>
          <a:r>
            <a:rPr lang="en-US" b="1" i="0" dirty="0"/>
            <a:t> </a:t>
          </a:r>
          <a:r>
            <a:rPr lang="en-US" b="1" i="0" dirty="0" err="1"/>
            <a:t>grup</a:t>
          </a:r>
          <a:r>
            <a:rPr lang="en-US" b="1" i="0" dirty="0"/>
            <a:t> </a:t>
          </a:r>
          <a:r>
            <a:rPr lang="en-US" b="1" i="0" dirty="0" err="1"/>
            <a:t>pengguna</a:t>
          </a:r>
          <a:r>
            <a:rPr lang="en-US" b="1" i="0" dirty="0"/>
            <a:t> dan </a:t>
          </a:r>
          <a:r>
            <a:rPr lang="en-US" b="1" i="0" dirty="0" err="1"/>
            <a:t>bagaimana</a:t>
          </a:r>
          <a:r>
            <a:rPr lang="en-US" b="1" i="0" dirty="0"/>
            <a:t> </a:t>
          </a:r>
          <a:r>
            <a:rPr lang="en-US" b="1" i="0" dirty="0" err="1"/>
            <a:t>mereka</a:t>
          </a:r>
          <a:r>
            <a:rPr lang="en-US" b="1" i="0" dirty="0"/>
            <a:t> </a:t>
          </a:r>
          <a:r>
            <a:rPr lang="en-US" b="1" i="0" dirty="0" err="1"/>
            <a:t>terdistribusi</a:t>
          </a:r>
          <a:r>
            <a:rPr lang="en-US" b="1" i="0" dirty="0"/>
            <a:t> di </a:t>
          </a:r>
          <a:r>
            <a:rPr lang="en-US" b="1" i="0" dirty="0" err="1"/>
            <a:t>berbagai</a:t>
          </a:r>
          <a:r>
            <a:rPr lang="en-US" b="1" i="0" dirty="0"/>
            <a:t> </a:t>
          </a:r>
          <a:r>
            <a:rPr lang="en-US" b="1" i="0" dirty="0" err="1"/>
            <a:t>lokasi</a:t>
          </a:r>
          <a:r>
            <a:rPr lang="en-US" b="1" i="0" dirty="0"/>
            <a:t> </a:t>
          </a:r>
          <a:r>
            <a:rPr lang="en-US" b="1" i="0" dirty="0" err="1"/>
            <a:t>geografis</a:t>
          </a:r>
          <a:r>
            <a:rPr lang="en-US" b="1" i="0" dirty="0"/>
            <a:t>.</a:t>
          </a:r>
        </a:p>
      </dgm:t>
    </dgm:pt>
    <dgm:pt modelId="{1D43186E-7E14-41BD-8463-56A4999A859A}" type="parTrans" cxnId="{66F7D9B9-E0FF-472D-9816-EAB2A0D3024E}">
      <dgm:prSet/>
      <dgm:spPr/>
      <dgm:t>
        <a:bodyPr/>
        <a:lstStyle/>
        <a:p>
          <a:pPr algn="just"/>
          <a:endParaRPr lang="en-US" b="1"/>
        </a:p>
      </dgm:t>
    </dgm:pt>
    <dgm:pt modelId="{BE61F506-C21D-4E3A-9675-FE0032933736}" type="sibTrans" cxnId="{66F7D9B9-E0FF-472D-9816-EAB2A0D3024E}">
      <dgm:prSet/>
      <dgm:spPr/>
      <dgm:t>
        <a:bodyPr/>
        <a:lstStyle/>
        <a:p>
          <a:pPr algn="just"/>
          <a:endParaRPr lang="en-US" b="1"/>
        </a:p>
      </dgm:t>
    </dgm:pt>
    <dgm:pt modelId="{C016AAB1-ACC3-4660-977C-B19688B057EA}" type="pres">
      <dgm:prSet presAssocID="{ADE8B4E0-5130-4131-9E1F-C947094FB6FB}" presName="linear" presStyleCnt="0">
        <dgm:presLayoutVars>
          <dgm:animLvl val="lvl"/>
          <dgm:resizeHandles val="exact"/>
        </dgm:presLayoutVars>
      </dgm:prSet>
      <dgm:spPr/>
    </dgm:pt>
    <dgm:pt modelId="{A71EDDEA-0EA1-40C2-9D3B-10C0A59EEE0D}" type="pres">
      <dgm:prSet presAssocID="{4072BDE2-238D-465C-9A20-99D2CA84BEA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9C8AF19-90F1-4E8B-BCC2-DD8ED55D655A}" type="pres">
      <dgm:prSet presAssocID="{4072BDE2-238D-465C-9A20-99D2CA84BEA0}" presName="childText" presStyleLbl="revTx" presStyleIdx="0" presStyleCnt="2">
        <dgm:presLayoutVars>
          <dgm:bulletEnabled val="1"/>
        </dgm:presLayoutVars>
      </dgm:prSet>
      <dgm:spPr/>
    </dgm:pt>
    <dgm:pt modelId="{2A29FC47-CEA9-4082-AB95-80CD0D7B43B0}" type="pres">
      <dgm:prSet presAssocID="{6EB2FE36-76C6-4EAB-A854-0B6C8A8457C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9E9B966-2E19-4B78-BDDF-E7405F785D25}" type="pres">
      <dgm:prSet presAssocID="{6EB2FE36-76C6-4EAB-A854-0B6C8A8457C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7C7280D-6BE8-4C5B-8C2D-E28FE05DC33A}" type="presOf" srcId="{6EB2FE36-76C6-4EAB-A854-0B6C8A8457C4}" destId="{2A29FC47-CEA9-4082-AB95-80CD0D7B43B0}" srcOrd="0" destOrd="0" presId="urn:microsoft.com/office/officeart/2005/8/layout/vList2"/>
    <dgm:cxn modelId="{C17EFD3B-684C-4C17-862C-0CF8108DD1A3}" srcId="{4072BDE2-238D-465C-9A20-99D2CA84BEA0}" destId="{5A582952-DFFA-47D6-905A-352C7E687B37}" srcOrd="0" destOrd="0" parTransId="{F60AB5AC-772A-4776-9030-BAD8F9186E41}" sibTransId="{A4C395FB-979E-43DE-87DE-A74FA4D3B669}"/>
    <dgm:cxn modelId="{BB267E63-7F78-4482-BF27-B649FC23F67B}" srcId="{ADE8B4E0-5130-4131-9E1F-C947094FB6FB}" destId="{6EB2FE36-76C6-4EAB-A854-0B6C8A8457C4}" srcOrd="1" destOrd="0" parTransId="{FEDB6E4C-C8B1-4B0E-901A-96DC3D1B5E67}" sibTransId="{E0032B03-EB08-457E-B2BF-8ACD8E35882E}"/>
    <dgm:cxn modelId="{0EF08473-7AE4-4898-B597-7C668E225D36}" type="presOf" srcId="{ADE8B4E0-5130-4131-9E1F-C947094FB6FB}" destId="{C016AAB1-ACC3-4660-977C-B19688B057EA}" srcOrd="0" destOrd="0" presId="urn:microsoft.com/office/officeart/2005/8/layout/vList2"/>
    <dgm:cxn modelId="{B5FAB473-13BB-4E68-86ED-F64E36312275}" srcId="{ADE8B4E0-5130-4131-9E1F-C947094FB6FB}" destId="{4072BDE2-238D-465C-9A20-99D2CA84BEA0}" srcOrd="0" destOrd="0" parTransId="{CCE46A09-73DE-47B3-A26E-67A43AF16481}" sibTransId="{0AA72B7F-F73E-405F-AC54-BD55BD2196D9}"/>
    <dgm:cxn modelId="{46800756-4472-4630-9E2D-250E96BD55D9}" type="presOf" srcId="{4072BDE2-238D-465C-9A20-99D2CA84BEA0}" destId="{A71EDDEA-0EA1-40C2-9D3B-10C0A59EEE0D}" srcOrd="0" destOrd="0" presId="urn:microsoft.com/office/officeart/2005/8/layout/vList2"/>
    <dgm:cxn modelId="{08BEFA79-9970-4AC2-98E3-7CFD59CECE00}" type="presOf" srcId="{5A582952-DFFA-47D6-905A-352C7E687B37}" destId="{A9C8AF19-90F1-4E8B-BCC2-DD8ED55D655A}" srcOrd="0" destOrd="0" presId="urn:microsoft.com/office/officeart/2005/8/layout/vList2"/>
    <dgm:cxn modelId="{66F7D9B9-E0FF-472D-9816-EAB2A0D3024E}" srcId="{6EB2FE36-76C6-4EAB-A854-0B6C8A8457C4}" destId="{63EADA50-CEAD-4257-A4C3-57BCAD048131}" srcOrd="0" destOrd="0" parTransId="{1D43186E-7E14-41BD-8463-56A4999A859A}" sibTransId="{BE61F506-C21D-4E3A-9675-FE0032933736}"/>
    <dgm:cxn modelId="{3D641BFC-C00C-4226-8AD9-556AFD34F1BD}" type="presOf" srcId="{63EADA50-CEAD-4257-A4C3-57BCAD048131}" destId="{19E9B966-2E19-4B78-BDDF-E7405F785D25}" srcOrd="0" destOrd="0" presId="urn:microsoft.com/office/officeart/2005/8/layout/vList2"/>
    <dgm:cxn modelId="{3D8046E0-69E6-4347-8640-6BB2D691B804}" type="presParOf" srcId="{C016AAB1-ACC3-4660-977C-B19688B057EA}" destId="{A71EDDEA-0EA1-40C2-9D3B-10C0A59EEE0D}" srcOrd="0" destOrd="0" presId="urn:microsoft.com/office/officeart/2005/8/layout/vList2"/>
    <dgm:cxn modelId="{94D09FE9-A364-4355-BD5F-C6438A596F2C}" type="presParOf" srcId="{C016AAB1-ACC3-4660-977C-B19688B057EA}" destId="{A9C8AF19-90F1-4E8B-BCC2-DD8ED55D655A}" srcOrd="1" destOrd="0" presId="urn:microsoft.com/office/officeart/2005/8/layout/vList2"/>
    <dgm:cxn modelId="{2B51C5DA-539C-4040-A943-00194E12BAA4}" type="presParOf" srcId="{C016AAB1-ACC3-4660-977C-B19688B057EA}" destId="{2A29FC47-CEA9-4082-AB95-80CD0D7B43B0}" srcOrd="2" destOrd="0" presId="urn:microsoft.com/office/officeart/2005/8/layout/vList2"/>
    <dgm:cxn modelId="{8716F797-892F-47BA-9D42-8322B1F62281}" type="presParOf" srcId="{C016AAB1-ACC3-4660-977C-B19688B057EA}" destId="{19E9B966-2E19-4B78-BDDF-E7405F785D2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E8B4E0-5130-4131-9E1F-C947094FB6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4F67A4-3154-44F1-B602-13C3B6BF6908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1" i="0" dirty="0" err="1"/>
            <a:t>Pemahaman</a:t>
          </a:r>
          <a:r>
            <a:rPr lang="en-US" b="1" i="0" dirty="0"/>
            <a:t> </a:t>
          </a:r>
          <a:r>
            <a:rPr lang="en-US" b="1" i="0" dirty="0" err="1"/>
            <a:t>Distribusi</a:t>
          </a:r>
          <a:r>
            <a:rPr lang="en-US" b="1" i="0" dirty="0"/>
            <a:t>:</a:t>
          </a:r>
        </a:p>
      </dgm:t>
    </dgm:pt>
    <dgm:pt modelId="{08CB896A-916E-440D-A24A-CD6310A3446E}" type="parTrans" cxnId="{5BD6F334-D9A1-4268-924B-09287D1BD66E}">
      <dgm:prSet/>
      <dgm:spPr/>
      <dgm:t>
        <a:bodyPr/>
        <a:lstStyle/>
        <a:p>
          <a:pPr algn="just"/>
          <a:endParaRPr lang="en-US" b="1"/>
        </a:p>
      </dgm:t>
    </dgm:pt>
    <dgm:pt modelId="{DE1F9F76-C5D2-40DD-B7AC-807891B2EB0A}" type="sibTrans" cxnId="{5BD6F334-D9A1-4268-924B-09287D1BD66E}">
      <dgm:prSet/>
      <dgm:spPr/>
      <dgm:t>
        <a:bodyPr/>
        <a:lstStyle/>
        <a:p>
          <a:pPr algn="just"/>
          <a:endParaRPr lang="en-US" b="1"/>
        </a:p>
      </dgm:t>
    </dgm:pt>
    <dgm:pt modelId="{24879A30-0A74-4244-938B-06B5FFAAAC57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1" i="0" dirty="0" err="1"/>
            <a:t>Perencanaan</a:t>
          </a:r>
          <a:r>
            <a:rPr lang="en-US" b="1" i="0" dirty="0"/>
            <a:t> </a:t>
          </a:r>
          <a:r>
            <a:rPr lang="en-US" b="1" i="0" dirty="0" err="1"/>
            <a:t>Infrastruktur</a:t>
          </a:r>
          <a:r>
            <a:rPr lang="en-US" b="1" i="0" dirty="0"/>
            <a:t>:</a:t>
          </a:r>
        </a:p>
      </dgm:t>
    </dgm:pt>
    <dgm:pt modelId="{3A611EE6-87D4-4942-9A8B-889F0923247A}" type="parTrans" cxnId="{956BB4F2-9B00-4570-9139-7F6E2E46418E}">
      <dgm:prSet/>
      <dgm:spPr/>
      <dgm:t>
        <a:bodyPr/>
        <a:lstStyle/>
        <a:p>
          <a:pPr algn="just"/>
          <a:endParaRPr lang="en-US" b="1"/>
        </a:p>
      </dgm:t>
    </dgm:pt>
    <dgm:pt modelId="{6AECDE7E-E7E6-42E8-A0E0-37B2D0CF59AD}" type="sibTrans" cxnId="{956BB4F2-9B00-4570-9139-7F6E2E46418E}">
      <dgm:prSet/>
      <dgm:spPr/>
      <dgm:t>
        <a:bodyPr/>
        <a:lstStyle/>
        <a:p>
          <a:pPr algn="just"/>
          <a:endParaRPr lang="en-US" b="1"/>
        </a:p>
      </dgm:t>
    </dgm:pt>
    <dgm:pt modelId="{53D5F0D5-61D2-426B-8398-E1D71EDCFE01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1" i="0" dirty="0" err="1"/>
            <a:t>Pengelolaan</a:t>
          </a:r>
          <a:r>
            <a:rPr lang="en-US" b="1" i="0" dirty="0"/>
            <a:t> </a:t>
          </a:r>
          <a:r>
            <a:rPr lang="en-US" b="1" i="0" dirty="0" err="1"/>
            <a:t>Risiko</a:t>
          </a:r>
          <a:r>
            <a:rPr lang="en-US" b="1" i="0" dirty="0"/>
            <a:t>:</a:t>
          </a:r>
        </a:p>
      </dgm:t>
    </dgm:pt>
    <dgm:pt modelId="{7B4E3FDF-EFE2-405B-9BAF-09EB3BD04E9A}" type="parTrans" cxnId="{9E9112D1-FD64-41FC-9FCD-98283D0EAA21}">
      <dgm:prSet/>
      <dgm:spPr/>
      <dgm:t>
        <a:bodyPr/>
        <a:lstStyle/>
        <a:p>
          <a:pPr algn="just"/>
          <a:endParaRPr lang="en-US" b="1"/>
        </a:p>
      </dgm:t>
    </dgm:pt>
    <dgm:pt modelId="{05879753-9E9E-4361-8963-1356008B87C3}" type="sibTrans" cxnId="{9E9112D1-FD64-41FC-9FCD-98283D0EAA21}">
      <dgm:prSet/>
      <dgm:spPr/>
      <dgm:t>
        <a:bodyPr/>
        <a:lstStyle/>
        <a:p>
          <a:pPr algn="just"/>
          <a:endParaRPr lang="en-US" b="1"/>
        </a:p>
      </dgm:t>
    </dgm:pt>
    <dgm:pt modelId="{109CA8C5-1663-4835-ACFA-5277B1283A63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1" i="0" dirty="0" err="1"/>
            <a:t>Memahami</a:t>
          </a:r>
          <a:r>
            <a:rPr lang="en-US" b="1" i="0" dirty="0"/>
            <a:t> </a:t>
          </a:r>
          <a:r>
            <a:rPr lang="en-US" b="1" i="0" dirty="0" err="1"/>
            <a:t>distribusi</a:t>
          </a:r>
          <a:r>
            <a:rPr lang="en-US" b="1" i="0" dirty="0"/>
            <a:t> </a:t>
          </a:r>
          <a:r>
            <a:rPr lang="en-US" b="1" i="0" dirty="0" err="1"/>
            <a:t>fisik</a:t>
          </a:r>
          <a:r>
            <a:rPr lang="en-US" b="1" i="0" dirty="0"/>
            <a:t> </a:t>
          </a:r>
          <a:r>
            <a:rPr lang="en-US" b="1" i="0" dirty="0" err="1"/>
            <a:t>aset</a:t>
          </a:r>
          <a:r>
            <a:rPr lang="en-US" b="1" i="0" dirty="0"/>
            <a:t> TI di </a:t>
          </a:r>
          <a:r>
            <a:rPr lang="en-US" b="1" i="0" dirty="0" err="1"/>
            <a:t>seluruh</a:t>
          </a:r>
          <a:r>
            <a:rPr lang="en-US" b="1" i="0" dirty="0"/>
            <a:t> </a:t>
          </a:r>
          <a:r>
            <a:rPr lang="en-US" b="1" i="0" dirty="0" err="1"/>
            <a:t>organisasi</a:t>
          </a:r>
          <a:r>
            <a:rPr lang="en-US" b="1" i="0" dirty="0"/>
            <a:t>, yang </a:t>
          </a:r>
          <a:r>
            <a:rPr lang="en-US" b="1" i="0" dirty="0" err="1"/>
            <a:t>penting</a:t>
          </a:r>
          <a:r>
            <a:rPr lang="en-US" b="1" i="0" dirty="0"/>
            <a:t> </a:t>
          </a:r>
          <a:r>
            <a:rPr lang="en-US" b="1" i="0" dirty="0" err="1"/>
            <a:t>untuk</a:t>
          </a:r>
          <a:r>
            <a:rPr lang="en-US" b="1" i="0" dirty="0"/>
            <a:t> </a:t>
          </a:r>
          <a:r>
            <a:rPr lang="en-US" b="1" i="0" dirty="0" err="1"/>
            <a:t>perencanaan</a:t>
          </a:r>
          <a:r>
            <a:rPr lang="en-US" b="1" i="0" dirty="0"/>
            <a:t> </a:t>
          </a:r>
          <a:r>
            <a:rPr lang="en-US" b="1" i="0" dirty="0" err="1"/>
            <a:t>kapasitas</a:t>
          </a:r>
          <a:r>
            <a:rPr lang="en-US" b="1" i="0" dirty="0"/>
            <a:t> dan </a:t>
          </a:r>
          <a:r>
            <a:rPr lang="en-US" b="1" i="0" dirty="0" err="1"/>
            <a:t>resiliensi</a:t>
          </a:r>
          <a:r>
            <a:rPr lang="en-US" b="1" i="0" dirty="0"/>
            <a:t>.</a:t>
          </a:r>
        </a:p>
      </dgm:t>
    </dgm:pt>
    <dgm:pt modelId="{F25C6278-1B7D-489F-81E5-B3057ED172D5}" type="parTrans" cxnId="{7F705E8C-D552-46BD-BD28-CB61E00F1077}">
      <dgm:prSet/>
      <dgm:spPr/>
      <dgm:t>
        <a:bodyPr/>
        <a:lstStyle/>
        <a:p>
          <a:pPr algn="just"/>
          <a:endParaRPr lang="en-US" b="1"/>
        </a:p>
      </dgm:t>
    </dgm:pt>
    <dgm:pt modelId="{37F88B02-DF3F-4EBF-B844-C9B8544D4D73}" type="sibTrans" cxnId="{7F705E8C-D552-46BD-BD28-CB61E00F1077}">
      <dgm:prSet/>
      <dgm:spPr/>
      <dgm:t>
        <a:bodyPr/>
        <a:lstStyle/>
        <a:p>
          <a:pPr algn="just"/>
          <a:endParaRPr lang="en-US" b="1"/>
        </a:p>
      </dgm:t>
    </dgm:pt>
    <dgm:pt modelId="{9C895656-94E0-43CF-8360-CD23EF438335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1" i="0" dirty="0" err="1"/>
            <a:t>Menggunakan</a:t>
          </a:r>
          <a:r>
            <a:rPr lang="en-US" b="1" i="0" dirty="0"/>
            <a:t> diagram </a:t>
          </a:r>
          <a:r>
            <a:rPr lang="en-US" b="1" i="0" dirty="0" err="1"/>
            <a:t>ini</a:t>
          </a:r>
          <a:r>
            <a:rPr lang="en-US" b="1" i="0" dirty="0"/>
            <a:t> </a:t>
          </a:r>
          <a:r>
            <a:rPr lang="en-US" b="1" i="0" dirty="0" err="1"/>
            <a:t>untuk</a:t>
          </a:r>
          <a:r>
            <a:rPr lang="en-US" b="1" i="0" dirty="0"/>
            <a:t> </a:t>
          </a:r>
          <a:r>
            <a:rPr lang="en-US" b="1" i="0" dirty="0" err="1"/>
            <a:t>merencanakan</a:t>
          </a:r>
          <a:r>
            <a:rPr lang="en-US" b="1" i="0" dirty="0"/>
            <a:t> dan </a:t>
          </a:r>
          <a:r>
            <a:rPr lang="en-US" b="1" i="0" dirty="0" err="1"/>
            <a:t>mengoptimalkan</a:t>
          </a:r>
          <a:r>
            <a:rPr lang="en-US" b="1" i="0" dirty="0"/>
            <a:t> </a:t>
          </a:r>
          <a:r>
            <a:rPr lang="en-US" b="1" i="0" dirty="0" err="1"/>
            <a:t>infrastruktur</a:t>
          </a:r>
          <a:r>
            <a:rPr lang="en-US" b="1" i="0" dirty="0"/>
            <a:t> TI, </a:t>
          </a:r>
          <a:r>
            <a:rPr lang="en-US" b="1" i="0" dirty="0" err="1"/>
            <a:t>termasuk</a:t>
          </a:r>
          <a:r>
            <a:rPr lang="en-US" b="1" i="0" dirty="0"/>
            <a:t> </a:t>
          </a:r>
          <a:r>
            <a:rPr lang="en-US" b="1" i="0" dirty="0" err="1"/>
            <a:t>penempatan</a:t>
          </a:r>
          <a:r>
            <a:rPr lang="en-US" b="1" i="0" dirty="0"/>
            <a:t> server, </a:t>
          </a:r>
          <a:r>
            <a:rPr lang="en-US" b="1" i="0" dirty="0" err="1"/>
            <a:t>penyimpanan</a:t>
          </a:r>
          <a:r>
            <a:rPr lang="en-US" b="1" i="0" dirty="0"/>
            <a:t>, dan </a:t>
          </a:r>
          <a:r>
            <a:rPr lang="en-US" b="1" i="0" dirty="0" err="1"/>
            <a:t>jaringan</a:t>
          </a:r>
          <a:r>
            <a:rPr lang="en-US" b="1" i="0" dirty="0"/>
            <a:t>.</a:t>
          </a:r>
        </a:p>
      </dgm:t>
    </dgm:pt>
    <dgm:pt modelId="{4C2A95DE-B93F-482C-8277-D9F65BFCA4DD}" type="parTrans" cxnId="{AB3F3FBA-9186-4EAD-8355-C07AA50509B4}">
      <dgm:prSet/>
      <dgm:spPr/>
      <dgm:t>
        <a:bodyPr/>
        <a:lstStyle/>
        <a:p>
          <a:pPr algn="just"/>
          <a:endParaRPr lang="en-US" b="1"/>
        </a:p>
      </dgm:t>
    </dgm:pt>
    <dgm:pt modelId="{8B99A62D-ED49-4272-A170-617FC7B91933}" type="sibTrans" cxnId="{AB3F3FBA-9186-4EAD-8355-C07AA50509B4}">
      <dgm:prSet/>
      <dgm:spPr/>
      <dgm:t>
        <a:bodyPr/>
        <a:lstStyle/>
        <a:p>
          <a:pPr algn="just"/>
          <a:endParaRPr lang="en-US" b="1"/>
        </a:p>
      </dgm:t>
    </dgm:pt>
    <dgm:pt modelId="{D4F17BFE-BBAC-4642-95F2-A516F45187D8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1" i="0"/>
            <a:t>Mengidentifikasi </a:t>
          </a:r>
          <a:r>
            <a:rPr lang="en-US" b="1" i="0" dirty="0" err="1"/>
            <a:t>risiko</a:t>
          </a:r>
          <a:r>
            <a:rPr lang="en-US" b="1" i="0" dirty="0"/>
            <a:t> </a:t>
          </a:r>
          <a:r>
            <a:rPr lang="en-US" b="1" i="0" dirty="0" err="1"/>
            <a:t>terkait</a:t>
          </a:r>
          <a:r>
            <a:rPr lang="en-US" b="1" i="0" dirty="0"/>
            <a:t> </a:t>
          </a:r>
          <a:r>
            <a:rPr lang="en-US" b="1" i="0" dirty="0" err="1"/>
            <a:t>dengan</a:t>
          </a:r>
          <a:r>
            <a:rPr lang="en-US" b="1" i="0" dirty="0"/>
            <a:t> </a:t>
          </a:r>
          <a:r>
            <a:rPr lang="en-US" b="1" i="0" dirty="0" err="1"/>
            <a:t>lokasi</a:t>
          </a:r>
          <a:r>
            <a:rPr lang="en-US" b="1" i="0" dirty="0"/>
            <a:t> </a:t>
          </a:r>
          <a:r>
            <a:rPr lang="en-US" b="1" i="0" dirty="0" err="1"/>
            <a:t>tertentu</a:t>
          </a:r>
          <a:r>
            <a:rPr lang="en-US" b="1" i="0" dirty="0"/>
            <a:t>, </a:t>
          </a:r>
          <a:r>
            <a:rPr lang="en-US" b="1" i="0" dirty="0" err="1"/>
            <a:t>seperti</a:t>
          </a:r>
          <a:r>
            <a:rPr lang="en-US" b="1" i="0" dirty="0"/>
            <a:t> </a:t>
          </a:r>
          <a:r>
            <a:rPr lang="en-US" b="1" i="0" dirty="0" err="1"/>
            <a:t>risiko</a:t>
          </a:r>
          <a:r>
            <a:rPr lang="en-US" b="1" i="0" dirty="0"/>
            <a:t> </a:t>
          </a:r>
          <a:r>
            <a:rPr lang="en-US" b="1" i="0" dirty="0" err="1"/>
            <a:t>alam</a:t>
          </a:r>
          <a:r>
            <a:rPr lang="en-US" b="1" i="0" dirty="0"/>
            <a:t>, </a:t>
          </a:r>
          <a:r>
            <a:rPr lang="en-US" b="1" i="0" dirty="0" err="1"/>
            <a:t>politik</a:t>
          </a:r>
          <a:r>
            <a:rPr lang="en-US" b="1" i="0" dirty="0"/>
            <a:t>, </a:t>
          </a:r>
          <a:r>
            <a:rPr lang="en-US" b="1" i="0" dirty="0" err="1"/>
            <a:t>atau</a:t>
          </a:r>
          <a:r>
            <a:rPr lang="en-US" b="1" i="0" dirty="0"/>
            <a:t> </a:t>
          </a:r>
          <a:r>
            <a:rPr lang="en-US" b="1" i="0" dirty="0" err="1"/>
            <a:t>ekonomi</a:t>
          </a:r>
          <a:r>
            <a:rPr lang="en-US" b="1" i="0" dirty="0"/>
            <a:t>, dan </a:t>
          </a:r>
          <a:r>
            <a:rPr lang="en-US" b="1" i="0" dirty="0" err="1"/>
            <a:t>bagaimana</a:t>
          </a:r>
          <a:r>
            <a:rPr lang="en-US" b="1" i="0" dirty="0"/>
            <a:t> </a:t>
          </a:r>
          <a:r>
            <a:rPr lang="en-US" b="1" i="0" dirty="0" err="1"/>
            <a:t>ini</a:t>
          </a:r>
          <a:r>
            <a:rPr lang="en-US" b="1" i="0" dirty="0"/>
            <a:t> </a:t>
          </a:r>
          <a:r>
            <a:rPr lang="en-US" b="1" i="0" dirty="0" err="1"/>
            <a:t>mempengaruhi</a:t>
          </a:r>
          <a:r>
            <a:rPr lang="en-US" b="1" i="0" dirty="0"/>
            <a:t> </a:t>
          </a:r>
          <a:r>
            <a:rPr lang="en-US" b="1" i="0" dirty="0" err="1"/>
            <a:t>keputusan</a:t>
          </a:r>
          <a:r>
            <a:rPr lang="en-US" b="1" i="0" dirty="0"/>
            <a:t> </a:t>
          </a:r>
          <a:r>
            <a:rPr lang="en-US" b="1" i="0" dirty="0" err="1"/>
            <a:t>infrastruktur</a:t>
          </a:r>
          <a:r>
            <a:rPr lang="en-US" b="1" i="0" dirty="0"/>
            <a:t> TI.</a:t>
          </a:r>
        </a:p>
      </dgm:t>
    </dgm:pt>
    <dgm:pt modelId="{9451772D-A472-46B9-A09A-5F300606E2FD}" type="parTrans" cxnId="{9CD2290F-DB0E-47F9-8EEF-2DD4D3AC2518}">
      <dgm:prSet/>
      <dgm:spPr/>
      <dgm:t>
        <a:bodyPr/>
        <a:lstStyle/>
        <a:p>
          <a:pPr algn="just"/>
          <a:endParaRPr lang="en-US" b="1"/>
        </a:p>
      </dgm:t>
    </dgm:pt>
    <dgm:pt modelId="{83826072-9D90-47F2-89F7-39D00A59ED0F}" type="sibTrans" cxnId="{9CD2290F-DB0E-47F9-8EEF-2DD4D3AC2518}">
      <dgm:prSet/>
      <dgm:spPr/>
      <dgm:t>
        <a:bodyPr/>
        <a:lstStyle/>
        <a:p>
          <a:pPr algn="just"/>
          <a:endParaRPr lang="en-US" b="1"/>
        </a:p>
      </dgm:t>
    </dgm:pt>
    <dgm:pt modelId="{C016AAB1-ACC3-4660-977C-B19688B057EA}" type="pres">
      <dgm:prSet presAssocID="{ADE8B4E0-5130-4131-9E1F-C947094FB6FB}" presName="linear" presStyleCnt="0">
        <dgm:presLayoutVars>
          <dgm:animLvl val="lvl"/>
          <dgm:resizeHandles val="exact"/>
        </dgm:presLayoutVars>
      </dgm:prSet>
      <dgm:spPr/>
    </dgm:pt>
    <dgm:pt modelId="{38D66666-80F9-4463-9E24-F7A343E48C3F}" type="pres">
      <dgm:prSet presAssocID="{DB4F67A4-3154-44F1-B602-13C3B6BF69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9B2C63-3407-4132-B7EE-9C42A1A2A666}" type="pres">
      <dgm:prSet presAssocID="{DB4F67A4-3154-44F1-B602-13C3B6BF6908}" presName="childText" presStyleLbl="revTx" presStyleIdx="0" presStyleCnt="3">
        <dgm:presLayoutVars>
          <dgm:bulletEnabled val="1"/>
        </dgm:presLayoutVars>
      </dgm:prSet>
      <dgm:spPr/>
    </dgm:pt>
    <dgm:pt modelId="{EEBCD439-3DFC-4B8F-A408-D685FEA9C154}" type="pres">
      <dgm:prSet presAssocID="{24879A30-0A74-4244-938B-06B5FFAAAC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2690DC-B82D-4B07-A799-367A00337E1A}" type="pres">
      <dgm:prSet presAssocID="{24879A30-0A74-4244-938B-06B5FFAAAC57}" presName="childText" presStyleLbl="revTx" presStyleIdx="1" presStyleCnt="3">
        <dgm:presLayoutVars>
          <dgm:bulletEnabled val="1"/>
        </dgm:presLayoutVars>
      </dgm:prSet>
      <dgm:spPr/>
    </dgm:pt>
    <dgm:pt modelId="{52BD787C-F3F9-4824-81E0-7A8878E5710A}" type="pres">
      <dgm:prSet presAssocID="{53D5F0D5-61D2-426B-8398-E1D71EDCFE0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D173018-CAB0-4E64-8649-212691A4AB8C}" type="pres">
      <dgm:prSet presAssocID="{53D5F0D5-61D2-426B-8398-E1D71EDCFE0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CD2290F-DB0E-47F9-8EEF-2DD4D3AC2518}" srcId="{53D5F0D5-61D2-426B-8398-E1D71EDCFE01}" destId="{D4F17BFE-BBAC-4642-95F2-A516F45187D8}" srcOrd="0" destOrd="0" parTransId="{9451772D-A472-46B9-A09A-5F300606E2FD}" sibTransId="{83826072-9D90-47F2-89F7-39D00A59ED0F}"/>
    <dgm:cxn modelId="{5BD6F334-D9A1-4268-924B-09287D1BD66E}" srcId="{ADE8B4E0-5130-4131-9E1F-C947094FB6FB}" destId="{DB4F67A4-3154-44F1-B602-13C3B6BF6908}" srcOrd="0" destOrd="0" parTransId="{08CB896A-916E-440D-A24A-CD6310A3446E}" sibTransId="{DE1F9F76-C5D2-40DD-B7AC-807891B2EB0A}"/>
    <dgm:cxn modelId="{0EF08473-7AE4-4898-B597-7C668E225D36}" type="presOf" srcId="{ADE8B4E0-5130-4131-9E1F-C947094FB6FB}" destId="{C016AAB1-ACC3-4660-977C-B19688B057EA}" srcOrd="0" destOrd="0" presId="urn:microsoft.com/office/officeart/2005/8/layout/vList2"/>
    <dgm:cxn modelId="{7F705E8C-D552-46BD-BD28-CB61E00F1077}" srcId="{DB4F67A4-3154-44F1-B602-13C3B6BF6908}" destId="{109CA8C5-1663-4835-ACFA-5277B1283A63}" srcOrd="0" destOrd="0" parTransId="{F25C6278-1B7D-489F-81E5-B3057ED172D5}" sibTransId="{37F88B02-DF3F-4EBF-B844-C9B8544D4D73}"/>
    <dgm:cxn modelId="{B8DA619A-C4EA-4C14-A343-A790C71E8DE2}" type="presOf" srcId="{109CA8C5-1663-4835-ACFA-5277B1283A63}" destId="{C99B2C63-3407-4132-B7EE-9C42A1A2A666}" srcOrd="0" destOrd="0" presId="urn:microsoft.com/office/officeart/2005/8/layout/vList2"/>
    <dgm:cxn modelId="{C22A2D9C-EA82-4DE5-99B3-B4464ACD6C7F}" type="presOf" srcId="{DB4F67A4-3154-44F1-B602-13C3B6BF6908}" destId="{38D66666-80F9-4463-9E24-F7A343E48C3F}" srcOrd="0" destOrd="0" presId="urn:microsoft.com/office/officeart/2005/8/layout/vList2"/>
    <dgm:cxn modelId="{C3048D9F-09C9-4D4C-BE73-470B19EC411A}" type="presOf" srcId="{24879A30-0A74-4244-938B-06B5FFAAAC57}" destId="{EEBCD439-3DFC-4B8F-A408-D685FEA9C154}" srcOrd="0" destOrd="0" presId="urn:microsoft.com/office/officeart/2005/8/layout/vList2"/>
    <dgm:cxn modelId="{AB3F3FBA-9186-4EAD-8355-C07AA50509B4}" srcId="{24879A30-0A74-4244-938B-06B5FFAAAC57}" destId="{9C895656-94E0-43CF-8360-CD23EF438335}" srcOrd="0" destOrd="0" parTransId="{4C2A95DE-B93F-482C-8277-D9F65BFCA4DD}" sibTransId="{8B99A62D-ED49-4272-A170-617FC7B91933}"/>
    <dgm:cxn modelId="{40D5F1BD-7B42-429B-AD64-809941AB8FB1}" type="presOf" srcId="{D4F17BFE-BBAC-4642-95F2-A516F45187D8}" destId="{8D173018-CAB0-4E64-8649-212691A4AB8C}" srcOrd="0" destOrd="0" presId="urn:microsoft.com/office/officeart/2005/8/layout/vList2"/>
    <dgm:cxn modelId="{7106D3CD-E829-4BBD-B6CA-C65EACCB48D2}" type="presOf" srcId="{53D5F0D5-61D2-426B-8398-E1D71EDCFE01}" destId="{52BD787C-F3F9-4824-81E0-7A8878E5710A}" srcOrd="0" destOrd="0" presId="urn:microsoft.com/office/officeart/2005/8/layout/vList2"/>
    <dgm:cxn modelId="{9E9112D1-FD64-41FC-9FCD-98283D0EAA21}" srcId="{ADE8B4E0-5130-4131-9E1F-C947094FB6FB}" destId="{53D5F0D5-61D2-426B-8398-E1D71EDCFE01}" srcOrd="2" destOrd="0" parTransId="{7B4E3FDF-EFE2-405B-9BAF-09EB3BD04E9A}" sibTransId="{05879753-9E9E-4361-8963-1356008B87C3}"/>
    <dgm:cxn modelId="{A65EC3E1-84D9-4DE4-B717-E4D18A762DBA}" type="presOf" srcId="{9C895656-94E0-43CF-8360-CD23EF438335}" destId="{172690DC-B82D-4B07-A799-367A00337E1A}" srcOrd="0" destOrd="0" presId="urn:microsoft.com/office/officeart/2005/8/layout/vList2"/>
    <dgm:cxn modelId="{956BB4F2-9B00-4570-9139-7F6E2E46418E}" srcId="{ADE8B4E0-5130-4131-9E1F-C947094FB6FB}" destId="{24879A30-0A74-4244-938B-06B5FFAAAC57}" srcOrd="1" destOrd="0" parTransId="{3A611EE6-87D4-4942-9A8B-889F0923247A}" sibTransId="{6AECDE7E-E7E6-42E8-A0E0-37B2D0CF59AD}"/>
    <dgm:cxn modelId="{DE69F093-CCA6-43DB-8EC3-52C50B4A2EC7}" type="presParOf" srcId="{C016AAB1-ACC3-4660-977C-B19688B057EA}" destId="{38D66666-80F9-4463-9E24-F7A343E48C3F}" srcOrd="0" destOrd="0" presId="urn:microsoft.com/office/officeart/2005/8/layout/vList2"/>
    <dgm:cxn modelId="{12AB59FA-705B-4633-9113-57ED48A964D2}" type="presParOf" srcId="{C016AAB1-ACC3-4660-977C-B19688B057EA}" destId="{C99B2C63-3407-4132-B7EE-9C42A1A2A666}" srcOrd="1" destOrd="0" presId="urn:microsoft.com/office/officeart/2005/8/layout/vList2"/>
    <dgm:cxn modelId="{9FEDE7B3-7FBA-4125-BFEF-DAA7A0082A21}" type="presParOf" srcId="{C016AAB1-ACC3-4660-977C-B19688B057EA}" destId="{EEBCD439-3DFC-4B8F-A408-D685FEA9C154}" srcOrd="2" destOrd="0" presId="urn:microsoft.com/office/officeart/2005/8/layout/vList2"/>
    <dgm:cxn modelId="{38E21119-B410-4A0F-971F-6B63AA793E82}" type="presParOf" srcId="{C016AAB1-ACC3-4660-977C-B19688B057EA}" destId="{172690DC-B82D-4B07-A799-367A00337E1A}" srcOrd="3" destOrd="0" presId="urn:microsoft.com/office/officeart/2005/8/layout/vList2"/>
    <dgm:cxn modelId="{74C972DB-18C9-4496-9D38-6AED51767ABB}" type="presParOf" srcId="{C016AAB1-ACC3-4660-977C-B19688B057EA}" destId="{52BD787C-F3F9-4824-81E0-7A8878E5710A}" srcOrd="4" destOrd="0" presId="urn:microsoft.com/office/officeart/2005/8/layout/vList2"/>
    <dgm:cxn modelId="{1F40D31D-5433-487A-880D-69AE8DA7591A}" type="presParOf" srcId="{C016AAB1-ACC3-4660-977C-B19688B057EA}" destId="{8D173018-CAB0-4E64-8649-212691A4AB8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E8B4E0-5130-4131-9E1F-C947094FB6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5BA6C9-40F9-4E21-B73D-D42881AB94F3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1" i="0" dirty="0" err="1"/>
            <a:t>Kepatuhan</a:t>
          </a:r>
          <a:r>
            <a:rPr lang="en-US" b="1" i="0" dirty="0"/>
            <a:t>:</a:t>
          </a:r>
        </a:p>
      </dgm:t>
    </dgm:pt>
    <dgm:pt modelId="{841669F5-7268-4748-91E3-12F4B32365D7}" type="parTrans" cxnId="{0C9D1CB2-5806-4B5D-8B47-8F93DE41E373}">
      <dgm:prSet/>
      <dgm:spPr/>
      <dgm:t>
        <a:bodyPr/>
        <a:lstStyle/>
        <a:p>
          <a:pPr algn="just"/>
          <a:endParaRPr lang="en-US" b="1"/>
        </a:p>
      </dgm:t>
    </dgm:pt>
    <dgm:pt modelId="{AA22394F-51A3-43CA-9E39-AE7BB0038DB5}" type="sibTrans" cxnId="{0C9D1CB2-5806-4B5D-8B47-8F93DE41E373}">
      <dgm:prSet/>
      <dgm:spPr/>
      <dgm:t>
        <a:bodyPr/>
        <a:lstStyle/>
        <a:p>
          <a:pPr algn="just"/>
          <a:endParaRPr lang="en-US" b="1"/>
        </a:p>
      </dgm:t>
    </dgm:pt>
    <dgm:pt modelId="{ABD01ABE-C9F2-42AB-BEE2-0DE9EC2733D4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1" i="0" dirty="0" err="1"/>
            <a:t>Koordinasi</a:t>
          </a:r>
          <a:r>
            <a:rPr lang="en-US" b="1" i="0" dirty="0"/>
            <a:t> </a:t>
          </a:r>
          <a:r>
            <a:rPr lang="en-US" b="1" i="0" dirty="0" err="1"/>
            <a:t>Operasional</a:t>
          </a:r>
          <a:r>
            <a:rPr lang="en-US" b="1" i="0" dirty="0"/>
            <a:t>:</a:t>
          </a:r>
        </a:p>
      </dgm:t>
    </dgm:pt>
    <dgm:pt modelId="{E00E46E5-520C-4779-AF99-584ADD2F13C4}" type="parTrans" cxnId="{36127CFE-DEF4-4490-8160-028AF1C69FF8}">
      <dgm:prSet/>
      <dgm:spPr/>
      <dgm:t>
        <a:bodyPr/>
        <a:lstStyle/>
        <a:p>
          <a:pPr algn="just"/>
          <a:endParaRPr lang="en-US" b="1"/>
        </a:p>
      </dgm:t>
    </dgm:pt>
    <dgm:pt modelId="{E19B2FA8-6928-4C6B-8AB0-74B9D2A7DAA4}" type="sibTrans" cxnId="{36127CFE-DEF4-4490-8160-028AF1C69FF8}">
      <dgm:prSet/>
      <dgm:spPr/>
      <dgm:t>
        <a:bodyPr/>
        <a:lstStyle/>
        <a:p>
          <a:pPr algn="just"/>
          <a:endParaRPr lang="en-US" b="1"/>
        </a:p>
      </dgm:t>
    </dgm:pt>
    <dgm:pt modelId="{C9D401C1-FECC-472E-8583-A06EA2610F6E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1" i="0" dirty="0" err="1"/>
            <a:t>Memastikan</a:t>
          </a:r>
          <a:r>
            <a:rPr lang="en-US" b="1" i="0" dirty="0"/>
            <a:t> </a:t>
          </a:r>
          <a:r>
            <a:rPr lang="en-US" b="1" i="0" dirty="0" err="1"/>
            <a:t>bahwa</a:t>
          </a:r>
          <a:r>
            <a:rPr lang="en-US" b="1" i="0" dirty="0"/>
            <a:t> </a:t>
          </a:r>
          <a:r>
            <a:rPr lang="en-US" b="1" i="0" dirty="0" err="1"/>
            <a:t>distribusi</a:t>
          </a:r>
          <a:r>
            <a:rPr lang="en-US" b="1" i="0" dirty="0"/>
            <a:t> </a:t>
          </a:r>
          <a:r>
            <a:rPr lang="en-US" b="1" i="0" dirty="0" err="1"/>
            <a:t>aset</a:t>
          </a:r>
          <a:r>
            <a:rPr lang="en-US" b="1" i="0" dirty="0"/>
            <a:t> TI </a:t>
          </a:r>
          <a:r>
            <a:rPr lang="en-US" b="1" i="0" dirty="0" err="1"/>
            <a:t>mematuhi</a:t>
          </a:r>
          <a:r>
            <a:rPr lang="en-US" b="1" i="0" dirty="0"/>
            <a:t> </a:t>
          </a:r>
          <a:r>
            <a:rPr lang="en-US" b="1" i="0" dirty="0" err="1"/>
            <a:t>regulasi</a:t>
          </a:r>
          <a:r>
            <a:rPr lang="en-US" b="1" i="0" dirty="0"/>
            <a:t> </a:t>
          </a:r>
          <a:r>
            <a:rPr lang="en-US" b="1" i="0" dirty="0" err="1"/>
            <a:t>lokal</a:t>
          </a:r>
          <a:r>
            <a:rPr lang="en-US" b="1" i="0" dirty="0"/>
            <a:t> dan </a:t>
          </a:r>
          <a:r>
            <a:rPr lang="en-US" b="1" i="0" dirty="0" err="1"/>
            <a:t>internasional</a:t>
          </a:r>
          <a:r>
            <a:rPr lang="en-US" b="1" i="0" dirty="0"/>
            <a:t>, </a:t>
          </a:r>
          <a:r>
            <a:rPr lang="en-US" b="1" i="0" dirty="0" err="1"/>
            <a:t>termasuk</a:t>
          </a:r>
          <a:r>
            <a:rPr lang="en-US" b="1" i="0" dirty="0"/>
            <a:t> </a:t>
          </a:r>
          <a:r>
            <a:rPr lang="en-US" b="1" i="0" dirty="0" err="1"/>
            <a:t>undang-undang</a:t>
          </a:r>
          <a:r>
            <a:rPr lang="en-US" b="1" i="0" dirty="0"/>
            <a:t> </a:t>
          </a:r>
          <a:r>
            <a:rPr lang="en-US" b="1" i="0" dirty="0" err="1"/>
            <a:t>privasi</a:t>
          </a:r>
          <a:r>
            <a:rPr lang="en-US" b="1" i="0" dirty="0"/>
            <a:t> data.</a:t>
          </a:r>
        </a:p>
      </dgm:t>
    </dgm:pt>
    <dgm:pt modelId="{C31C830C-A40B-4BDA-BBF9-FD8BB0E181AC}" type="parTrans" cxnId="{21CDBFC9-D2FC-434E-9584-B413FA7BAF02}">
      <dgm:prSet/>
      <dgm:spPr/>
      <dgm:t>
        <a:bodyPr/>
        <a:lstStyle/>
        <a:p>
          <a:pPr algn="just"/>
          <a:endParaRPr lang="en-US" b="1"/>
        </a:p>
      </dgm:t>
    </dgm:pt>
    <dgm:pt modelId="{52BC17D7-E583-4357-A4A5-BEAABDCA8029}" type="sibTrans" cxnId="{21CDBFC9-D2FC-434E-9584-B413FA7BAF02}">
      <dgm:prSet/>
      <dgm:spPr/>
      <dgm:t>
        <a:bodyPr/>
        <a:lstStyle/>
        <a:p>
          <a:pPr algn="just"/>
          <a:endParaRPr lang="en-US" b="1"/>
        </a:p>
      </dgm:t>
    </dgm:pt>
    <dgm:pt modelId="{F888BE54-0C20-4F38-8FE0-2A3BF598873D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1" i="0" dirty="0" err="1"/>
            <a:t>Membantu</a:t>
          </a:r>
          <a:r>
            <a:rPr lang="en-US" b="1" i="0" dirty="0"/>
            <a:t> </a:t>
          </a:r>
          <a:r>
            <a:rPr lang="en-US" b="1" i="0" dirty="0" err="1"/>
            <a:t>dalam</a:t>
          </a:r>
          <a:r>
            <a:rPr lang="en-US" b="1" i="0" dirty="0"/>
            <a:t> </a:t>
          </a:r>
          <a:r>
            <a:rPr lang="en-US" b="1" i="0" dirty="0" err="1"/>
            <a:t>koordinasi</a:t>
          </a:r>
          <a:r>
            <a:rPr lang="en-US" b="1" i="0" dirty="0"/>
            <a:t> </a:t>
          </a:r>
          <a:r>
            <a:rPr lang="en-US" b="1" i="0" dirty="0" err="1"/>
            <a:t>operasional</a:t>
          </a:r>
          <a:r>
            <a:rPr lang="en-US" b="1" i="0" dirty="0"/>
            <a:t> dan </a:t>
          </a:r>
          <a:r>
            <a:rPr lang="en-US" b="1" i="0" dirty="0" err="1"/>
            <a:t>logistik</a:t>
          </a:r>
          <a:r>
            <a:rPr lang="en-US" b="1" i="0" dirty="0"/>
            <a:t>, </a:t>
          </a:r>
          <a:r>
            <a:rPr lang="en-US" b="1" i="0" dirty="0" err="1"/>
            <a:t>terutama</a:t>
          </a:r>
          <a:r>
            <a:rPr lang="en-US" b="1" i="0" dirty="0"/>
            <a:t> </a:t>
          </a:r>
          <a:r>
            <a:rPr lang="en-US" b="1" i="0" dirty="0" err="1"/>
            <a:t>dalam</a:t>
          </a:r>
          <a:r>
            <a:rPr lang="en-US" b="1" i="0" dirty="0"/>
            <a:t> </a:t>
          </a:r>
          <a:r>
            <a:rPr lang="en-US" b="1" i="0" dirty="0" err="1"/>
            <a:t>organisasi</a:t>
          </a:r>
          <a:r>
            <a:rPr lang="en-US" b="1" i="0" dirty="0"/>
            <a:t> yang </a:t>
          </a:r>
          <a:r>
            <a:rPr lang="en-US" b="1" i="0" dirty="0" err="1"/>
            <a:t>memiliki</a:t>
          </a:r>
          <a:r>
            <a:rPr lang="en-US" b="1" i="0" dirty="0"/>
            <a:t> </a:t>
          </a:r>
          <a:r>
            <a:rPr lang="en-US" b="1" i="0" dirty="0" err="1"/>
            <a:t>banyak</a:t>
          </a:r>
          <a:r>
            <a:rPr lang="en-US" b="1" i="0" dirty="0"/>
            <a:t> </a:t>
          </a:r>
          <a:r>
            <a:rPr lang="en-US" b="1" i="0" dirty="0" err="1"/>
            <a:t>lokasi</a:t>
          </a:r>
          <a:r>
            <a:rPr lang="en-US" b="1" i="0" dirty="0"/>
            <a:t> </a:t>
          </a:r>
          <a:r>
            <a:rPr lang="en-US" b="1" i="0" dirty="0" err="1"/>
            <a:t>atau</a:t>
          </a:r>
          <a:r>
            <a:rPr lang="en-US" b="1" i="0" dirty="0"/>
            <a:t> </a:t>
          </a:r>
          <a:r>
            <a:rPr lang="en-US" b="1" i="0" dirty="0" err="1"/>
            <a:t>lingkungan</a:t>
          </a:r>
          <a:r>
            <a:rPr lang="en-US" b="1" i="0" dirty="0"/>
            <a:t> </a:t>
          </a:r>
          <a:r>
            <a:rPr lang="en-US" b="1" i="0" dirty="0" err="1"/>
            <a:t>kerja</a:t>
          </a:r>
          <a:r>
            <a:rPr lang="en-US" b="1" i="0" dirty="0"/>
            <a:t> yang </a:t>
          </a:r>
          <a:r>
            <a:rPr lang="en-US" b="1" i="0" dirty="0" err="1"/>
            <a:t>terdistribusi</a:t>
          </a:r>
          <a:r>
            <a:rPr lang="en-US" b="1" i="0" dirty="0"/>
            <a:t> </a:t>
          </a:r>
          <a:r>
            <a:rPr lang="en-US" b="1" i="0" dirty="0" err="1"/>
            <a:t>secara</a:t>
          </a:r>
          <a:r>
            <a:rPr lang="en-US" b="1" i="0" dirty="0"/>
            <a:t> </a:t>
          </a:r>
          <a:r>
            <a:rPr lang="en-US" b="1" i="0" dirty="0" err="1"/>
            <a:t>geografis</a:t>
          </a:r>
          <a:r>
            <a:rPr lang="en-US" b="1" i="0" dirty="0"/>
            <a:t>.</a:t>
          </a:r>
        </a:p>
      </dgm:t>
    </dgm:pt>
    <dgm:pt modelId="{899E1052-47E9-4974-A5E6-538E8FFBE678}" type="parTrans" cxnId="{652D2623-8180-4386-904A-6F16F7676B6A}">
      <dgm:prSet/>
      <dgm:spPr/>
      <dgm:t>
        <a:bodyPr/>
        <a:lstStyle/>
        <a:p>
          <a:pPr algn="just"/>
          <a:endParaRPr lang="en-US" b="1"/>
        </a:p>
      </dgm:t>
    </dgm:pt>
    <dgm:pt modelId="{19D2142D-A1DB-49C1-9F83-A4AE60D1CED1}" type="sibTrans" cxnId="{652D2623-8180-4386-904A-6F16F7676B6A}">
      <dgm:prSet/>
      <dgm:spPr/>
      <dgm:t>
        <a:bodyPr/>
        <a:lstStyle/>
        <a:p>
          <a:pPr algn="just"/>
          <a:endParaRPr lang="en-US" b="1"/>
        </a:p>
      </dgm:t>
    </dgm:pt>
    <dgm:pt modelId="{C016AAB1-ACC3-4660-977C-B19688B057EA}" type="pres">
      <dgm:prSet presAssocID="{ADE8B4E0-5130-4131-9E1F-C947094FB6FB}" presName="linear" presStyleCnt="0">
        <dgm:presLayoutVars>
          <dgm:animLvl val="lvl"/>
          <dgm:resizeHandles val="exact"/>
        </dgm:presLayoutVars>
      </dgm:prSet>
      <dgm:spPr/>
    </dgm:pt>
    <dgm:pt modelId="{E62C66E8-2A87-4DA6-B850-4C349C9182D4}" type="pres">
      <dgm:prSet presAssocID="{EC5BA6C9-40F9-4E21-B73D-D42881AB94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6BA026A-D096-4273-9EC0-5A8E5FE3E196}" type="pres">
      <dgm:prSet presAssocID="{EC5BA6C9-40F9-4E21-B73D-D42881AB94F3}" presName="childText" presStyleLbl="revTx" presStyleIdx="0" presStyleCnt="2">
        <dgm:presLayoutVars>
          <dgm:bulletEnabled val="1"/>
        </dgm:presLayoutVars>
      </dgm:prSet>
      <dgm:spPr/>
    </dgm:pt>
    <dgm:pt modelId="{885D1D67-69DC-4036-8A0B-EC452702F86E}" type="pres">
      <dgm:prSet presAssocID="{ABD01ABE-C9F2-42AB-BEE2-0DE9EC2733D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AC3E60E-C41E-441A-A2FE-E3C636D6C536}" type="pres">
      <dgm:prSet presAssocID="{ABD01ABE-C9F2-42AB-BEE2-0DE9EC2733D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2D18008-47B5-4DF9-8AAB-663EE479FB32}" type="presOf" srcId="{F888BE54-0C20-4F38-8FE0-2A3BF598873D}" destId="{0AC3E60E-C41E-441A-A2FE-E3C636D6C536}" srcOrd="0" destOrd="0" presId="urn:microsoft.com/office/officeart/2005/8/layout/vList2"/>
    <dgm:cxn modelId="{652D2623-8180-4386-904A-6F16F7676B6A}" srcId="{ABD01ABE-C9F2-42AB-BEE2-0DE9EC2733D4}" destId="{F888BE54-0C20-4F38-8FE0-2A3BF598873D}" srcOrd="0" destOrd="0" parTransId="{899E1052-47E9-4974-A5E6-538E8FFBE678}" sibTransId="{19D2142D-A1DB-49C1-9F83-A4AE60D1CED1}"/>
    <dgm:cxn modelId="{0EF08473-7AE4-4898-B597-7C668E225D36}" type="presOf" srcId="{ADE8B4E0-5130-4131-9E1F-C947094FB6FB}" destId="{C016AAB1-ACC3-4660-977C-B19688B057EA}" srcOrd="0" destOrd="0" presId="urn:microsoft.com/office/officeart/2005/8/layout/vList2"/>
    <dgm:cxn modelId="{BDCF9381-65DB-46F4-8604-053BD584764D}" type="presOf" srcId="{ABD01ABE-C9F2-42AB-BEE2-0DE9EC2733D4}" destId="{885D1D67-69DC-4036-8A0B-EC452702F86E}" srcOrd="0" destOrd="0" presId="urn:microsoft.com/office/officeart/2005/8/layout/vList2"/>
    <dgm:cxn modelId="{72DE338A-4398-4A4B-AB74-87AAE960D6ED}" type="presOf" srcId="{C9D401C1-FECC-472E-8583-A06EA2610F6E}" destId="{96BA026A-D096-4273-9EC0-5A8E5FE3E196}" srcOrd="0" destOrd="0" presId="urn:microsoft.com/office/officeart/2005/8/layout/vList2"/>
    <dgm:cxn modelId="{0C9D1CB2-5806-4B5D-8B47-8F93DE41E373}" srcId="{ADE8B4E0-5130-4131-9E1F-C947094FB6FB}" destId="{EC5BA6C9-40F9-4E21-B73D-D42881AB94F3}" srcOrd="0" destOrd="0" parTransId="{841669F5-7268-4748-91E3-12F4B32365D7}" sibTransId="{AA22394F-51A3-43CA-9E39-AE7BB0038DB5}"/>
    <dgm:cxn modelId="{F73852BA-B013-47DA-A90D-2520F77BDA86}" type="presOf" srcId="{EC5BA6C9-40F9-4E21-B73D-D42881AB94F3}" destId="{E62C66E8-2A87-4DA6-B850-4C349C9182D4}" srcOrd="0" destOrd="0" presId="urn:microsoft.com/office/officeart/2005/8/layout/vList2"/>
    <dgm:cxn modelId="{21CDBFC9-D2FC-434E-9584-B413FA7BAF02}" srcId="{EC5BA6C9-40F9-4E21-B73D-D42881AB94F3}" destId="{C9D401C1-FECC-472E-8583-A06EA2610F6E}" srcOrd="0" destOrd="0" parTransId="{C31C830C-A40B-4BDA-BBF9-FD8BB0E181AC}" sibTransId="{52BC17D7-E583-4357-A4A5-BEAABDCA8029}"/>
    <dgm:cxn modelId="{36127CFE-DEF4-4490-8160-028AF1C69FF8}" srcId="{ADE8B4E0-5130-4131-9E1F-C947094FB6FB}" destId="{ABD01ABE-C9F2-42AB-BEE2-0DE9EC2733D4}" srcOrd="1" destOrd="0" parTransId="{E00E46E5-520C-4779-AF99-584ADD2F13C4}" sibTransId="{E19B2FA8-6928-4C6B-8AB0-74B9D2A7DAA4}"/>
    <dgm:cxn modelId="{7D4E0DA5-D5DD-42E9-BB9A-FE9D3538B614}" type="presParOf" srcId="{C016AAB1-ACC3-4660-977C-B19688B057EA}" destId="{E62C66E8-2A87-4DA6-B850-4C349C9182D4}" srcOrd="0" destOrd="0" presId="urn:microsoft.com/office/officeart/2005/8/layout/vList2"/>
    <dgm:cxn modelId="{BD85FDC5-556C-4E26-B785-52DB12942567}" type="presParOf" srcId="{C016AAB1-ACC3-4660-977C-B19688B057EA}" destId="{96BA026A-D096-4273-9EC0-5A8E5FE3E196}" srcOrd="1" destOrd="0" presId="urn:microsoft.com/office/officeart/2005/8/layout/vList2"/>
    <dgm:cxn modelId="{4605A2C0-EF3C-40C7-8C3D-8DC09FB2A17C}" type="presParOf" srcId="{C016AAB1-ACC3-4660-977C-B19688B057EA}" destId="{885D1D67-69DC-4036-8A0B-EC452702F86E}" srcOrd="2" destOrd="0" presId="urn:microsoft.com/office/officeart/2005/8/layout/vList2"/>
    <dgm:cxn modelId="{859C9613-F336-406B-8B01-EEF1F696FC15}" type="presParOf" srcId="{C016AAB1-ACC3-4660-977C-B19688B057EA}" destId="{0AC3E60E-C41E-441A-A2FE-E3C636D6C53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E8B4E0-5130-4131-9E1F-C947094FB6F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491D42-B703-4763-ACFB-9DFAE0BC9AE6}">
      <dgm:prSet/>
      <dgm:spPr/>
      <dgm:t>
        <a:bodyPr/>
        <a:lstStyle/>
        <a:p>
          <a:pPr algn="just"/>
          <a:r>
            <a:rPr lang="en-US" b="1" i="0" dirty="0" err="1"/>
            <a:t>Dalam</a:t>
          </a:r>
          <a:r>
            <a:rPr lang="en-US" b="1" i="0" dirty="0"/>
            <a:t> </a:t>
          </a:r>
          <a:r>
            <a:rPr lang="en-US" b="1" i="0" dirty="0" err="1"/>
            <a:t>konteks</a:t>
          </a:r>
          <a:r>
            <a:rPr lang="en-US" b="1" i="0" dirty="0"/>
            <a:t> </a:t>
          </a:r>
          <a:r>
            <a:rPr lang="en-US" b="1" i="0" dirty="0" err="1"/>
            <a:t>bisnis</a:t>
          </a:r>
          <a:r>
            <a:rPr lang="en-US" b="1" i="0" dirty="0"/>
            <a:t>, Environment and Location Diagram </a:t>
          </a:r>
          <a:r>
            <a:rPr lang="en-US" b="1" i="0" dirty="0" err="1"/>
            <a:t>digunakan</a:t>
          </a:r>
          <a:r>
            <a:rPr lang="en-US" b="1" i="0" dirty="0"/>
            <a:t> </a:t>
          </a:r>
          <a:r>
            <a:rPr lang="en-US" b="1" i="0" dirty="0" err="1"/>
            <a:t>untuk</a:t>
          </a:r>
          <a:r>
            <a:rPr lang="en-US" b="1" i="0" dirty="0"/>
            <a:t> </a:t>
          </a:r>
          <a:r>
            <a:rPr lang="en-US" b="1" i="0" dirty="0" err="1"/>
            <a:t>membantu</a:t>
          </a:r>
          <a:r>
            <a:rPr lang="en-US" b="1" i="0" dirty="0"/>
            <a:t> </a:t>
          </a:r>
          <a:r>
            <a:rPr lang="en-US" b="1" i="0" dirty="0" err="1"/>
            <a:t>merancang</a:t>
          </a:r>
          <a:r>
            <a:rPr lang="en-US" b="1" i="0" dirty="0"/>
            <a:t> </a:t>
          </a:r>
          <a:r>
            <a:rPr lang="en-US" b="1" i="0" dirty="0" err="1"/>
            <a:t>solusi</a:t>
          </a:r>
          <a:r>
            <a:rPr lang="en-US" b="1" i="0" dirty="0"/>
            <a:t> TI yang </a:t>
          </a:r>
          <a:r>
            <a:rPr lang="en-US" b="1" i="0" dirty="0" err="1"/>
            <a:t>mempertimbangkan</a:t>
          </a:r>
          <a:r>
            <a:rPr lang="en-US" b="1" i="0" dirty="0"/>
            <a:t> </a:t>
          </a:r>
          <a:r>
            <a:rPr lang="en-US" b="1" i="0" dirty="0" err="1"/>
            <a:t>faktor</a:t>
          </a:r>
          <a:r>
            <a:rPr lang="en-US" b="1" i="0" dirty="0"/>
            <a:t> </a:t>
          </a:r>
          <a:r>
            <a:rPr lang="en-US" b="1" i="0" dirty="0" err="1"/>
            <a:t>lokasi</a:t>
          </a:r>
          <a:r>
            <a:rPr lang="en-US" b="1" i="0" dirty="0"/>
            <a:t> </a:t>
          </a:r>
          <a:r>
            <a:rPr lang="en-US" b="1" i="0" dirty="0" err="1"/>
            <a:t>untuk</a:t>
          </a:r>
          <a:r>
            <a:rPr lang="en-US" b="1" i="0" dirty="0"/>
            <a:t> </a:t>
          </a:r>
          <a:r>
            <a:rPr lang="en-US" b="1" i="0" dirty="0" err="1"/>
            <a:t>memaksimalkan</a:t>
          </a:r>
          <a:r>
            <a:rPr lang="en-US" b="1" i="0" dirty="0"/>
            <a:t> </a:t>
          </a:r>
          <a:r>
            <a:rPr lang="en-US" b="1" i="0" dirty="0" err="1"/>
            <a:t>efisiensi</a:t>
          </a:r>
          <a:r>
            <a:rPr lang="en-US" b="1" i="0" dirty="0"/>
            <a:t>, </a:t>
          </a:r>
          <a:r>
            <a:rPr lang="en-US" b="1" i="0" dirty="0" err="1"/>
            <a:t>keandalan</a:t>
          </a:r>
          <a:r>
            <a:rPr lang="en-US" b="1" i="0" dirty="0"/>
            <a:t>, dan </a:t>
          </a:r>
          <a:r>
            <a:rPr lang="en-US" b="1" i="0" dirty="0" err="1"/>
            <a:t>performa</a:t>
          </a:r>
          <a:r>
            <a:rPr lang="en-US" b="1" i="0" dirty="0"/>
            <a:t>. </a:t>
          </a:r>
          <a:endParaRPr lang="en-US" b="1" dirty="0"/>
        </a:p>
      </dgm:t>
    </dgm:pt>
    <dgm:pt modelId="{9E394E04-E104-46AD-8386-3FABE34AFE7D}" type="parTrans" cxnId="{475A7F00-910D-43DC-B4D2-913900582DC0}">
      <dgm:prSet/>
      <dgm:spPr/>
      <dgm:t>
        <a:bodyPr/>
        <a:lstStyle/>
        <a:p>
          <a:pPr algn="just"/>
          <a:endParaRPr lang="en-US" b="1"/>
        </a:p>
      </dgm:t>
    </dgm:pt>
    <dgm:pt modelId="{54687EB7-D3ED-4686-89B8-FAD71EAF3A0B}" type="sibTrans" cxnId="{475A7F00-910D-43DC-B4D2-913900582DC0}">
      <dgm:prSet/>
      <dgm:spPr/>
      <dgm:t>
        <a:bodyPr/>
        <a:lstStyle/>
        <a:p>
          <a:pPr algn="just"/>
          <a:endParaRPr lang="en-US" b="1"/>
        </a:p>
      </dgm:t>
    </dgm:pt>
    <dgm:pt modelId="{F4988B5C-46FA-463A-B23B-8B16B794BDAB}">
      <dgm:prSet/>
      <dgm:spPr/>
      <dgm:t>
        <a:bodyPr/>
        <a:lstStyle/>
        <a:p>
          <a:pPr algn="just"/>
          <a:r>
            <a:rPr lang="en-US" b="1" i="0"/>
            <a:t>Ini </a:t>
          </a:r>
          <a:r>
            <a:rPr lang="en-US" b="1" i="0" dirty="0"/>
            <a:t>juga </a:t>
          </a:r>
          <a:r>
            <a:rPr lang="en-US" b="1" i="0" dirty="0" err="1"/>
            <a:t>berfungsi</a:t>
          </a:r>
          <a:r>
            <a:rPr lang="en-US" b="1" i="0" dirty="0"/>
            <a:t> </a:t>
          </a:r>
          <a:r>
            <a:rPr lang="en-US" b="1" i="0" dirty="0" err="1"/>
            <a:t>sebagai</a:t>
          </a:r>
          <a:r>
            <a:rPr lang="en-US" b="1" i="0" dirty="0"/>
            <a:t> </a:t>
          </a:r>
          <a:r>
            <a:rPr lang="en-US" b="1" i="0" dirty="0" err="1"/>
            <a:t>alat</a:t>
          </a:r>
          <a:r>
            <a:rPr lang="en-US" b="1" i="0" dirty="0"/>
            <a:t> </a:t>
          </a:r>
          <a:r>
            <a:rPr lang="en-US" b="1" i="0" dirty="0" err="1"/>
            <a:t>komunikasi</a:t>
          </a:r>
          <a:r>
            <a:rPr lang="en-US" b="1" i="0" dirty="0"/>
            <a:t> </a:t>
          </a:r>
          <a:r>
            <a:rPr lang="en-US" b="1" i="0" dirty="0" err="1"/>
            <a:t>antara</a:t>
          </a:r>
          <a:r>
            <a:rPr lang="en-US" b="1" i="0" dirty="0"/>
            <a:t> </a:t>
          </a:r>
          <a:r>
            <a:rPr lang="en-US" b="1" i="0" dirty="0" err="1"/>
            <a:t>arsitek</a:t>
          </a:r>
          <a:r>
            <a:rPr lang="en-US" b="1" i="0" dirty="0"/>
            <a:t>, </a:t>
          </a:r>
          <a:r>
            <a:rPr lang="en-US" b="1" i="0" dirty="0" err="1"/>
            <a:t>pengelola</a:t>
          </a:r>
          <a:r>
            <a:rPr lang="en-US" b="1" i="0" dirty="0"/>
            <a:t> TI, dan </a:t>
          </a:r>
          <a:r>
            <a:rPr lang="en-US" b="1" i="0" dirty="0" err="1"/>
            <a:t>pemangku</a:t>
          </a:r>
          <a:r>
            <a:rPr lang="en-US" b="1" i="0" dirty="0"/>
            <a:t> </a:t>
          </a:r>
          <a:r>
            <a:rPr lang="en-US" b="1" i="0" dirty="0" err="1"/>
            <a:t>kepentingan</a:t>
          </a:r>
          <a:r>
            <a:rPr lang="en-US" b="1" i="0" dirty="0"/>
            <a:t> </a:t>
          </a:r>
          <a:r>
            <a:rPr lang="en-US" b="1" i="0" dirty="0" err="1"/>
            <a:t>lainnya</a:t>
          </a:r>
          <a:r>
            <a:rPr lang="en-US" b="1" i="0" dirty="0"/>
            <a:t> </a:t>
          </a:r>
          <a:r>
            <a:rPr lang="en-US" b="1" i="0" dirty="0" err="1"/>
            <a:t>untuk</a:t>
          </a:r>
          <a:r>
            <a:rPr lang="en-US" b="1" i="0" dirty="0"/>
            <a:t> </a:t>
          </a:r>
          <a:r>
            <a:rPr lang="en-US" b="1" i="0" dirty="0" err="1"/>
            <a:t>menyampaikan</a:t>
          </a:r>
          <a:r>
            <a:rPr lang="en-US" b="1" i="0" dirty="0"/>
            <a:t> </a:t>
          </a:r>
          <a:r>
            <a:rPr lang="en-US" b="1" i="0" dirty="0" err="1"/>
            <a:t>gambaran</a:t>
          </a:r>
          <a:r>
            <a:rPr lang="en-US" b="1" i="0" dirty="0"/>
            <a:t> </a:t>
          </a:r>
          <a:r>
            <a:rPr lang="en-US" b="1" i="0" dirty="0" err="1"/>
            <a:t>tentang</a:t>
          </a:r>
          <a:r>
            <a:rPr lang="en-US" b="1" i="0" dirty="0"/>
            <a:t> </a:t>
          </a:r>
          <a:r>
            <a:rPr lang="en-US" b="1" i="0" dirty="0" err="1"/>
            <a:t>bagaimana</a:t>
          </a:r>
          <a:r>
            <a:rPr lang="en-US" b="1" i="0" dirty="0"/>
            <a:t> </a:t>
          </a:r>
          <a:r>
            <a:rPr lang="en-US" b="1" i="0" dirty="0" err="1"/>
            <a:t>aset</a:t>
          </a:r>
          <a:r>
            <a:rPr lang="en-US" b="1" i="0" dirty="0"/>
            <a:t> TI </a:t>
          </a:r>
          <a:r>
            <a:rPr lang="en-US" b="1" i="0" dirty="0" err="1"/>
            <a:t>disusun</a:t>
          </a:r>
          <a:r>
            <a:rPr lang="en-US" b="1" i="0" dirty="0"/>
            <a:t> dan </a:t>
          </a:r>
          <a:r>
            <a:rPr lang="en-US" b="1" i="0" dirty="0" err="1"/>
            <a:t>bagaimana</a:t>
          </a:r>
          <a:r>
            <a:rPr lang="en-US" b="1" i="0" dirty="0"/>
            <a:t> </a:t>
          </a:r>
          <a:r>
            <a:rPr lang="en-US" b="1" i="0" dirty="0" err="1"/>
            <a:t>pengaturan</a:t>
          </a:r>
          <a:r>
            <a:rPr lang="en-US" b="1" i="0" dirty="0"/>
            <a:t> </a:t>
          </a:r>
          <a:r>
            <a:rPr lang="en-US" b="1" i="0" dirty="0" err="1"/>
            <a:t>ini</a:t>
          </a:r>
          <a:r>
            <a:rPr lang="en-US" b="1" i="0" dirty="0"/>
            <a:t> </a:t>
          </a:r>
          <a:r>
            <a:rPr lang="en-US" b="1" i="0" dirty="0" err="1"/>
            <a:t>mendukung</a:t>
          </a:r>
          <a:r>
            <a:rPr lang="en-US" b="1" i="0" dirty="0"/>
            <a:t> </a:t>
          </a:r>
          <a:r>
            <a:rPr lang="en-US" b="1" i="0" dirty="0" err="1"/>
            <a:t>kebutuhan</a:t>
          </a:r>
          <a:r>
            <a:rPr lang="en-US" b="1" i="0" dirty="0"/>
            <a:t> </a:t>
          </a:r>
          <a:r>
            <a:rPr lang="en-US" b="1" i="0" dirty="0" err="1"/>
            <a:t>bisnis</a:t>
          </a:r>
          <a:r>
            <a:rPr lang="en-US" b="1" i="0" dirty="0"/>
            <a:t> </a:t>
          </a:r>
          <a:r>
            <a:rPr lang="en-US" b="1" i="0" dirty="0" err="1"/>
            <a:t>organisasi</a:t>
          </a:r>
          <a:r>
            <a:rPr lang="en-US" b="1" i="0" dirty="0"/>
            <a:t>.</a:t>
          </a:r>
          <a:endParaRPr lang="en-US" b="1" dirty="0"/>
        </a:p>
      </dgm:t>
    </dgm:pt>
    <dgm:pt modelId="{48E02E1F-1A6F-4F40-B5F2-0AC975B6471A}" type="parTrans" cxnId="{06CE2297-90C9-43F0-BB0A-547D1C6D0EE3}">
      <dgm:prSet/>
      <dgm:spPr/>
      <dgm:t>
        <a:bodyPr/>
        <a:lstStyle/>
        <a:p>
          <a:pPr algn="just"/>
          <a:endParaRPr lang="en-US" b="1"/>
        </a:p>
      </dgm:t>
    </dgm:pt>
    <dgm:pt modelId="{BE786D33-3E0C-4437-8863-8B4C6122912D}" type="sibTrans" cxnId="{06CE2297-90C9-43F0-BB0A-547D1C6D0EE3}">
      <dgm:prSet/>
      <dgm:spPr/>
      <dgm:t>
        <a:bodyPr/>
        <a:lstStyle/>
        <a:p>
          <a:pPr algn="just"/>
          <a:endParaRPr lang="en-US" b="1"/>
        </a:p>
      </dgm:t>
    </dgm:pt>
    <dgm:pt modelId="{858C95F5-FACC-440D-A18F-2EB8EE02D65D}" type="pres">
      <dgm:prSet presAssocID="{ADE8B4E0-5130-4131-9E1F-C947094FB6FB}" presName="vert0" presStyleCnt="0">
        <dgm:presLayoutVars>
          <dgm:dir/>
          <dgm:animOne val="branch"/>
          <dgm:animLvl val="lvl"/>
        </dgm:presLayoutVars>
      </dgm:prSet>
      <dgm:spPr/>
    </dgm:pt>
    <dgm:pt modelId="{DD048AD5-B61B-4CA7-818E-464538290881}" type="pres">
      <dgm:prSet presAssocID="{BF491D42-B703-4763-ACFB-9DFAE0BC9AE6}" presName="thickLine" presStyleLbl="alignNode1" presStyleIdx="0" presStyleCnt="2"/>
      <dgm:spPr/>
    </dgm:pt>
    <dgm:pt modelId="{00569BC7-897B-4080-89C4-0889A869419B}" type="pres">
      <dgm:prSet presAssocID="{BF491D42-B703-4763-ACFB-9DFAE0BC9AE6}" presName="horz1" presStyleCnt="0"/>
      <dgm:spPr/>
    </dgm:pt>
    <dgm:pt modelId="{9639302A-BF3B-4674-8C18-9A4A5F77F809}" type="pres">
      <dgm:prSet presAssocID="{BF491D42-B703-4763-ACFB-9DFAE0BC9AE6}" presName="tx1" presStyleLbl="revTx" presStyleIdx="0" presStyleCnt="2"/>
      <dgm:spPr/>
    </dgm:pt>
    <dgm:pt modelId="{5259D483-2819-46CF-A9C0-28B03643E87E}" type="pres">
      <dgm:prSet presAssocID="{BF491D42-B703-4763-ACFB-9DFAE0BC9AE6}" presName="vert1" presStyleCnt="0"/>
      <dgm:spPr/>
    </dgm:pt>
    <dgm:pt modelId="{E32CFA1A-E730-40B4-9192-B71494D3B7FD}" type="pres">
      <dgm:prSet presAssocID="{F4988B5C-46FA-463A-B23B-8B16B794BDAB}" presName="thickLine" presStyleLbl="alignNode1" presStyleIdx="1" presStyleCnt="2"/>
      <dgm:spPr/>
    </dgm:pt>
    <dgm:pt modelId="{9DA0522A-6000-4094-9D0F-55BD831B0E0F}" type="pres">
      <dgm:prSet presAssocID="{F4988B5C-46FA-463A-B23B-8B16B794BDAB}" presName="horz1" presStyleCnt="0"/>
      <dgm:spPr/>
    </dgm:pt>
    <dgm:pt modelId="{B6EA5CE3-08FD-4F2A-B573-1EDC7D08B35F}" type="pres">
      <dgm:prSet presAssocID="{F4988B5C-46FA-463A-B23B-8B16B794BDAB}" presName="tx1" presStyleLbl="revTx" presStyleIdx="1" presStyleCnt="2"/>
      <dgm:spPr/>
    </dgm:pt>
    <dgm:pt modelId="{A1F51D30-AB10-4B75-A309-154BF981D126}" type="pres">
      <dgm:prSet presAssocID="{F4988B5C-46FA-463A-B23B-8B16B794BDAB}" presName="vert1" presStyleCnt="0"/>
      <dgm:spPr/>
    </dgm:pt>
  </dgm:ptLst>
  <dgm:cxnLst>
    <dgm:cxn modelId="{475A7F00-910D-43DC-B4D2-913900582DC0}" srcId="{ADE8B4E0-5130-4131-9E1F-C947094FB6FB}" destId="{BF491D42-B703-4763-ACFB-9DFAE0BC9AE6}" srcOrd="0" destOrd="0" parTransId="{9E394E04-E104-46AD-8386-3FABE34AFE7D}" sibTransId="{54687EB7-D3ED-4686-89B8-FAD71EAF3A0B}"/>
    <dgm:cxn modelId="{DA5BF87B-F6DF-4A93-BDF7-7AC127D2DA1F}" type="presOf" srcId="{F4988B5C-46FA-463A-B23B-8B16B794BDAB}" destId="{B6EA5CE3-08FD-4F2A-B573-1EDC7D08B35F}" srcOrd="0" destOrd="0" presId="urn:microsoft.com/office/officeart/2008/layout/LinedList"/>
    <dgm:cxn modelId="{A639C987-7544-4F1A-96C2-62D4A8959DF9}" type="presOf" srcId="{BF491D42-B703-4763-ACFB-9DFAE0BC9AE6}" destId="{9639302A-BF3B-4674-8C18-9A4A5F77F809}" srcOrd="0" destOrd="0" presId="urn:microsoft.com/office/officeart/2008/layout/LinedList"/>
    <dgm:cxn modelId="{06CE2297-90C9-43F0-BB0A-547D1C6D0EE3}" srcId="{ADE8B4E0-5130-4131-9E1F-C947094FB6FB}" destId="{F4988B5C-46FA-463A-B23B-8B16B794BDAB}" srcOrd="1" destOrd="0" parTransId="{48E02E1F-1A6F-4F40-B5F2-0AC975B6471A}" sibTransId="{BE786D33-3E0C-4437-8863-8B4C6122912D}"/>
    <dgm:cxn modelId="{0F38A99B-5A2D-4F84-9084-2EC69E86CE0C}" type="presOf" srcId="{ADE8B4E0-5130-4131-9E1F-C947094FB6FB}" destId="{858C95F5-FACC-440D-A18F-2EB8EE02D65D}" srcOrd="0" destOrd="0" presId="urn:microsoft.com/office/officeart/2008/layout/LinedList"/>
    <dgm:cxn modelId="{7B3C8B5C-F037-4BFD-93A1-A5BDD195F416}" type="presParOf" srcId="{858C95F5-FACC-440D-A18F-2EB8EE02D65D}" destId="{DD048AD5-B61B-4CA7-818E-464538290881}" srcOrd="0" destOrd="0" presId="urn:microsoft.com/office/officeart/2008/layout/LinedList"/>
    <dgm:cxn modelId="{E3AA8D18-6D87-49E7-A8F8-4710881488DD}" type="presParOf" srcId="{858C95F5-FACC-440D-A18F-2EB8EE02D65D}" destId="{00569BC7-897B-4080-89C4-0889A869419B}" srcOrd="1" destOrd="0" presId="urn:microsoft.com/office/officeart/2008/layout/LinedList"/>
    <dgm:cxn modelId="{8F9E2348-ABCA-4BA1-9CC9-4A46C845E941}" type="presParOf" srcId="{00569BC7-897B-4080-89C4-0889A869419B}" destId="{9639302A-BF3B-4674-8C18-9A4A5F77F809}" srcOrd="0" destOrd="0" presId="urn:microsoft.com/office/officeart/2008/layout/LinedList"/>
    <dgm:cxn modelId="{6B546A36-2D93-43D0-905D-73DB833E8E28}" type="presParOf" srcId="{00569BC7-897B-4080-89C4-0889A869419B}" destId="{5259D483-2819-46CF-A9C0-28B03643E87E}" srcOrd="1" destOrd="0" presId="urn:microsoft.com/office/officeart/2008/layout/LinedList"/>
    <dgm:cxn modelId="{09C8A209-F713-40B0-9658-C785C0498972}" type="presParOf" srcId="{858C95F5-FACC-440D-A18F-2EB8EE02D65D}" destId="{E32CFA1A-E730-40B4-9192-B71494D3B7FD}" srcOrd="2" destOrd="0" presId="urn:microsoft.com/office/officeart/2008/layout/LinedList"/>
    <dgm:cxn modelId="{1E9656B5-53A8-481C-8A7D-B3E964FABB1F}" type="presParOf" srcId="{858C95F5-FACC-440D-A18F-2EB8EE02D65D}" destId="{9DA0522A-6000-4094-9D0F-55BD831B0E0F}" srcOrd="3" destOrd="0" presId="urn:microsoft.com/office/officeart/2008/layout/LinedList"/>
    <dgm:cxn modelId="{3FD7A857-4C77-4552-B4E0-896E11A97F07}" type="presParOf" srcId="{9DA0522A-6000-4094-9D0F-55BD831B0E0F}" destId="{B6EA5CE3-08FD-4F2A-B573-1EDC7D08B35F}" srcOrd="0" destOrd="0" presId="urn:microsoft.com/office/officeart/2008/layout/LinedList"/>
    <dgm:cxn modelId="{5B9E4581-FCA8-49A2-A418-F6A28509F204}" type="presParOf" srcId="{9DA0522A-6000-4094-9D0F-55BD831B0E0F}" destId="{A1F51D30-AB10-4B75-A309-154BF981D1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476D68-AF86-4B79-ADD0-8F286DC4530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87C07E-BB0E-4C3F-A19A-3737976ACF69}">
      <dgm:prSet/>
      <dgm:spPr/>
      <dgm:t>
        <a:bodyPr/>
        <a:lstStyle/>
        <a:p>
          <a:pPr algn="just"/>
          <a:r>
            <a:rPr lang="en-US" b="1" i="0" dirty="0" err="1"/>
            <a:t>Dalam</a:t>
          </a:r>
          <a:r>
            <a:rPr lang="en-US" b="1" i="0" dirty="0"/>
            <a:t> </a:t>
          </a:r>
          <a:r>
            <a:rPr lang="en-US" b="1" i="0" dirty="0" err="1"/>
            <a:t>konteks</a:t>
          </a:r>
          <a:r>
            <a:rPr lang="en-US" b="1" i="0" dirty="0"/>
            <a:t> </a:t>
          </a:r>
          <a:r>
            <a:rPr lang="en-US" b="1" i="0" dirty="0" err="1"/>
            <a:t>arsitektur</a:t>
          </a:r>
          <a:r>
            <a:rPr lang="en-US" b="1" i="0" dirty="0"/>
            <a:t> </a:t>
          </a:r>
          <a:r>
            <a:rPr lang="en-US" b="1" i="0" dirty="0" err="1"/>
            <a:t>teknologi</a:t>
          </a:r>
          <a:r>
            <a:rPr lang="en-US" b="1" i="0" dirty="0"/>
            <a:t> TOGAF (The Open Group Architecture Framework), Processing Diagram </a:t>
          </a:r>
          <a:r>
            <a:rPr lang="en-US" b="1" i="0" dirty="0" err="1"/>
            <a:t>adalah</a:t>
          </a:r>
          <a:r>
            <a:rPr lang="en-US" b="1" i="0" dirty="0"/>
            <a:t> </a:t>
          </a:r>
          <a:r>
            <a:rPr lang="en-US" b="1" i="0" dirty="0" err="1"/>
            <a:t>alat</a:t>
          </a:r>
          <a:r>
            <a:rPr lang="en-US" b="1" i="0" dirty="0"/>
            <a:t> yang </a:t>
          </a:r>
          <a:r>
            <a:rPr lang="en-US" b="1" i="0" dirty="0" err="1"/>
            <a:t>digunakan</a:t>
          </a:r>
          <a:r>
            <a:rPr lang="en-US" b="1" i="0" dirty="0"/>
            <a:t> </a:t>
          </a:r>
          <a:r>
            <a:rPr lang="en-US" b="1" i="0" dirty="0" err="1"/>
            <a:t>untuk</a:t>
          </a:r>
          <a:r>
            <a:rPr lang="en-US" b="1" i="0" dirty="0"/>
            <a:t> </a:t>
          </a:r>
          <a:r>
            <a:rPr lang="en-US" b="1" i="0" dirty="0" err="1"/>
            <a:t>memetakan</a:t>
          </a:r>
          <a:r>
            <a:rPr lang="en-US" b="1" i="0" dirty="0"/>
            <a:t> dan </a:t>
          </a:r>
          <a:r>
            <a:rPr lang="en-US" b="1" i="0" dirty="0" err="1"/>
            <a:t>menjelaskan</a:t>
          </a:r>
          <a:r>
            <a:rPr lang="en-US" b="1" i="0" dirty="0"/>
            <a:t> proses dan </a:t>
          </a:r>
          <a:r>
            <a:rPr lang="en-US" b="1" i="0" dirty="0" err="1"/>
            <a:t>komponen</a:t>
          </a:r>
          <a:r>
            <a:rPr lang="en-US" b="1" i="0" dirty="0"/>
            <a:t> </a:t>
          </a:r>
          <a:r>
            <a:rPr lang="en-US" b="1" i="0" dirty="0" err="1"/>
            <a:t>teknis</a:t>
          </a:r>
          <a:r>
            <a:rPr lang="en-US" b="1" i="0" dirty="0"/>
            <a:t> yang </a:t>
          </a:r>
          <a:r>
            <a:rPr lang="en-US" b="1" i="0" dirty="0" err="1"/>
            <a:t>terlibat</a:t>
          </a:r>
          <a:r>
            <a:rPr lang="en-US" b="1" i="0" dirty="0"/>
            <a:t> </a:t>
          </a:r>
          <a:r>
            <a:rPr lang="en-US" b="1" i="0" dirty="0" err="1"/>
            <a:t>dalam</a:t>
          </a:r>
          <a:r>
            <a:rPr lang="en-US" b="1" i="0" dirty="0"/>
            <a:t> </a:t>
          </a:r>
          <a:r>
            <a:rPr lang="en-US" b="1" i="0" dirty="0" err="1"/>
            <a:t>pengolahan</a:t>
          </a:r>
          <a:r>
            <a:rPr lang="en-US" b="1" i="0" dirty="0"/>
            <a:t> </a:t>
          </a:r>
          <a:r>
            <a:rPr lang="en-US" b="1" i="0" dirty="0" err="1"/>
            <a:t>informasi</a:t>
          </a:r>
          <a:r>
            <a:rPr lang="en-US" b="1" i="0" dirty="0"/>
            <a:t>.</a:t>
          </a:r>
          <a:endParaRPr lang="en-US" b="1" dirty="0"/>
        </a:p>
      </dgm:t>
    </dgm:pt>
    <dgm:pt modelId="{12C4A986-F7D8-4A90-B24C-B0FA4F5BB33A}" type="parTrans" cxnId="{7D64D0A6-641E-45B6-8D75-AA0674F5A782}">
      <dgm:prSet/>
      <dgm:spPr/>
      <dgm:t>
        <a:bodyPr/>
        <a:lstStyle/>
        <a:p>
          <a:pPr algn="just"/>
          <a:endParaRPr lang="en-US" b="1"/>
        </a:p>
      </dgm:t>
    </dgm:pt>
    <dgm:pt modelId="{18670C0D-46A4-4A91-BEBE-2D579CC24CAA}" type="sibTrans" cxnId="{7D64D0A6-641E-45B6-8D75-AA0674F5A782}">
      <dgm:prSet/>
      <dgm:spPr/>
      <dgm:t>
        <a:bodyPr/>
        <a:lstStyle/>
        <a:p>
          <a:pPr algn="just"/>
          <a:endParaRPr lang="en-US" b="1"/>
        </a:p>
      </dgm:t>
    </dgm:pt>
    <dgm:pt modelId="{9CAD1778-A8FE-44D6-B6C9-226D4A5F3F4C}">
      <dgm:prSet/>
      <dgm:spPr/>
      <dgm:t>
        <a:bodyPr/>
        <a:lstStyle/>
        <a:p>
          <a:pPr algn="just"/>
          <a:r>
            <a:rPr lang="en-US" b="1" i="0"/>
            <a:t>Diagram ini memperlihatkan bagaimana data diproses oleh sistem, interaksi antara proses-proses komputasi, dan bagaimana proses-proses tersebut didukung oleh infrastruktur teknologi.</a:t>
          </a:r>
          <a:endParaRPr lang="en-US" b="1"/>
        </a:p>
      </dgm:t>
    </dgm:pt>
    <dgm:pt modelId="{53630721-B96B-4527-8AA1-80D145117084}" type="parTrans" cxnId="{76141DC0-63A2-43A1-90CF-88AA84983DD9}">
      <dgm:prSet/>
      <dgm:spPr/>
      <dgm:t>
        <a:bodyPr/>
        <a:lstStyle/>
        <a:p>
          <a:pPr algn="just"/>
          <a:endParaRPr lang="en-US" b="1"/>
        </a:p>
      </dgm:t>
    </dgm:pt>
    <dgm:pt modelId="{8A5B0529-3376-470C-806B-E202E5709C56}" type="sibTrans" cxnId="{76141DC0-63A2-43A1-90CF-88AA84983DD9}">
      <dgm:prSet/>
      <dgm:spPr/>
      <dgm:t>
        <a:bodyPr/>
        <a:lstStyle/>
        <a:p>
          <a:pPr algn="just"/>
          <a:endParaRPr lang="en-US" b="1"/>
        </a:p>
      </dgm:t>
    </dgm:pt>
    <dgm:pt modelId="{F9CB52ED-6EFE-4D0E-A916-95541186D6AB}" type="pres">
      <dgm:prSet presAssocID="{AA476D68-AF86-4B79-ADD0-8F286DC4530F}" presName="vert0" presStyleCnt="0">
        <dgm:presLayoutVars>
          <dgm:dir/>
          <dgm:animOne val="branch"/>
          <dgm:animLvl val="lvl"/>
        </dgm:presLayoutVars>
      </dgm:prSet>
      <dgm:spPr/>
    </dgm:pt>
    <dgm:pt modelId="{B344CFD6-753A-4B33-9C5F-54E6BA8E48FC}" type="pres">
      <dgm:prSet presAssocID="{6787C07E-BB0E-4C3F-A19A-3737976ACF69}" presName="thickLine" presStyleLbl="alignNode1" presStyleIdx="0" presStyleCnt="2"/>
      <dgm:spPr/>
    </dgm:pt>
    <dgm:pt modelId="{EF2B1B5B-87A4-4508-9070-F3F508151EF0}" type="pres">
      <dgm:prSet presAssocID="{6787C07E-BB0E-4C3F-A19A-3737976ACF69}" presName="horz1" presStyleCnt="0"/>
      <dgm:spPr/>
    </dgm:pt>
    <dgm:pt modelId="{EE20D281-9FDE-4B91-A312-CF569CE781FC}" type="pres">
      <dgm:prSet presAssocID="{6787C07E-BB0E-4C3F-A19A-3737976ACF69}" presName="tx1" presStyleLbl="revTx" presStyleIdx="0" presStyleCnt="2"/>
      <dgm:spPr/>
    </dgm:pt>
    <dgm:pt modelId="{84727E46-0A96-42AD-8D35-B54D64E91482}" type="pres">
      <dgm:prSet presAssocID="{6787C07E-BB0E-4C3F-A19A-3737976ACF69}" presName="vert1" presStyleCnt="0"/>
      <dgm:spPr/>
    </dgm:pt>
    <dgm:pt modelId="{01CBE8A5-2144-464C-B8FF-33BECAF213D9}" type="pres">
      <dgm:prSet presAssocID="{9CAD1778-A8FE-44D6-B6C9-226D4A5F3F4C}" presName="thickLine" presStyleLbl="alignNode1" presStyleIdx="1" presStyleCnt="2"/>
      <dgm:spPr/>
    </dgm:pt>
    <dgm:pt modelId="{15EA740C-77EA-4E38-9E5A-181508FA3CF0}" type="pres">
      <dgm:prSet presAssocID="{9CAD1778-A8FE-44D6-B6C9-226D4A5F3F4C}" presName="horz1" presStyleCnt="0"/>
      <dgm:spPr/>
    </dgm:pt>
    <dgm:pt modelId="{E5F318E1-8E16-4A2D-8872-A9121FF6D9D0}" type="pres">
      <dgm:prSet presAssocID="{9CAD1778-A8FE-44D6-B6C9-226D4A5F3F4C}" presName="tx1" presStyleLbl="revTx" presStyleIdx="1" presStyleCnt="2"/>
      <dgm:spPr/>
    </dgm:pt>
    <dgm:pt modelId="{7D2465FC-1B1C-4CBF-ACE7-14BDDAD6E5BA}" type="pres">
      <dgm:prSet presAssocID="{9CAD1778-A8FE-44D6-B6C9-226D4A5F3F4C}" presName="vert1" presStyleCnt="0"/>
      <dgm:spPr/>
    </dgm:pt>
  </dgm:ptLst>
  <dgm:cxnLst>
    <dgm:cxn modelId="{4F98EA10-8BB4-407B-A06B-0C79B0EF0C9A}" type="presOf" srcId="{6787C07E-BB0E-4C3F-A19A-3737976ACF69}" destId="{EE20D281-9FDE-4B91-A312-CF569CE781FC}" srcOrd="0" destOrd="0" presId="urn:microsoft.com/office/officeart/2008/layout/LinedList"/>
    <dgm:cxn modelId="{521EBF52-E849-4D7A-8BB0-702F63477841}" type="presOf" srcId="{9CAD1778-A8FE-44D6-B6C9-226D4A5F3F4C}" destId="{E5F318E1-8E16-4A2D-8872-A9121FF6D9D0}" srcOrd="0" destOrd="0" presId="urn:microsoft.com/office/officeart/2008/layout/LinedList"/>
    <dgm:cxn modelId="{2A41137C-37F8-41E7-BCD9-813723A28318}" type="presOf" srcId="{AA476D68-AF86-4B79-ADD0-8F286DC4530F}" destId="{F9CB52ED-6EFE-4D0E-A916-95541186D6AB}" srcOrd="0" destOrd="0" presId="urn:microsoft.com/office/officeart/2008/layout/LinedList"/>
    <dgm:cxn modelId="{7D64D0A6-641E-45B6-8D75-AA0674F5A782}" srcId="{AA476D68-AF86-4B79-ADD0-8F286DC4530F}" destId="{6787C07E-BB0E-4C3F-A19A-3737976ACF69}" srcOrd="0" destOrd="0" parTransId="{12C4A986-F7D8-4A90-B24C-B0FA4F5BB33A}" sibTransId="{18670C0D-46A4-4A91-BEBE-2D579CC24CAA}"/>
    <dgm:cxn modelId="{76141DC0-63A2-43A1-90CF-88AA84983DD9}" srcId="{AA476D68-AF86-4B79-ADD0-8F286DC4530F}" destId="{9CAD1778-A8FE-44D6-B6C9-226D4A5F3F4C}" srcOrd="1" destOrd="0" parTransId="{53630721-B96B-4527-8AA1-80D145117084}" sibTransId="{8A5B0529-3376-470C-806B-E202E5709C56}"/>
    <dgm:cxn modelId="{239032CB-9C8C-447F-956E-C26EDCB4CF4C}" type="presParOf" srcId="{F9CB52ED-6EFE-4D0E-A916-95541186D6AB}" destId="{B344CFD6-753A-4B33-9C5F-54E6BA8E48FC}" srcOrd="0" destOrd="0" presId="urn:microsoft.com/office/officeart/2008/layout/LinedList"/>
    <dgm:cxn modelId="{6E3A7C8C-E8F8-431D-BFCF-2E0AFB8A4693}" type="presParOf" srcId="{F9CB52ED-6EFE-4D0E-A916-95541186D6AB}" destId="{EF2B1B5B-87A4-4508-9070-F3F508151EF0}" srcOrd="1" destOrd="0" presId="urn:microsoft.com/office/officeart/2008/layout/LinedList"/>
    <dgm:cxn modelId="{D5748238-54C6-4704-A8FA-6E433F2F1B4A}" type="presParOf" srcId="{EF2B1B5B-87A4-4508-9070-F3F508151EF0}" destId="{EE20D281-9FDE-4B91-A312-CF569CE781FC}" srcOrd="0" destOrd="0" presId="urn:microsoft.com/office/officeart/2008/layout/LinedList"/>
    <dgm:cxn modelId="{0A711EE5-E315-4B6C-BECF-2EA47C5D56D8}" type="presParOf" srcId="{EF2B1B5B-87A4-4508-9070-F3F508151EF0}" destId="{84727E46-0A96-42AD-8D35-B54D64E91482}" srcOrd="1" destOrd="0" presId="urn:microsoft.com/office/officeart/2008/layout/LinedList"/>
    <dgm:cxn modelId="{E2A80B47-7061-416F-9328-253E7AD15DDA}" type="presParOf" srcId="{F9CB52ED-6EFE-4D0E-A916-95541186D6AB}" destId="{01CBE8A5-2144-464C-B8FF-33BECAF213D9}" srcOrd="2" destOrd="0" presId="urn:microsoft.com/office/officeart/2008/layout/LinedList"/>
    <dgm:cxn modelId="{A68B7E63-8803-4308-9680-4EB1AEED390F}" type="presParOf" srcId="{F9CB52ED-6EFE-4D0E-A916-95541186D6AB}" destId="{15EA740C-77EA-4E38-9E5A-181508FA3CF0}" srcOrd="3" destOrd="0" presId="urn:microsoft.com/office/officeart/2008/layout/LinedList"/>
    <dgm:cxn modelId="{95E5D960-DE7E-40F3-8F17-54D88BD0A065}" type="presParOf" srcId="{15EA740C-77EA-4E38-9E5A-181508FA3CF0}" destId="{E5F318E1-8E16-4A2D-8872-A9121FF6D9D0}" srcOrd="0" destOrd="0" presId="urn:microsoft.com/office/officeart/2008/layout/LinedList"/>
    <dgm:cxn modelId="{AE4A9BCA-E905-4432-A132-D75F3ED62394}" type="presParOf" srcId="{15EA740C-77EA-4E38-9E5A-181508FA3CF0}" destId="{7D2465FC-1B1C-4CBF-ACE7-14BDDAD6E5B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A476D68-AF86-4B79-ADD0-8F286DC4530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0CEDC2-E1FE-4DF8-A029-BA36E86F3903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en-US" b="1" i="0" dirty="0"/>
            <a:t>Unit </a:t>
          </a:r>
          <a:r>
            <a:rPr lang="en-US" b="1" i="0" dirty="0" err="1"/>
            <a:t>Pengolahan</a:t>
          </a:r>
          <a:r>
            <a:rPr lang="en-US" b="0" i="0" dirty="0"/>
            <a:t>:</a:t>
          </a:r>
        </a:p>
      </dgm:t>
    </dgm:pt>
    <dgm:pt modelId="{1EFDCB46-2BF8-4C8B-A052-4D01BF1E477A}" type="parTrans" cxnId="{43B2D6D1-FB65-4ABC-8C7E-C0AFB80C6554}">
      <dgm:prSet/>
      <dgm:spPr/>
      <dgm:t>
        <a:bodyPr/>
        <a:lstStyle/>
        <a:p>
          <a:pPr algn="just"/>
          <a:endParaRPr lang="en-US"/>
        </a:p>
      </dgm:t>
    </dgm:pt>
    <dgm:pt modelId="{42592C18-139E-4954-BD1F-8EE7BAB6ACC7}" type="sibTrans" cxnId="{43B2D6D1-FB65-4ABC-8C7E-C0AFB80C6554}">
      <dgm:prSet/>
      <dgm:spPr/>
      <dgm:t>
        <a:bodyPr/>
        <a:lstStyle/>
        <a:p>
          <a:pPr algn="just"/>
          <a:endParaRPr lang="en-US"/>
        </a:p>
      </dgm:t>
    </dgm:pt>
    <dgm:pt modelId="{2A38706F-0179-4CAE-899D-9E6458104F30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en-US" b="1" i="0" dirty="0" err="1"/>
            <a:t>Aplikasi</a:t>
          </a:r>
          <a:r>
            <a:rPr lang="en-US" b="1" i="0" dirty="0"/>
            <a:t> dan </a:t>
          </a:r>
          <a:r>
            <a:rPr lang="en-US" b="1" i="0" dirty="0" err="1"/>
            <a:t>Fungsi</a:t>
          </a:r>
          <a:r>
            <a:rPr lang="en-US" b="0" i="0" dirty="0"/>
            <a:t>:</a:t>
          </a:r>
        </a:p>
      </dgm:t>
    </dgm:pt>
    <dgm:pt modelId="{5EB39211-C6EA-4530-BEBC-E4AA286C9BF9}" type="parTrans" cxnId="{4AA89D20-AF23-452C-93B7-BB4351994662}">
      <dgm:prSet/>
      <dgm:spPr/>
      <dgm:t>
        <a:bodyPr/>
        <a:lstStyle/>
        <a:p>
          <a:pPr algn="just"/>
          <a:endParaRPr lang="en-US"/>
        </a:p>
      </dgm:t>
    </dgm:pt>
    <dgm:pt modelId="{A0E66AF5-2AF0-4F46-9A3A-B16674A58F59}" type="sibTrans" cxnId="{4AA89D20-AF23-452C-93B7-BB4351994662}">
      <dgm:prSet/>
      <dgm:spPr/>
      <dgm:t>
        <a:bodyPr/>
        <a:lstStyle/>
        <a:p>
          <a:pPr algn="just"/>
          <a:endParaRPr lang="en-US"/>
        </a:p>
      </dgm:t>
    </dgm:pt>
    <dgm:pt modelId="{83E1A7CE-B4FA-4C4E-9E57-D088BE4E57EE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en-US" b="1" i="0" dirty="0" err="1"/>
            <a:t>Aliran</a:t>
          </a:r>
          <a:r>
            <a:rPr lang="en-US" b="1" i="0" dirty="0"/>
            <a:t> Data</a:t>
          </a:r>
          <a:r>
            <a:rPr lang="en-US" b="0" i="0" dirty="0"/>
            <a:t>:</a:t>
          </a:r>
        </a:p>
      </dgm:t>
    </dgm:pt>
    <dgm:pt modelId="{AA3239D5-2FF0-4EFC-9082-CA4A722A1D02}" type="parTrans" cxnId="{5CD22134-DD67-42ED-8A65-4010B184FF16}">
      <dgm:prSet/>
      <dgm:spPr/>
      <dgm:t>
        <a:bodyPr/>
        <a:lstStyle/>
        <a:p>
          <a:pPr algn="just"/>
          <a:endParaRPr lang="en-US"/>
        </a:p>
      </dgm:t>
    </dgm:pt>
    <dgm:pt modelId="{1FFFE587-DAF0-4E91-AF54-11544214E1E1}" type="sibTrans" cxnId="{5CD22134-DD67-42ED-8A65-4010B184FF16}">
      <dgm:prSet/>
      <dgm:spPr/>
      <dgm:t>
        <a:bodyPr/>
        <a:lstStyle/>
        <a:p>
          <a:pPr algn="just"/>
          <a:endParaRPr lang="en-US"/>
        </a:p>
      </dgm:t>
    </dgm:pt>
    <dgm:pt modelId="{A855704D-EB6C-4CDB-B7DD-C25511D0BBA2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en-US" b="1" i="0" dirty="0" err="1"/>
            <a:t>Komponen</a:t>
          </a:r>
          <a:r>
            <a:rPr lang="en-US" b="1" i="0" dirty="0"/>
            <a:t> </a:t>
          </a:r>
          <a:r>
            <a:rPr lang="en-US" b="1" i="0" dirty="0" err="1"/>
            <a:t>Infrastruktur</a:t>
          </a:r>
          <a:r>
            <a:rPr lang="en-US" b="0" i="0" dirty="0"/>
            <a:t>:</a:t>
          </a:r>
        </a:p>
      </dgm:t>
    </dgm:pt>
    <dgm:pt modelId="{1DCC1DC4-AB96-4FF4-A121-917BBF2898B3}" type="parTrans" cxnId="{1A337969-8582-4055-A70E-9BDA385F9B89}">
      <dgm:prSet/>
      <dgm:spPr/>
      <dgm:t>
        <a:bodyPr/>
        <a:lstStyle/>
        <a:p>
          <a:pPr algn="just"/>
          <a:endParaRPr lang="en-US"/>
        </a:p>
      </dgm:t>
    </dgm:pt>
    <dgm:pt modelId="{4621A542-2802-449D-A531-147278535979}" type="sibTrans" cxnId="{1A337969-8582-4055-A70E-9BDA385F9B89}">
      <dgm:prSet/>
      <dgm:spPr/>
      <dgm:t>
        <a:bodyPr/>
        <a:lstStyle/>
        <a:p>
          <a:pPr algn="just"/>
          <a:endParaRPr lang="en-US"/>
        </a:p>
      </dgm:t>
    </dgm:pt>
    <dgm:pt modelId="{65AB274B-9FB1-4874-8D25-5AF5CDCFBE6F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en-US" b="0" i="0" dirty="0" err="1"/>
            <a:t>Ini</a:t>
          </a:r>
          <a:r>
            <a:rPr lang="en-US" b="0" i="0" dirty="0"/>
            <a:t> </a:t>
          </a:r>
          <a:r>
            <a:rPr lang="en-US" b="0" i="0" dirty="0" err="1"/>
            <a:t>mungkin</a:t>
          </a:r>
          <a:r>
            <a:rPr lang="en-US" b="0" i="0" dirty="0"/>
            <a:t> </a:t>
          </a:r>
          <a:r>
            <a:rPr lang="en-US" b="0" i="0" dirty="0" err="1"/>
            <a:t>termasuk</a:t>
          </a:r>
          <a:r>
            <a:rPr lang="en-US" b="0" i="0" dirty="0"/>
            <a:t> server, </a:t>
          </a:r>
          <a:r>
            <a:rPr lang="en-US" b="0" i="0" dirty="0" err="1"/>
            <a:t>komputer</a:t>
          </a:r>
          <a:r>
            <a:rPr lang="en-US" b="0" i="0" dirty="0"/>
            <a:t> </a:t>
          </a:r>
          <a:r>
            <a:rPr lang="en-US" b="0" i="0" dirty="0" err="1"/>
            <a:t>klien</a:t>
          </a:r>
          <a:r>
            <a:rPr lang="en-US" b="0" i="0" dirty="0"/>
            <a:t>, </a:t>
          </a:r>
          <a:r>
            <a:rPr lang="en-US" b="0" i="0" dirty="0" err="1"/>
            <a:t>atau</a:t>
          </a:r>
          <a:r>
            <a:rPr lang="en-US" b="0" i="0" dirty="0"/>
            <a:t> </a:t>
          </a:r>
          <a:r>
            <a:rPr lang="en-US" b="0" i="0" dirty="0" err="1"/>
            <a:t>sistem</a:t>
          </a:r>
          <a:r>
            <a:rPr lang="en-US" b="0" i="0" dirty="0"/>
            <a:t> yang </a:t>
          </a:r>
          <a:r>
            <a:rPr lang="en-US" b="0" i="0" dirty="0" err="1"/>
            <a:t>mengolah</a:t>
          </a:r>
          <a:r>
            <a:rPr lang="en-US" b="0" i="0" dirty="0"/>
            <a:t> data.</a:t>
          </a:r>
        </a:p>
      </dgm:t>
    </dgm:pt>
    <dgm:pt modelId="{47958C43-50B0-4591-A678-4B5A4A01A683}" type="parTrans" cxnId="{EDAA503F-B502-4995-B08F-6C5F936711DD}">
      <dgm:prSet/>
      <dgm:spPr/>
      <dgm:t>
        <a:bodyPr/>
        <a:lstStyle/>
        <a:p>
          <a:pPr algn="just"/>
          <a:endParaRPr lang="en-US"/>
        </a:p>
      </dgm:t>
    </dgm:pt>
    <dgm:pt modelId="{1A2B4A2F-F52E-47E4-B120-D6353E993739}" type="sibTrans" cxnId="{EDAA503F-B502-4995-B08F-6C5F936711DD}">
      <dgm:prSet/>
      <dgm:spPr/>
      <dgm:t>
        <a:bodyPr/>
        <a:lstStyle/>
        <a:p>
          <a:pPr algn="just"/>
          <a:endParaRPr lang="en-US"/>
        </a:p>
      </dgm:t>
    </dgm:pt>
    <dgm:pt modelId="{8712C60D-AF5F-4454-82AA-6E9D30DBB54F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en-US" b="0" i="0" dirty="0" err="1"/>
            <a:t>Aplikasi</a:t>
          </a:r>
          <a:r>
            <a:rPr lang="en-US" b="0" i="0" dirty="0"/>
            <a:t> </a:t>
          </a:r>
          <a:r>
            <a:rPr lang="en-US" b="0" i="0" dirty="0" err="1"/>
            <a:t>atau</a:t>
          </a:r>
          <a:r>
            <a:rPr lang="en-US" b="0" i="0" dirty="0"/>
            <a:t> </a:t>
          </a:r>
          <a:r>
            <a:rPr lang="en-US" b="0" i="0" dirty="0" err="1"/>
            <a:t>fungsi</a:t>
          </a:r>
          <a:r>
            <a:rPr lang="en-US" b="0" i="0" dirty="0"/>
            <a:t> </a:t>
          </a:r>
          <a:r>
            <a:rPr lang="en-US" b="0" i="0" dirty="0" err="1"/>
            <a:t>spesifik</a:t>
          </a:r>
          <a:r>
            <a:rPr lang="en-US" b="0" i="0" dirty="0"/>
            <a:t> yang </a:t>
          </a:r>
          <a:r>
            <a:rPr lang="en-US" b="0" i="0" dirty="0" err="1"/>
            <a:t>diproses</a:t>
          </a:r>
          <a:r>
            <a:rPr lang="en-US" b="0" i="0" dirty="0"/>
            <a:t> oleh unit-unit </a:t>
          </a:r>
          <a:r>
            <a:rPr lang="en-US" b="0" i="0" dirty="0" err="1"/>
            <a:t>tersebut</a:t>
          </a:r>
          <a:r>
            <a:rPr lang="en-US" b="0" i="0" dirty="0"/>
            <a:t>.</a:t>
          </a:r>
        </a:p>
      </dgm:t>
    </dgm:pt>
    <dgm:pt modelId="{CF792874-BF3A-4A82-A6B0-F29B3E1DE3B1}" type="parTrans" cxnId="{C7E44CB0-D021-40E2-8ADA-603E8A5F65FC}">
      <dgm:prSet/>
      <dgm:spPr/>
      <dgm:t>
        <a:bodyPr/>
        <a:lstStyle/>
        <a:p>
          <a:pPr algn="just"/>
          <a:endParaRPr lang="en-US"/>
        </a:p>
      </dgm:t>
    </dgm:pt>
    <dgm:pt modelId="{1D72774C-75A1-46EC-83E4-E7A4DB10EB90}" type="sibTrans" cxnId="{C7E44CB0-D021-40E2-8ADA-603E8A5F65FC}">
      <dgm:prSet/>
      <dgm:spPr/>
      <dgm:t>
        <a:bodyPr/>
        <a:lstStyle/>
        <a:p>
          <a:pPr algn="just"/>
          <a:endParaRPr lang="en-US"/>
        </a:p>
      </dgm:t>
    </dgm:pt>
    <dgm:pt modelId="{F9FD354B-464A-4822-A930-4A5BCEADBF38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en-US" b="0" i="0" dirty="0" err="1"/>
            <a:t>Bagaimana</a:t>
          </a:r>
          <a:r>
            <a:rPr lang="en-US" b="0" i="0" dirty="0"/>
            <a:t> data </a:t>
          </a:r>
          <a:r>
            <a:rPr lang="en-US" b="0" i="0" dirty="0" err="1"/>
            <a:t>bergerak</a:t>
          </a:r>
          <a:r>
            <a:rPr lang="en-US" b="0" i="0" dirty="0"/>
            <a:t> </a:t>
          </a:r>
          <a:r>
            <a:rPr lang="en-US" b="0" i="0" dirty="0" err="1"/>
            <a:t>antar</a:t>
          </a:r>
          <a:r>
            <a:rPr lang="en-US" b="0" i="0" dirty="0"/>
            <a:t> proses </a:t>
          </a:r>
          <a:r>
            <a:rPr lang="en-US" b="0" i="0" dirty="0" err="1"/>
            <a:t>atau</a:t>
          </a:r>
          <a:r>
            <a:rPr lang="en-US" b="0" i="0" dirty="0"/>
            <a:t> </a:t>
          </a:r>
          <a:r>
            <a:rPr lang="en-US" b="0" i="0" dirty="0" err="1"/>
            <a:t>aplikasi</a:t>
          </a:r>
          <a:r>
            <a:rPr lang="en-US" b="0" i="0" dirty="0"/>
            <a:t> </a:t>
          </a:r>
          <a:r>
            <a:rPr lang="en-US" b="0" i="0" dirty="0" err="1"/>
            <a:t>dalam</a:t>
          </a:r>
          <a:r>
            <a:rPr lang="en-US" b="0" i="0" dirty="0"/>
            <a:t> </a:t>
          </a:r>
          <a:r>
            <a:rPr lang="en-US" b="0" i="0" dirty="0" err="1"/>
            <a:t>sistem</a:t>
          </a:r>
          <a:r>
            <a:rPr lang="en-US" b="0" i="0" dirty="0"/>
            <a:t>, </a:t>
          </a:r>
          <a:r>
            <a:rPr lang="en-US" b="0" i="0" dirty="0" err="1"/>
            <a:t>sering</a:t>
          </a:r>
          <a:r>
            <a:rPr lang="en-US" b="0" i="0" dirty="0"/>
            <a:t> kali </a:t>
          </a:r>
          <a:r>
            <a:rPr lang="en-US" b="0" i="0" dirty="0" err="1"/>
            <a:t>ditunjukkan</a:t>
          </a:r>
          <a:r>
            <a:rPr lang="en-US" b="0" i="0" dirty="0"/>
            <a:t> </a:t>
          </a:r>
          <a:r>
            <a:rPr lang="en-US" b="0" i="0" dirty="0" err="1"/>
            <a:t>dengan</a:t>
          </a:r>
          <a:r>
            <a:rPr lang="en-US" b="0" i="0" dirty="0"/>
            <a:t> </a:t>
          </a:r>
          <a:r>
            <a:rPr lang="en-US" b="0" i="0" dirty="0" err="1"/>
            <a:t>panah</a:t>
          </a:r>
          <a:r>
            <a:rPr lang="en-US" b="0" i="0" dirty="0"/>
            <a:t>.</a:t>
          </a:r>
        </a:p>
      </dgm:t>
    </dgm:pt>
    <dgm:pt modelId="{48992225-62D3-46C8-9B35-AA0BDAF6196C}" type="parTrans" cxnId="{75190E78-BAFF-41BE-94BC-83308528D3A7}">
      <dgm:prSet/>
      <dgm:spPr/>
      <dgm:t>
        <a:bodyPr/>
        <a:lstStyle/>
        <a:p>
          <a:pPr algn="just"/>
          <a:endParaRPr lang="en-US"/>
        </a:p>
      </dgm:t>
    </dgm:pt>
    <dgm:pt modelId="{E5D263FB-F2EF-4722-A1DC-0E162F535C15}" type="sibTrans" cxnId="{75190E78-BAFF-41BE-94BC-83308528D3A7}">
      <dgm:prSet/>
      <dgm:spPr/>
      <dgm:t>
        <a:bodyPr/>
        <a:lstStyle/>
        <a:p>
          <a:pPr algn="just"/>
          <a:endParaRPr lang="en-US"/>
        </a:p>
      </dgm:t>
    </dgm:pt>
    <dgm:pt modelId="{AD965D9D-7AA9-436F-BCCF-886218D5E504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en-US" b="0" i="0" dirty="0" err="1"/>
            <a:t>Infrastruktur</a:t>
          </a:r>
          <a:r>
            <a:rPr lang="en-US" b="0" i="0" dirty="0"/>
            <a:t> </a:t>
          </a:r>
          <a:r>
            <a:rPr lang="en-US" b="0" i="0" dirty="0" err="1"/>
            <a:t>pendukung</a:t>
          </a:r>
          <a:r>
            <a:rPr lang="en-US" b="0" i="0" dirty="0"/>
            <a:t> </a:t>
          </a:r>
          <a:r>
            <a:rPr lang="en-US" b="0" i="0" dirty="0" err="1"/>
            <a:t>seperti</a:t>
          </a:r>
          <a:r>
            <a:rPr lang="en-US" b="0" i="0" dirty="0"/>
            <a:t> </a:t>
          </a:r>
          <a:r>
            <a:rPr lang="en-US" b="0" i="0" dirty="0" err="1"/>
            <a:t>jaringan</a:t>
          </a:r>
          <a:r>
            <a:rPr lang="en-US" b="0" i="0" dirty="0"/>
            <a:t>, middleware, dan </a:t>
          </a:r>
          <a:r>
            <a:rPr lang="en-US" b="0" i="0" dirty="0" err="1"/>
            <a:t>perangkat</a:t>
          </a:r>
          <a:r>
            <a:rPr lang="en-US" b="0" i="0" dirty="0"/>
            <a:t> </a:t>
          </a:r>
          <a:r>
            <a:rPr lang="en-US" b="0" i="0" dirty="0" err="1"/>
            <a:t>keras</a:t>
          </a:r>
          <a:r>
            <a:rPr lang="en-US" b="0" i="0" dirty="0"/>
            <a:t> </a:t>
          </a:r>
          <a:r>
            <a:rPr lang="en-US" b="0" i="0" dirty="0" err="1"/>
            <a:t>komunikasi</a:t>
          </a:r>
          <a:r>
            <a:rPr lang="en-US" b="0" i="0" dirty="0"/>
            <a:t> data.</a:t>
          </a:r>
        </a:p>
      </dgm:t>
    </dgm:pt>
    <dgm:pt modelId="{4EAD4FDD-3EBA-4D04-A554-76A875598C29}" type="parTrans" cxnId="{1762F6BA-54A5-4E75-A6D6-C6088D335436}">
      <dgm:prSet/>
      <dgm:spPr/>
      <dgm:t>
        <a:bodyPr/>
        <a:lstStyle/>
        <a:p>
          <a:pPr algn="just"/>
          <a:endParaRPr lang="en-US"/>
        </a:p>
      </dgm:t>
    </dgm:pt>
    <dgm:pt modelId="{4941455D-D12F-4C8D-AB1B-B9E9B19E34F9}" type="sibTrans" cxnId="{1762F6BA-54A5-4E75-A6D6-C6088D335436}">
      <dgm:prSet/>
      <dgm:spPr/>
      <dgm:t>
        <a:bodyPr/>
        <a:lstStyle/>
        <a:p>
          <a:pPr algn="just"/>
          <a:endParaRPr lang="en-US"/>
        </a:p>
      </dgm:t>
    </dgm:pt>
    <dgm:pt modelId="{F9CB52ED-6EFE-4D0E-A916-95541186D6AB}" type="pres">
      <dgm:prSet presAssocID="{AA476D68-AF86-4B79-ADD0-8F286DC4530F}" presName="vert0" presStyleCnt="0">
        <dgm:presLayoutVars>
          <dgm:dir/>
          <dgm:animOne val="branch"/>
          <dgm:animLvl val="lvl"/>
        </dgm:presLayoutVars>
      </dgm:prSet>
      <dgm:spPr/>
    </dgm:pt>
    <dgm:pt modelId="{D25EDB76-7C96-4059-A94E-F57B1AB882B3}" type="pres">
      <dgm:prSet presAssocID="{980CEDC2-E1FE-4DF8-A029-BA36E86F3903}" presName="thickLine" presStyleLbl="alignNode1" presStyleIdx="0" presStyleCnt="4"/>
      <dgm:spPr/>
    </dgm:pt>
    <dgm:pt modelId="{157375B4-BF3F-4A96-B581-B211EF47D8D1}" type="pres">
      <dgm:prSet presAssocID="{980CEDC2-E1FE-4DF8-A029-BA36E86F3903}" presName="horz1" presStyleCnt="0"/>
      <dgm:spPr/>
    </dgm:pt>
    <dgm:pt modelId="{FF18471D-795D-4149-BE04-86DBCB9B4540}" type="pres">
      <dgm:prSet presAssocID="{980CEDC2-E1FE-4DF8-A029-BA36E86F3903}" presName="tx1" presStyleLbl="revTx" presStyleIdx="0" presStyleCnt="8"/>
      <dgm:spPr/>
    </dgm:pt>
    <dgm:pt modelId="{F543BADA-7C58-43A1-8C1C-2BF6D68DE778}" type="pres">
      <dgm:prSet presAssocID="{980CEDC2-E1FE-4DF8-A029-BA36E86F3903}" presName="vert1" presStyleCnt="0"/>
      <dgm:spPr/>
    </dgm:pt>
    <dgm:pt modelId="{1DD4003F-4511-48F6-A217-66C4FF699660}" type="pres">
      <dgm:prSet presAssocID="{65AB274B-9FB1-4874-8D25-5AF5CDCFBE6F}" presName="vertSpace2a" presStyleCnt="0"/>
      <dgm:spPr/>
    </dgm:pt>
    <dgm:pt modelId="{EB6C7FAC-8869-4663-A99C-25C8E7A65429}" type="pres">
      <dgm:prSet presAssocID="{65AB274B-9FB1-4874-8D25-5AF5CDCFBE6F}" presName="horz2" presStyleCnt="0"/>
      <dgm:spPr/>
    </dgm:pt>
    <dgm:pt modelId="{53FFD154-3277-445A-913C-D46979D458CB}" type="pres">
      <dgm:prSet presAssocID="{65AB274B-9FB1-4874-8D25-5AF5CDCFBE6F}" presName="horzSpace2" presStyleCnt="0"/>
      <dgm:spPr/>
    </dgm:pt>
    <dgm:pt modelId="{1F0A58B7-AD51-4F3D-A44B-D4BDFEEEB25C}" type="pres">
      <dgm:prSet presAssocID="{65AB274B-9FB1-4874-8D25-5AF5CDCFBE6F}" presName="tx2" presStyleLbl="revTx" presStyleIdx="1" presStyleCnt="8"/>
      <dgm:spPr/>
    </dgm:pt>
    <dgm:pt modelId="{D6DB08A9-848D-44C1-9655-30996B8D36D2}" type="pres">
      <dgm:prSet presAssocID="{65AB274B-9FB1-4874-8D25-5AF5CDCFBE6F}" presName="vert2" presStyleCnt="0"/>
      <dgm:spPr/>
    </dgm:pt>
    <dgm:pt modelId="{E796E34D-16E2-44DB-8BCB-B19B047144DF}" type="pres">
      <dgm:prSet presAssocID="{65AB274B-9FB1-4874-8D25-5AF5CDCFBE6F}" presName="thinLine2b" presStyleLbl="callout" presStyleIdx="0" presStyleCnt="4"/>
      <dgm:spPr/>
    </dgm:pt>
    <dgm:pt modelId="{5D98F257-EA42-42ED-9393-AA73A71901D2}" type="pres">
      <dgm:prSet presAssocID="{65AB274B-9FB1-4874-8D25-5AF5CDCFBE6F}" presName="vertSpace2b" presStyleCnt="0"/>
      <dgm:spPr/>
    </dgm:pt>
    <dgm:pt modelId="{0D37F9CE-B9AC-449B-9FCF-1046EA9BE2F6}" type="pres">
      <dgm:prSet presAssocID="{2A38706F-0179-4CAE-899D-9E6458104F30}" presName="thickLine" presStyleLbl="alignNode1" presStyleIdx="1" presStyleCnt="4"/>
      <dgm:spPr/>
    </dgm:pt>
    <dgm:pt modelId="{CCBE281E-278C-4C24-B2C2-379F0A7D7B9A}" type="pres">
      <dgm:prSet presAssocID="{2A38706F-0179-4CAE-899D-9E6458104F30}" presName="horz1" presStyleCnt="0"/>
      <dgm:spPr/>
    </dgm:pt>
    <dgm:pt modelId="{75F7094F-BBAE-4CBE-A521-29F1E3647BF7}" type="pres">
      <dgm:prSet presAssocID="{2A38706F-0179-4CAE-899D-9E6458104F30}" presName="tx1" presStyleLbl="revTx" presStyleIdx="2" presStyleCnt="8"/>
      <dgm:spPr/>
    </dgm:pt>
    <dgm:pt modelId="{56C7A4EF-DA90-4FB3-A065-78B48DA2AE2D}" type="pres">
      <dgm:prSet presAssocID="{2A38706F-0179-4CAE-899D-9E6458104F30}" presName="vert1" presStyleCnt="0"/>
      <dgm:spPr/>
    </dgm:pt>
    <dgm:pt modelId="{332114D6-0AAF-44B9-900D-B104397B8ABD}" type="pres">
      <dgm:prSet presAssocID="{8712C60D-AF5F-4454-82AA-6E9D30DBB54F}" presName="vertSpace2a" presStyleCnt="0"/>
      <dgm:spPr/>
    </dgm:pt>
    <dgm:pt modelId="{0A5AE5CF-73F2-49DB-8C7F-EED368E60C56}" type="pres">
      <dgm:prSet presAssocID="{8712C60D-AF5F-4454-82AA-6E9D30DBB54F}" presName="horz2" presStyleCnt="0"/>
      <dgm:spPr/>
    </dgm:pt>
    <dgm:pt modelId="{0620FB73-9D33-4314-9AED-34FCC88BD498}" type="pres">
      <dgm:prSet presAssocID="{8712C60D-AF5F-4454-82AA-6E9D30DBB54F}" presName="horzSpace2" presStyleCnt="0"/>
      <dgm:spPr/>
    </dgm:pt>
    <dgm:pt modelId="{F2C596D4-D3E9-4B0E-9B0E-7DDBF293C703}" type="pres">
      <dgm:prSet presAssocID="{8712C60D-AF5F-4454-82AA-6E9D30DBB54F}" presName="tx2" presStyleLbl="revTx" presStyleIdx="3" presStyleCnt="8"/>
      <dgm:spPr/>
    </dgm:pt>
    <dgm:pt modelId="{C72AAB13-209B-44CC-914A-BA43EAC69743}" type="pres">
      <dgm:prSet presAssocID="{8712C60D-AF5F-4454-82AA-6E9D30DBB54F}" presName="vert2" presStyleCnt="0"/>
      <dgm:spPr/>
    </dgm:pt>
    <dgm:pt modelId="{191BE16C-E15B-41FA-B1C0-02EBBF177666}" type="pres">
      <dgm:prSet presAssocID="{8712C60D-AF5F-4454-82AA-6E9D30DBB54F}" presName="thinLine2b" presStyleLbl="callout" presStyleIdx="1" presStyleCnt="4"/>
      <dgm:spPr/>
    </dgm:pt>
    <dgm:pt modelId="{3385DD9F-B8D4-40C6-AED1-50D7A223A053}" type="pres">
      <dgm:prSet presAssocID="{8712C60D-AF5F-4454-82AA-6E9D30DBB54F}" presName="vertSpace2b" presStyleCnt="0"/>
      <dgm:spPr/>
    </dgm:pt>
    <dgm:pt modelId="{D0FD7C48-AA38-423F-A652-CD5BEC090967}" type="pres">
      <dgm:prSet presAssocID="{83E1A7CE-B4FA-4C4E-9E57-D088BE4E57EE}" presName="thickLine" presStyleLbl="alignNode1" presStyleIdx="2" presStyleCnt="4"/>
      <dgm:spPr/>
    </dgm:pt>
    <dgm:pt modelId="{C53766CC-FB46-418E-AFED-2EFE6937AF0D}" type="pres">
      <dgm:prSet presAssocID="{83E1A7CE-B4FA-4C4E-9E57-D088BE4E57EE}" presName="horz1" presStyleCnt="0"/>
      <dgm:spPr/>
    </dgm:pt>
    <dgm:pt modelId="{3113B95C-B795-454D-B5C5-3A5BE92BDBA1}" type="pres">
      <dgm:prSet presAssocID="{83E1A7CE-B4FA-4C4E-9E57-D088BE4E57EE}" presName="tx1" presStyleLbl="revTx" presStyleIdx="4" presStyleCnt="8"/>
      <dgm:spPr/>
    </dgm:pt>
    <dgm:pt modelId="{8183CEBC-3845-4519-8CD0-C51BDBBD6B86}" type="pres">
      <dgm:prSet presAssocID="{83E1A7CE-B4FA-4C4E-9E57-D088BE4E57EE}" presName="vert1" presStyleCnt="0"/>
      <dgm:spPr/>
    </dgm:pt>
    <dgm:pt modelId="{9E476D5C-B4CF-4C68-9415-5127EDA05FF2}" type="pres">
      <dgm:prSet presAssocID="{F9FD354B-464A-4822-A930-4A5BCEADBF38}" presName="vertSpace2a" presStyleCnt="0"/>
      <dgm:spPr/>
    </dgm:pt>
    <dgm:pt modelId="{347A1878-B2A2-4968-80B4-65FCCD63002B}" type="pres">
      <dgm:prSet presAssocID="{F9FD354B-464A-4822-A930-4A5BCEADBF38}" presName="horz2" presStyleCnt="0"/>
      <dgm:spPr/>
    </dgm:pt>
    <dgm:pt modelId="{07AD3298-39C4-4CC3-9B8E-F39DEBB6CFAB}" type="pres">
      <dgm:prSet presAssocID="{F9FD354B-464A-4822-A930-4A5BCEADBF38}" presName="horzSpace2" presStyleCnt="0"/>
      <dgm:spPr/>
    </dgm:pt>
    <dgm:pt modelId="{1FA4BD82-708B-4C19-B690-E9939279DE78}" type="pres">
      <dgm:prSet presAssocID="{F9FD354B-464A-4822-A930-4A5BCEADBF38}" presName="tx2" presStyleLbl="revTx" presStyleIdx="5" presStyleCnt="8"/>
      <dgm:spPr/>
    </dgm:pt>
    <dgm:pt modelId="{AD1AFC99-1A1D-4006-8E45-5F6499C50CF4}" type="pres">
      <dgm:prSet presAssocID="{F9FD354B-464A-4822-A930-4A5BCEADBF38}" presName="vert2" presStyleCnt="0"/>
      <dgm:spPr/>
    </dgm:pt>
    <dgm:pt modelId="{3B42AD2E-39F2-4184-BA90-01D343940A8C}" type="pres">
      <dgm:prSet presAssocID="{F9FD354B-464A-4822-A930-4A5BCEADBF38}" presName="thinLine2b" presStyleLbl="callout" presStyleIdx="2" presStyleCnt="4"/>
      <dgm:spPr/>
    </dgm:pt>
    <dgm:pt modelId="{A10E2082-E499-4D0B-A2C3-AF2118ED57AD}" type="pres">
      <dgm:prSet presAssocID="{F9FD354B-464A-4822-A930-4A5BCEADBF38}" presName="vertSpace2b" presStyleCnt="0"/>
      <dgm:spPr/>
    </dgm:pt>
    <dgm:pt modelId="{2BDED68F-E56F-4994-8F33-C6531403388E}" type="pres">
      <dgm:prSet presAssocID="{A855704D-EB6C-4CDB-B7DD-C25511D0BBA2}" presName="thickLine" presStyleLbl="alignNode1" presStyleIdx="3" presStyleCnt="4"/>
      <dgm:spPr/>
    </dgm:pt>
    <dgm:pt modelId="{4AB96066-9197-4213-8560-794935DD628C}" type="pres">
      <dgm:prSet presAssocID="{A855704D-EB6C-4CDB-B7DD-C25511D0BBA2}" presName="horz1" presStyleCnt="0"/>
      <dgm:spPr/>
    </dgm:pt>
    <dgm:pt modelId="{08B8C511-6B57-4BA2-88D7-1407529A89D7}" type="pres">
      <dgm:prSet presAssocID="{A855704D-EB6C-4CDB-B7DD-C25511D0BBA2}" presName="tx1" presStyleLbl="revTx" presStyleIdx="6" presStyleCnt="8"/>
      <dgm:spPr/>
    </dgm:pt>
    <dgm:pt modelId="{3D517C3D-C98F-4BC8-8B61-F3347C02A716}" type="pres">
      <dgm:prSet presAssocID="{A855704D-EB6C-4CDB-B7DD-C25511D0BBA2}" presName="vert1" presStyleCnt="0"/>
      <dgm:spPr/>
    </dgm:pt>
    <dgm:pt modelId="{EFCAB06E-A4B9-42CD-AB7D-08D6AEE6DD01}" type="pres">
      <dgm:prSet presAssocID="{AD965D9D-7AA9-436F-BCCF-886218D5E504}" presName="vertSpace2a" presStyleCnt="0"/>
      <dgm:spPr/>
    </dgm:pt>
    <dgm:pt modelId="{39F59832-36EA-4338-B7E0-6D059993B654}" type="pres">
      <dgm:prSet presAssocID="{AD965D9D-7AA9-436F-BCCF-886218D5E504}" presName="horz2" presStyleCnt="0"/>
      <dgm:spPr/>
    </dgm:pt>
    <dgm:pt modelId="{5E2C3D27-CCAE-404D-805E-2445E52F2D9E}" type="pres">
      <dgm:prSet presAssocID="{AD965D9D-7AA9-436F-BCCF-886218D5E504}" presName="horzSpace2" presStyleCnt="0"/>
      <dgm:spPr/>
    </dgm:pt>
    <dgm:pt modelId="{DC551B75-BB9E-4F25-8A12-E52D8195D293}" type="pres">
      <dgm:prSet presAssocID="{AD965D9D-7AA9-436F-BCCF-886218D5E504}" presName="tx2" presStyleLbl="revTx" presStyleIdx="7" presStyleCnt="8"/>
      <dgm:spPr/>
    </dgm:pt>
    <dgm:pt modelId="{5098D0A0-5EDA-4524-B5B4-2C4E61BF200D}" type="pres">
      <dgm:prSet presAssocID="{AD965D9D-7AA9-436F-BCCF-886218D5E504}" presName="vert2" presStyleCnt="0"/>
      <dgm:spPr/>
    </dgm:pt>
    <dgm:pt modelId="{C1C78706-8536-4642-908A-94155933649F}" type="pres">
      <dgm:prSet presAssocID="{AD965D9D-7AA9-436F-BCCF-886218D5E504}" presName="thinLine2b" presStyleLbl="callout" presStyleIdx="3" presStyleCnt="4"/>
      <dgm:spPr/>
    </dgm:pt>
    <dgm:pt modelId="{364C2ED6-9AE1-4637-A64A-146A6A6E8962}" type="pres">
      <dgm:prSet presAssocID="{AD965D9D-7AA9-436F-BCCF-886218D5E504}" presName="vertSpace2b" presStyleCnt="0"/>
      <dgm:spPr/>
    </dgm:pt>
  </dgm:ptLst>
  <dgm:cxnLst>
    <dgm:cxn modelId="{217EE10C-EF3C-4C32-8A9C-8F77B7C2D5AF}" type="presOf" srcId="{2A38706F-0179-4CAE-899D-9E6458104F30}" destId="{75F7094F-BBAE-4CBE-A521-29F1E3647BF7}" srcOrd="0" destOrd="0" presId="urn:microsoft.com/office/officeart/2008/layout/LinedList"/>
    <dgm:cxn modelId="{05D79B1D-FD67-497C-A378-1B73F66C73F1}" type="presOf" srcId="{8712C60D-AF5F-4454-82AA-6E9D30DBB54F}" destId="{F2C596D4-D3E9-4B0E-9B0E-7DDBF293C703}" srcOrd="0" destOrd="0" presId="urn:microsoft.com/office/officeart/2008/layout/LinedList"/>
    <dgm:cxn modelId="{4AA89D20-AF23-452C-93B7-BB4351994662}" srcId="{AA476D68-AF86-4B79-ADD0-8F286DC4530F}" destId="{2A38706F-0179-4CAE-899D-9E6458104F30}" srcOrd="1" destOrd="0" parTransId="{5EB39211-C6EA-4530-BEBC-E4AA286C9BF9}" sibTransId="{A0E66AF5-2AF0-4F46-9A3A-B16674A58F59}"/>
    <dgm:cxn modelId="{5CD22134-DD67-42ED-8A65-4010B184FF16}" srcId="{AA476D68-AF86-4B79-ADD0-8F286DC4530F}" destId="{83E1A7CE-B4FA-4C4E-9E57-D088BE4E57EE}" srcOrd="2" destOrd="0" parTransId="{AA3239D5-2FF0-4EFC-9082-CA4A722A1D02}" sibTransId="{1FFFE587-DAF0-4E91-AF54-11544214E1E1}"/>
    <dgm:cxn modelId="{85C3FB35-7E05-40D1-B588-DA6167CCA407}" type="presOf" srcId="{AD965D9D-7AA9-436F-BCCF-886218D5E504}" destId="{DC551B75-BB9E-4F25-8A12-E52D8195D293}" srcOrd="0" destOrd="0" presId="urn:microsoft.com/office/officeart/2008/layout/LinedList"/>
    <dgm:cxn modelId="{EDAA503F-B502-4995-B08F-6C5F936711DD}" srcId="{980CEDC2-E1FE-4DF8-A029-BA36E86F3903}" destId="{65AB274B-9FB1-4874-8D25-5AF5CDCFBE6F}" srcOrd="0" destOrd="0" parTransId="{47958C43-50B0-4591-A678-4B5A4A01A683}" sibTransId="{1A2B4A2F-F52E-47E4-B120-D6353E993739}"/>
    <dgm:cxn modelId="{1A337969-8582-4055-A70E-9BDA385F9B89}" srcId="{AA476D68-AF86-4B79-ADD0-8F286DC4530F}" destId="{A855704D-EB6C-4CDB-B7DD-C25511D0BBA2}" srcOrd="3" destOrd="0" parTransId="{1DCC1DC4-AB96-4FF4-A121-917BBF2898B3}" sibTransId="{4621A542-2802-449D-A531-147278535979}"/>
    <dgm:cxn modelId="{75190E78-BAFF-41BE-94BC-83308528D3A7}" srcId="{83E1A7CE-B4FA-4C4E-9E57-D088BE4E57EE}" destId="{F9FD354B-464A-4822-A930-4A5BCEADBF38}" srcOrd="0" destOrd="0" parTransId="{48992225-62D3-46C8-9B35-AA0BDAF6196C}" sibTransId="{E5D263FB-F2EF-4722-A1DC-0E162F535C15}"/>
    <dgm:cxn modelId="{2A41137C-37F8-41E7-BCD9-813723A28318}" type="presOf" srcId="{AA476D68-AF86-4B79-ADD0-8F286DC4530F}" destId="{F9CB52ED-6EFE-4D0E-A916-95541186D6AB}" srcOrd="0" destOrd="0" presId="urn:microsoft.com/office/officeart/2008/layout/LinedList"/>
    <dgm:cxn modelId="{E7AAEC7D-7E57-476B-9CB1-5FBBCFAE2D21}" type="presOf" srcId="{65AB274B-9FB1-4874-8D25-5AF5CDCFBE6F}" destId="{1F0A58B7-AD51-4F3D-A44B-D4BDFEEEB25C}" srcOrd="0" destOrd="0" presId="urn:microsoft.com/office/officeart/2008/layout/LinedList"/>
    <dgm:cxn modelId="{B30BD787-2CC4-4FA7-9D0B-9830BA83B0C7}" type="presOf" srcId="{A855704D-EB6C-4CDB-B7DD-C25511D0BBA2}" destId="{08B8C511-6B57-4BA2-88D7-1407529A89D7}" srcOrd="0" destOrd="0" presId="urn:microsoft.com/office/officeart/2008/layout/LinedList"/>
    <dgm:cxn modelId="{BB196A94-BD9C-4078-9CDB-938AEB139EA4}" type="presOf" srcId="{83E1A7CE-B4FA-4C4E-9E57-D088BE4E57EE}" destId="{3113B95C-B795-454D-B5C5-3A5BE92BDBA1}" srcOrd="0" destOrd="0" presId="urn:microsoft.com/office/officeart/2008/layout/LinedList"/>
    <dgm:cxn modelId="{45DD6EA4-DAB4-45D2-8E11-B564E5DFD6D3}" type="presOf" srcId="{980CEDC2-E1FE-4DF8-A029-BA36E86F3903}" destId="{FF18471D-795D-4149-BE04-86DBCB9B4540}" srcOrd="0" destOrd="0" presId="urn:microsoft.com/office/officeart/2008/layout/LinedList"/>
    <dgm:cxn modelId="{C7E44CB0-D021-40E2-8ADA-603E8A5F65FC}" srcId="{2A38706F-0179-4CAE-899D-9E6458104F30}" destId="{8712C60D-AF5F-4454-82AA-6E9D30DBB54F}" srcOrd="0" destOrd="0" parTransId="{CF792874-BF3A-4A82-A6B0-F29B3E1DE3B1}" sibTransId="{1D72774C-75A1-46EC-83E4-E7A4DB10EB90}"/>
    <dgm:cxn modelId="{856803BA-F7E1-41A0-9119-A3C948CCADF4}" type="presOf" srcId="{F9FD354B-464A-4822-A930-4A5BCEADBF38}" destId="{1FA4BD82-708B-4C19-B690-E9939279DE78}" srcOrd="0" destOrd="0" presId="urn:microsoft.com/office/officeart/2008/layout/LinedList"/>
    <dgm:cxn modelId="{1762F6BA-54A5-4E75-A6D6-C6088D335436}" srcId="{A855704D-EB6C-4CDB-B7DD-C25511D0BBA2}" destId="{AD965D9D-7AA9-436F-BCCF-886218D5E504}" srcOrd="0" destOrd="0" parTransId="{4EAD4FDD-3EBA-4D04-A554-76A875598C29}" sibTransId="{4941455D-D12F-4C8D-AB1B-B9E9B19E34F9}"/>
    <dgm:cxn modelId="{43B2D6D1-FB65-4ABC-8C7E-C0AFB80C6554}" srcId="{AA476D68-AF86-4B79-ADD0-8F286DC4530F}" destId="{980CEDC2-E1FE-4DF8-A029-BA36E86F3903}" srcOrd="0" destOrd="0" parTransId="{1EFDCB46-2BF8-4C8B-A052-4D01BF1E477A}" sibTransId="{42592C18-139E-4954-BD1F-8EE7BAB6ACC7}"/>
    <dgm:cxn modelId="{223BC8DE-67CA-4A40-90C4-0506D36FE056}" type="presParOf" srcId="{F9CB52ED-6EFE-4D0E-A916-95541186D6AB}" destId="{D25EDB76-7C96-4059-A94E-F57B1AB882B3}" srcOrd="0" destOrd="0" presId="urn:microsoft.com/office/officeart/2008/layout/LinedList"/>
    <dgm:cxn modelId="{E9BF18D9-3AD4-4AFF-904D-8764F34AC8E8}" type="presParOf" srcId="{F9CB52ED-6EFE-4D0E-A916-95541186D6AB}" destId="{157375B4-BF3F-4A96-B581-B211EF47D8D1}" srcOrd="1" destOrd="0" presId="urn:microsoft.com/office/officeart/2008/layout/LinedList"/>
    <dgm:cxn modelId="{51FACBCA-9A6B-4A29-B89D-52D5B9849A46}" type="presParOf" srcId="{157375B4-BF3F-4A96-B581-B211EF47D8D1}" destId="{FF18471D-795D-4149-BE04-86DBCB9B4540}" srcOrd="0" destOrd="0" presId="urn:microsoft.com/office/officeart/2008/layout/LinedList"/>
    <dgm:cxn modelId="{BAA90DB3-2AC2-4666-AC49-360A14648E3E}" type="presParOf" srcId="{157375B4-BF3F-4A96-B581-B211EF47D8D1}" destId="{F543BADA-7C58-43A1-8C1C-2BF6D68DE778}" srcOrd="1" destOrd="0" presId="urn:microsoft.com/office/officeart/2008/layout/LinedList"/>
    <dgm:cxn modelId="{B70BB91E-8931-4D62-A381-F61DB6756884}" type="presParOf" srcId="{F543BADA-7C58-43A1-8C1C-2BF6D68DE778}" destId="{1DD4003F-4511-48F6-A217-66C4FF699660}" srcOrd="0" destOrd="0" presId="urn:microsoft.com/office/officeart/2008/layout/LinedList"/>
    <dgm:cxn modelId="{6D5C8F87-7210-4F84-8AAC-17D7C872E2EB}" type="presParOf" srcId="{F543BADA-7C58-43A1-8C1C-2BF6D68DE778}" destId="{EB6C7FAC-8869-4663-A99C-25C8E7A65429}" srcOrd="1" destOrd="0" presId="urn:microsoft.com/office/officeart/2008/layout/LinedList"/>
    <dgm:cxn modelId="{A197BA73-7A62-4F79-A196-B46218100CCA}" type="presParOf" srcId="{EB6C7FAC-8869-4663-A99C-25C8E7A65429}" destId="{53FFD154-3277-445A-913C-D46979D458CB}" srcOrd="0" destOrd="0" presId="urn:microsoft.com/office/officeart/2008/layout/LinedList"/>
    <dgm:cxn modelId="{1E87C5CE-84B8-47D4-97DD-0B729EEA4ABB}" type="presParOf" srcId="{EB6C7FAC-8869-4663-A99C-25C8E7A65429}" destId="{1F0A58B7-AD51-4F3D-A44B-D4BDFEEEB25C}" srcOrd="1" destOrd="0" presId="urn:microsoft.com/office/officeart/2008/layout/LinedList"/>
    <dgm:cxn modelId="{46B6641A-640B-4D99-9FAB-98308290A5D1}" type="presParOf" srcId="{EB6C7FAC-8869-4663-A99C-25C8E7A65429}" destId="{D6DB08A9-848D-44C1-9655-30996B8D36D2}" srcOrd="2" destOrd="0" presId="urn:microsoft.com/office/officeart/2008/layout/LinedList"/>
    <dgm:cxn modelId="{2C7FBED4-F150-4773-858A-3D4DE1C09B85}" type="presParOf" srcId="{F543BADA-7C58-43A1-8C1C-2BF6D68DE778}" destId="{E796E34D-16E2-44DB-8BCB-B19B047144DF}" srcOrd="2" destOrd="0" presId="urn:microsoft.com/office/officeart/2008/layout/LinedList"/>
    <dgm:cxn modelId="{228CF25D-986B-4A49-8A01-79ED6FCD2D3F}" type="presParOf" srcId="{F543BADA-7C58-43A1-8C1C-2BF6D68DE778}" destId="{5D98F257-EA42-42ED-9393-AA73A71901D2}" srcOrd="3" destOrd="0" presId="urn:microsoft.com/office/officeart/2008/layout/LinedList"/>
    <dgm:cxn modelId="{B9C0D879-696A-4F5F-BA15-FC33A50DD6C8}" type="presParOf" srcId="{F9CB52ED-6EFE-4D0E-A916-95541186D6AB}" destId="{0D37F9CE-B9AC-449B-9FCF-1046EA9BE2F6}" srcOrd="2" destOrd="0" presId="urn:microsoft.com/office/officeart/2008/layout/LinedList"/>
    <dgm:cxn modelId="{4536F804-9114-46EA-AB84-503AEF1E8E75}" type="presParOf" srcId="{F9CB52ED-6EFE-4D0E-A916-95541186D6AB}" destId="{CCBE281E-278C-4C24-B2C2-379F0A7D7B9A}" srcOrd="3" destOrd="0" presId="urn:microsoft.com/office/officeart/2008/layout/LinedList"/>
    <dgm:cxn modelId="{F2F2FDDD-EEE8-4A48-97EA-C2D98348FDAF}" type="presParOf" srcId="{CCBE281E-278C-4C24-B2C2-379F0A7D7B9A}" destId="{75F7094F-BBAE-4CBE-A521-29F1E3647BF7}" srcOrd="0" destOrd="0" presId="urn:microsoft.com/office/officeart/2008/layout/LinedList"/>
    <dgm:cxn modelId="{95829250-846F-4771-BB86-178D3D76E983}" type="presParOf" srcId="{CCBE281E-278C-4C24-B2C2-379F0A7D7B9A}" destId="{56C7A4EF-DA90-4FB3-A065-78B48DA2AE2D}" srcOrd="1" destOrd="0" presId="urn:microsoft.com/office/officeart/2008/layout/LinedList"/>
    <dgm:cxn modelId="{8630D3CC-85D6-4391-A490-431584AE4E34}" type="presParOf" srcId="{56C7A4EF-DA90-4FB3-A065-78B48DA2AE2D}" destId="{332114D6-0AAF-44B9-900D-B104397B8ABD}" srcOrd="0" destOrd="0" presId="urn:microsoft.com/office/officeart/2008/layout/LinedList"/>
    <dgm:cxn modelId="{2C2E0B13-702F-4DDA-B0AA-1FFAC18CBA0F}" type="presParOf" srcId="{56C7A4EF-DA90-4FB3-A065-78B48DA2AE2D}" destId="{0A5AE5CF-73F2-49DB-8C7F-EED368E60C56}" srcOrd="1" destOrd="0" presId="urn:microsoft.com/office/officeart/2008/layout/LinedList"/>
    <dgm:cxn modelId="{48027D16-4102-40C6-BC5D-C98C2051047F}" type="presParOf" srcId="{0A5AE5CF-73F2-49DB-8C7F-EED368E60C56}" destId="{0620FB73-9D33-4314-9AED-34FCC88BD498}" srcOrd="0" destOrd="0" presId="urn:microsoft.com/office/officeart/2008/layout/LinedList"/>
    <dgm:cxn modelId="{C3F5F31F-2297-422A-B42F-7C65920F2911}" type="presParOf" srcId="{0A5AE5CF-73F2-49DB-8C7F-EED368E60C56}" destId="{F2C596D4-D3E9-4B0E-9B0E-7DDBF293C703}" srcOrd="1" destOrd="0" presId="urn:microsoft.com/office/officeart/2008/layout/LinedList"/>
    <dgm:cxn modelId="{47F960AF-D1A2-4C89-98B1-50D8A2FB2731}" type="presParOf" srcId="{0A5AE5CF-73F2-49DB-8C7F-EED368E60C56}" destId="{C72AAB13-209B-44CC-914A-BA43EAC69743}" srcOrd="2" destOrd="0" presId="urn:microsoft.com/office/officeart/2008/layout/LinedList"/>
    <dgm:cxn modelId="{93533A77-4DF3-4069-97AA-4DD42C94627E}" type="presParOf" srcId="{56C7A4EF-DA90-4FB3-A065-78B48DA2AE2D}" destId="{191BE16C-E15B-41FA-B1C0-02EBBF177666}" srcOrd="2" destOrd="0" presId="urn:microsoft.com/office/officeart/2008/layout/LinedList"/>
    <dgm:cxn modelId="{A6158D0E-70DD-4297-A1AC-479E1A2D49D8}" type="presParOf" srcId="{56C7A4EF-DA90-4FB3-A065-78B48DA2AE2D}" destId="{3385DD9F-B8D4-40C6-AED1-50D7A223A053}" srcOrd="3" destOrd="0" presId="urn:microsoft.com/office/officeart/2008/layout/LinedList"/>
    <dgm:cxn modelId="{45B99FC8-8F7D-4E8D-BBE2-7A676CBC6A01}" type="presParOf" srcId="{F9CB52ED-6EFE-4D0E-A916-95541186D6AB}" destId="{D0FD7C48-AA38-423F-A652-CD5BEC090967}" srcOrd="4" destOrd="0" presId="urn:microsoft.com/office/officeart/2008/layout/LinedList"/>
    <dgm:cxn modelId="{CFD281D9-8037-42E3-A7BA-31B04013D784}" type="presParOf" srcId="{F9CB52ED-6EFE-4D0E-A916-95541186D6AB}" destId="{C53766CC-FB46-418E-AFED-2EFE6937AF0D}" srcOrd="5" destOrd="0" presId="urn:microsoft.com/office/officeart/2008/layout/LinedList"/>
    <dgm:cxn modelId="{D54A9F3F-17D6-4B43-9B8C-02CB5AEF2B84}" type="presParOf" srcId="{C53766CC-FB46-418E-AFED-2EFE6937AF0D}" destId="{3113B95C-B795-454D-B5C5-3A5BE92BDBA1}" srcOrd="0" destOrd="0" presId="urn:microsoft.com/office/officeart/2008/layout/LinedList"/>
    <dgm:cxn modelId="{53C97067-2A08-455C-B218-99FA116B745A}" type="presParOf" srcId="{C53766CC-FB46-418E-AFED-2EFE6937AF0D}" destId="{8183CEBC-3845-4519-8CD0-C51BDBBD6B86}" srcOrd="1" destOrd="0" presId="urn:microsoft.com/office/officeart/2008/layout/LinedList"/>
    <dgm:cxn modelId="{EC924248-5BE2-4F50-A70D-67542F29A4AF}" type="presParOf" srcId="{8183CEBC-3845-4519-8CD0-C51BDBBD6B86}" destId="{9E476D5C-B4CF-4C68-9415-5127EDA05FF2}" srcOrd="0" destOrd="0" presId="urn:microsoft.com/office/officeart/2008/layout/LinedList"/>
    <dgm:cxn modelId="{21A3575C-3249-46C7-8C98-BBBEF96B9586}" type="presParOf" srcId="{8183CEBC-3845-4519-8CD0-C51BDBBD6B86}" destId="{347A1878-B2A2-4968-80B4-65FCCD63002B}" srcOrd="1" destOrd="0" presId="urn:microsoft.com/office/officeart/2008/layout/LinedList"/>
    <dgm:cxn modelId="{6EB765CE-86E2-48FA-96D0-95F3DB077ACA}" type="presParOf" srcId="{347A1878-B2A2-4968-80B4-65FCCD63002B}" destId="{07AD3298-39C4-4CC3-9B8E-F39DEBB6CFAB}" srcOrd="0" destOrd="0" presId="urn:microsoft.com/office/officeart/2008/layout/LinedList"/>
    <dgm:cxn modelId="{084915B3-6A12-46AD-BA12-6682092FD9D2}" type="presParOf" srcId="{347A1878-B2A2-4968-80B4-65FCCD63002B}" destId="{1FA4BD82-708B-4C19-B690-E9939279DE78}" srcOrd="1" destOrd="0" presId="urn:microsoft.com/office/officeart/2008/layout/LinedList"/>
    <dgm:cxn modelId="{725FFD0C-16EE-43D2-8F50-B298D567660F}" type="presParOf" srcId="{347A1878-B2A2-4968-80B4-65FCCD63002B}" destId="{AD1AFC99-1A1D-4006-8E45-5F6499C50CF4}" srcOrd="2" destOrd="0" presId="urn:microsoft.com/office/officeart/2008/layout/LinedList"/>
    <dgm:cxn modelId="{933A805F-3487-4D76-9FF9-B09F851BD63C}" type="presParOf" srcId="{8183CEBC-3845-4519-8CD0-C51BDBBD6B86}" destId="{3B42AD2E-39F2-4184-BA90-01D343940A8C}" srcOrd="2" destOrd="0" presId="urn:microsoft.com/office/officeart/2008/layout/LinedList"/>
    <dgm:cxn modelId="{7CEDA4C6-D35C-45B1-AC86-0E5B6ABD959E}" type="presParOf" srcId="{8183CEBC-3845-4519-8CD0-C51BDBBD6B86}" destId="{A10E2082-E499-4D0B-A2C3-AF2118ED57AD}" srcOrd="3" destOrd="0" presId="urn:microsoft.com/office/officeart/2008/layout/LinedList"/>
    <dgm:cxn modelId="{93718532-5EEE-4270-8413-25E8A2D12F4F}" type="presParOf" srcId="{F9CB52ED-6EFE-4D0E-A916-95541186D6AB}" destId="{2BDED68F-E56F-4994-8F33-C6531403388E}" srcOrd="6" destOrd="0" presId="urn:microsoft.com/office/officeart/2008/layout/LinedList"/>
    <dgm:cxn modelId="{D57E96E2-47B1-4900-AB9E-A1A48B2C1EE4}" type="presParOf" srcId="{F9CB52ED-6EFE-4D0E-A916-95541186D6AB}" destId="{4AB96066-9197-4213-8560-794935DD628C}" srcOrd="7" destOrd="0" presId="urn:microsoft.com/office/officeart/2008/layout/LinedList"/>
    <dgm:cxn modelId="{B5059F54-1945-4F17-8DE6-3A856973C8D3}" type="presParOf" srcId="{4AB96066-9197-4213-8560-794935DD628C}" destId="{08B8C511-6B57-4BA2-88D7-1407529A89D7}" srcOrd="0" destOrd="0" presId="urn:microsoft.com/office/officeart/2008/layout/LinedList"/>
    <dgm:cxn modelId="{2CAD6070-5E90-4CBF-906F-C767D0C4C74F}" type="presParOf" srcId="{4AB96066-9197-4213-8560-794935DD628C}" destId="{3D517C3D-C98F-4BC8-8B61-F3347C02A716}" srcOrd="1" destOrd="0" presId="urn:microsoft.com/office/officeart/2008/layout/LinedList"/>
    <dgm:cxn modelId="{CF23BC6A-582D-42FD-B12E-6B6E123DEDC3}" type="presParOf" srcId="{3D517C3D-C98F-4BC8-8B61-F3347C02A716}" destId="{EFCAB06E-A4B9-42CD-AB7D-08D6AEE6DD01}" srcOrd="0" destOrd="0" presId="urn:microsoft.com/office/officeart/2008/layout/LinedList"/>
    <dgm:cxn modelId="{1CA60188-346E-497D-BC22-D04C9131AB27}" type="presParOf" srcId="{3D517C3D-C98F-4BC8-8B61-F3347C02A716}" destId="{39F59832-36EA-4338-B7E0-6D059993B654}" srcOrd="1" destOrd="0" presId="urn:microsoft.com/office/officeart/2008/layout/LinedList"/>
    <dgm:cxn modelId="{D668C2C2-0AE9-4407-8B29-B0459402C436}" type="presParOf" srcId="{39F59832-36EA-4338-B7E0-6D059993B654}" destId="{5E2C3D27-CCAE-404D-805E-2445E52F2D9E}" srcOrd="0" destOrd="0" presId="urn:microsoft.com/office/officeart/2008/layout/LinedList"/>
    <dgm:cxn modelId="{5CE12647-D187-413C-A9A5-036BBEF945D3}" type="presParOf" srcId="{39F59832-36EA-4338-B7E0-6D059993B654}" destId="{DC551B75-BB9E-4F25-8A12-E52D8195D293}" srcOrd="1" destOrd="0" presId="urn:microsoft.com/office/officeart/2008/layout/LinedList"/>
    <dgm:cxn modelId="{F1FDA37C-0EEF-4062-BC03-BEDECCD96820}" type="presParOf" srcId="{39F59832-36EA-4338-B7E0-6D059993B654}" destId="{5098D0A0-5EDA-4524-B5B4-2C4E61BF200D}" srcOrd="2" destOrd="0" presId="urn:microsoft.com/office/officeart/2008/layout/LinedList"/>
    <dgm:cxn modelId="{4A64AC7F-E784-4A56-90AA-9032D1C80D1D}" type="presParOf" srcId="{3D517C3D-C98F-4BC8-8B61-F3347C02A716}" destId="{C1C78706-8536-4642-908A-94155933649F}" srcOrd="2" destOrd="0" presId="urn:microsoft.com/office/officeart/2008/layout/LinedList"/>
    <dgm:cxn modelId="{B1E02F0D-5AD9-4520-A752-DCAB09A71C48}" type="presParOf" srcId="{3D517C3D-C98F-4BC8-8B61-F3347C02A716}" destId="{364C2ED6-9AE1-4637-A64A-146A6A6E8962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476D68-AF86-4B79-ADD0-8F286DC4530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7F85AD-8307-4CD7-8F64-5C5DD1AA658C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en-US" b="1" i="0" dirty="0" err="1"/>
            <a:t>Interaksi</a:t>
          </a:r>
          <a:r>
            <a:rPr lang="en-US" b="1" i="0" dirty="0"/>
            <a:t> </a:t>
          </a:r>
          <a:r>
            <a:rPr lang="en-US" b="1" i="0" dirty="0" err="1"/>
            <a:t>Eksternal</a:t>
          </a:r>
          <a:r>
            <a:rPr lang="en-US" b="0" i="0" dirty="0"/>
            <a:t>:</a:t>
          </a:r>
        </a:p>
      </dgm:t>
    </dgm:pt>
    <dgm:pt modelId="{516E6841-C171-438B-B26F-AB51DC70D907}" type="parTrans" cxnId="{C87A3B4E-FADD-4A1C-89C5-663ADD27C294}">
      <dgm:prSet/>
      <dgm:spPr/>
      <dgm:t>
        <a:bodyPr/>
        <a:lstStyle/>
        <a:p>
          <a:pPr algn="just"/>
          <a:endParaRPr lang="en-US"/>
        </a:p>
      </dgm:t>
    </dgm:pt>
    <dgm:pt modelId="{DD0DE349-CF82-4832-B0F4-4E1F3332F512}" type="sibTrans" cxnId="{C87A3B4E-FADD-4A1C-89C5-663ADD27C294}">
      <dgm:prSet/>
      <dgm:spPr/>
      <dgm:t>
        <a:bodyPr/>
        <a:lstStyle/>
        <a:p>
          <a:pPr algn="just"/>
          <a:endParaRPr lang="en-US"/>
        </a:p>
      </dgm:t>
    </dgm:pt>
    <dgm:pt modelId="{F4CD8A67-5D45-4FCA-8ACD-3314D6E6892C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en-US" b="1" i="0" dirty="0"/>
            <a:t>Proses </a:t>
          </a:r>
          <a:r>
            <a:rPr lang="en-US" b="1" i="0" dirty="0" err="1"/>
            <a:t>Bisnis</a:t>
          </a:r>
          <a:r>
            <a:rPr lang="en-US" b="0" i="0" dirty="0"/>
            <a:t>:</a:t>
          </a:r>
        </a:p>
      </dgm:t>
    </dgm:pt>
    <dgm:pt modelId="{F9C23907-7D38-424F-8BB0-214599AAB827}" type="parTrans" cxnId="{E7680C47-D269-48D6-BAE9-52A420AC2646}">
      <dgm:prSet/>
      <dgm:spPr/>
      <dgm:t>
        <a:bodyPr/>
        <a:lstStyle/>
        <a:p>
          <a:pPr algn="just"/>
          <a:endParaRPr lang="en-US"/>
        </a:p>
      </dgm:t>
    </dgm:pt>
    <dgm:pt modelId="{7F40D52D-72FC-4EB0-8607-F950FAC797CB}" type="sibTrans" cxnId="{E7680C47-D269-48D6-BAE9-52A420AC2646}">
      <dgm:prSet/>
      <dgm:spPr/>
      <dgm:t>
        <a:bodyPr/>
        <a:lstStyle/>
        <a:p>
          <a:pPr algn="just"/>
          <a:endParaRPr lang="en-US"/>
        </a:p>
      </dgm:t>
    </dgm:pt>
    <dgm:pt modelId="{AE8737B9-1350-4CF1-95D2-E9643CB50255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en-US" b="0" i="0" dirty="0" err="1"/>
            <a:t>Koneksi</a:t>
          </a:r>
          <a:r>
            <a:rPr lang="en-US" b="0" i="0" dirty="0"/>
            <a:t> </a:t>
          </a:r>
          <a:r>
            <a:rPr lang="en-US" b="0" i="0" dirty="0" err="1"/>
            <a:t>ke</a:t>
          </a:r>
          <a:r>
            <a:rPr lang="en-US" b="0" i="0" dirty="0"/>
            <a:t> </a:t>
          </a:r>
          <a:r>
            <a:rPr lang="en-US" b="0" i="0" dirty="0" err="1"/>
            <a:t>sistem</a:t>
          </a:r>
          <a:r>
            <a:rPr lang="en-US" b="0" i="0" dirty="0"/>
            <a:t> </a:t>
          </a:r>
          <a:r>
            <a:rPr lang="en-US" b="0" i="0" dirty="0" err="1"/>
            <a:t>eksternal</a:t>
          </a:r>
          <a:r>
            <a:rPr lang="en-US" b="0" i="0" dirty="0"/>
            <a:t>, </a:t>
          </a:r>
          <a:r>
            <a:rPr lang="en-US" b="0" i="0" dirty="0" err="1"/>
            <a:t>layanan</a:t>
          </a:r>
          <a:r>
            <a:rPr lang="en-US" b="0" i="0" dirty="0"/>
            <a:t> cloud, </a:t>
          </a:r>
          <a:r>
            <a:rPr lang="en-US" b="0" i="0" dirty="0" err="1"/>
            <a:t>atau</a:t>
          </a:r>
          <a:r>
            <a:rPr lang="en-US" b="0" i="0" dirty="0"/>
            <a:t> </a:t>
          </a:r>
          <a:r>
            <a:rPr lang="en-US" b="0" i="0" dirty="0" err="1"/>
            <a:t>antarmuka</a:t>
          </a:r>
          <a:r>
            <a:rPr lang="en-US" b="0" i="0" dirty="0"/>
            <a:t> </a:t>
          </a:r>
          <a:r>
            <a:rPr lang="en-US" b="0" i="0" dirty="0" err="1"/>
            <a:t>dengan</a:t>
          </a:r>
          <a:r>
            <a:rPr lang="en-US" b="0" i="0" dirty="0"/>
            <a:t> </a:t>
          </a:r>
          <a:r>
            <a:rPr lang="en-US" b="0" i="0" dirty="0" err="1"/>
            <a:t>sistem</a:t>
          </a:r>
          <a:r>
            <a:rPr lang="en-US" b="0" i="0" dirty="0"/>
            <a:t> lain di </a:t>
          </a:r>
          <a:r>
            <a:rPr lang="en-US" b="0" i="0" dirty="0" err="1"/>
            <a:t>luar</a:t>
          </a:r>
          <a:r>
            <a:rPr lang="en-US" b="0" i="0" dirty="0"/>
            <a:t> </a:t>
          </a:r>
          <a:r>
            <a:rPr lang="en-US" b="0" i="0" dirty="0" err="1"/>
            <a:t>lingkungan</a:t>
          </a:r>
          <a:r>
            <a:rPr lang="en-US" b="0" i="0" dirty="0"/>
            <a:t> </a:t>
          </a:r>
          <a:r>
            <a:rPr lang="en-US" b="0" i="0" dirty="0" err="1"/>
            <a:t>teknologi</a:t>
          </a:r>
          <a:r>
            <a:rPr lang="en-US" b="0" i="0" dirty="0"/>
            <a:t> internal.</a:t>
          </a:r>
        </a:p>
      </dgm:t>
    </dgm:pt>
    <dgm:pt modelId="{4090CB75-7F43-49A3-B1E0-E7F23997D229}" type="parTrans" cxnId="{D506727A-513B-43D7-A43F-62680F86A551}">
      <dgm:prSet/>
      <dgm:spPr/>
      <dgm:t>
        <a:bodyPr/>
        <a:lstStyle/>
        <a:p>
          <a:pPr algn="just"/>
          <a:endParaRPr lang="en-US"/>
        </a:p>
      </dgm:t>
    </dgm:pt>
    <dgm:pt modelId="{FC47942B-53C4-4A1B-BAFF-5BB8E87385E0}" type="sibTrans" cxnId="{D506727A-513B-43D7-A43F-62680F86A551}">
      <dgm:prSet/>
      <dgm:spPr/>
      <dgm:t>
        <a:bodyPr/>
        <a:lstStyle/>
        <a:p>
          <a:pPr algn="just"/>
          <a:endParaRPr lang="en-US"/>
        </a:p>
      </dgm:t>
    </dgm:pt>
    <dgm:pt modelId="{1DD5FA37-8DAF-4F30-95F0-8EAE5868F810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en-US" b="0" i="0"/>
            <a:t>Jika </a:t>
          </a:r>
          <a:r>
            <a:rPr lang="en-US" b="0" i="0" dirty="0" err="1"/>
            <a:t>relevan</a:t>
          </a:r>
          <a:r>
            <a:rPr lang="en-US" b="0" i="0" dirty="0"/>
            <a:t>, </a:t>
          </a:r>
          <a:r>
            <a:rPr lang="en-US" b="0" i="0" dirty="0" err="1"/>
            <a:t>hubungan</a:t>
          </a:r>
          <a:r>
            <a:rPr lang="en-US" b="0" i="0" dirty="0"/>
            <a:t> </a:t>
          </a:r>
          <a:r>
            <a:rPr lang="en-US" b="0" i="0" dirty="0" err="1"/>
            <a:t>antara</a:t>
          </a:r>
          <a:r>
            <a:rPr lang="en-US" b="0" i="0" dirty="0"/>
            <a:t> proses </a:t>
          </a:r>
          <a:r>
            <a:rPr lang="en-US" b="0" i="0" dirty="0" err="1"/>
            <a:t>komputasi</a:t>
          </a:r>
          <a:r>
            <a:rPr lang="en-US" b="0" i="0" dirty="0"/>
            <a:t> dan proses </a:t>
          </a:r>
          <a:r>
            <a:rPr lang="en-US" b="0" i="0" dirty="0" err="1"/>
            <a:t>bisnis</a:t>
          </a:r>
          <a:r>
            <a:rPr lang="en-US" b="0" i="0" dirty="0"/>
            <a:t> yang </a:t>
          </a:r>
          <a:r>
            <a:rPr lang="en-US" b="0" i="0" dirty="0" err="1"/>
            <a:t>mereka</a:t>
          </a:r>
          <a:r>
            <a:rPr lang="en-US" b="0" i="0" dirty="0"/>
            <a:t> </a:t>
          </a:r>
          <a:r>
            <a:rPr lang="en-US" b="0" i="0" dirty="0" err="1"/>
            <a:t>dukung</a:t>
          </a:r>
          <a:r>
            <a:rPr lang="en-US" b="0" i="0" dirty="0"/>
            <a:t>.</a:t>
          </a:r>
        </a:p>
      </dgm:t>
    </dgm:pt>
    <dgm:pt modelId="{62543953-8E58-41E0-9C1B-41D84E069383}" type="parTrans" cxnId="{C1EAEBB0-1BD4-4627-BA81-9D0FD2C7F206}">
      <dgm:prSet/>
      <dgm:spPr/>
      <dgm:t>
        <a:bodyPr/>
        <a:lstStyle/>
        <a:p>
          <a:pPr algn="just"/>
          <a:endParaRPr lang="en-US"/>
        </a:p>
      </dgm:t>
    </dgm:pt>
    <dgm:pt modelId="{182E7D23-4C60-427F-98A9-B2684F315EA0}" type="sibTrans" cxnId="{C1EAEBB0-1BD4-4627-BA81-9D0FD2C7F206}">
      <dgm:prSet/>
      <dgm:spPr/>
      <dgm:t>
        <a:bodyPr/>
        <a:lstStyle/>
        <a:p>
          <a:pPr algn="just"/>
          <a:endParaRPr lang="en-US"/>
        </a:p>
      </dgm:t>
    </dgm:pt>
    <dgm:pt modelId="{F9CB52ED-6EFE-4D0E-A916-95541186D6AB}" type="pres">
      <dgm:prSet presAssocID="{AA476D68-AF86-4B79-ADD0-8F286DC4530F}" presName="vert0" presStyleCnt="0">
        <dgm:presLayoutVars>
          <dgm:dir/>
          <dgm:animOne val="branch"/>
          <dgm:animLvl val="lvl"/>
        </dgm:presLayoutVars>
      </dgm:prSet>
      <dgm:spPr/>
    </dgm:pt>
    <dgm:pt modelId="{3673F3EC-C1D7-4049-BF54-7D245F6CFDF1}" type="pres">
      <dgm:prSet presAssocID="{B47F85AD-8307-4CD7-8F64-5C5DD1AA658C}" presName="thickLine" presStyleLbl="alignNode1" presStyleIdx="0" presStyleCnt="2"/>
      <dgm:spPr/>
    </dgm:pt>
    <dgm:pt modelId="{E245EBF7-CFAD-4D06-B24C-721AD83738C9}" type="pres">
      <dgm:prSet presAssocID="{B47F85AD-8307-4CD7-8F64-5C5DD1AA658C}" presName="horz1" presStyleCnt="0"/>
      <dgm:spPr/>
    </dgm:pt>
    <dgm:pt modelId="{41C2162F-66D4-4325-997D-1C0CC58D68EE}" type="pres">
      <dgm:prSet presAssocID="{B47F85AD-8307-4CD7-8F64-5C5DD1AA658C}" presName="tx1" presStyleLbl="revTx" presStyleIdx="0" presStyleCnt="4"/>
      <dgm:spPr/>
    </dgm:pt>
    <dgm:pt modelId="{CE698E66-48E7-435B-BA6B-BF19E23F5A83}" type="pres">
      <dgm:prSet presAssocID="{B47F85AD-8307-4CD7-8F64-5C5DD1AA658C}" presName="vert1" presStyleCnt="0"/>
      <dgm:spPr/>
    </dgm:pt>
    <dgm:pt modelId="{441BBC98-C22D-41CA-8860-4550063E62B2}" type="pres">
      <dgm:prSet presAssocID="{AE8737B9-1350-4CF1-95D2-E9643CB50255}" presName="vertSpace2a" presStyleCnt="0"/>
      <dgm:spPr/>
    </dgm:pt>
    <dgm:pt modelId="{41A3A29E-294A-4893-B6C6-A0398A8134EF}" type="pres">
      <dgm:prSet presAssocID="{AE8737B9-1350-4CF1-95D2-E9643CB50255}" presName="horz2" presStyleCnt="0"/>
      <dgm:spPr/>
    </dgm:pt>
    <dgm:pt modelId="{8279E664-575F-4813-8B71-3D032081E570}" type="pres">
      <dgm:prSet presAssocID="{AE8737B9-1350-4CF1-95D2-E9643CB50255}" presName="horzSpace2" presStyleCnt="0"/>
      <dgm:spPr/>
    </dgm:pt>
    <dgm:pt modelId="{8343851C-B589-47FC-B5FA-771374E7266D}" type="pres">
      <dgm:prSet presAssocID="{AE8737B9-1350-4CF1-95D2-E9643CB50255}" presName="tx2" presStyleLbl="revTx" presStyleIdx="1" presStyleCnt="4"/>
      <dgm:spPr/>
    </dgm:pt>
    <dgm:pt modelId="{B7C76230-CD6A-4E56-BBF3-1FCA95C7E2F7}" type="pres">
      <dgm:prSet presAssocID="{AE8737B9-1350-4CF1-95D2-E9643CB50255}" presName="vert2" presStyleCnt="0"/>
      <dgm:spPr/>
    </dgm:pt>
    <dgm:pt modelId="{EBD5A2F9-EA43-42AE-B6C0-9093A5626C1C}" type="pres">
      <dgm:prSet presAssocID="{AE8737B9-1350-4CF1-95D2-E9643CB50255}" presName="thinLine2b" presStyleLbl="callout" presStyleIdx="0" presStyleCnt="2"/>
      <dgm:spPr/>
    </dgm:pt>
    <dgm:pt modelId="{2112C5D7-839F-483F-8734-51214CD3D20C}" type="pres">
      <dgm:prSet presAssocID="{AE8737B9-1350-4CF1-95D2-E9643CB50255}" presName="vertSpace2b" presStyleCnt="0"/>
      <dgm:spPr/>
    </dgm:pt>
    <dgm:pt modelId="{1DBF97CB-200F-44AF-BF4B-88FA06A44061}" type="pres">
      <dgm:prSet presAssocID="{F4CD8A67-5D45-4FCA-8ACD-3314D6E6892C}" presName="thickLine" presStyleLbl="alignNode1" presStyleIdx="1" presStyleCnt="2"/>
      <dgm:spPr/>
    </dgm:pt>
    <dgm:pt modelId="{0ECC186F-13E5-404F-A7B8-1808DBE275F1}" type="pres">
      <dgm:prSet presAssocID="{F4CD8A67-5D45-4FCA-8ACD-3314D6E6892C}" presName="horz1" presStyleCnt="0"/>
      <dgm:spPr/>
    </dgm:pt>
    <dgm:pt modelId="{E9908CE0-544A-48DF-BBA9-A2E22752373D}" type="pres">
      <dgm:prSet presAssocID="{F4CD8A67-5D45-4FCA-8ACD-3314D6E6892C}" presName="tx1" presStyleLbl="revTx" presStyleIdx="2" presStyleCnt="4"/>
      <dgm:spPr/>
    </dgm:pt>
    <dgm:pt modelId="{02E2DACD-6BE4-40E8-BA47-A96FE29FA3C5}" type="pres">
      <dgm:prSet presAssocID="{F4CD8A67-5D45-4FCA-8ACD-3314D6E6892C}" presName="vert1" presStyleCnt="0"/>
      <dgm:spPr/>
    </dgm:pt>
    <dgm:pt modelId="{4EDD0AEE-7400-4AEF-92FD-ECFDC2A7D701}" type="pres">
      <dgm:prSet presAssocID="{1DD5FA37-8DAF-4F30-95F0-8EAE5868F810}" presName="vertSpace2a" presStyleCnt="0"/>
      <dgm:spPr/>
    </dgm:pt>
    <dgm:pt modelId="{BCF4879E-E68D-424C-8EFB-C8375F7E5438}" type="pres">
      <dgm:prSet presAssocID="{1DD5FA37-8DAF-4F30-95F0-8EAE5868F810}" presName="horz2" presStyleCnt="0"/>
      <dgm:spPr/>
    </dgm:pt>
    <dgm:pt modelId="{482BB877-AC6E-4646-99D9-F208F06A523A}" type="pres">
      <dgm:prSet presAssocID="{1DD5FA37-8DAF-4F30-95F0-8EAE5868F810}" presName="horzSpace2" presStyleCnt="0"/>
      <dgm:spPr/>
    </dgm:pt>
    <dgm:pt modelId="{75AA9052-06F4-4C6E-BC0C-8645AFF2AB99}" type="pres">
      <dgm:prSet presAssocID="{1DD5FA37-8DAF-4F30-95F0-8EAE5868F810}" presName="tx2" presStyleLbl="revTx" presStyleIdx="3" presStyleCnt="4"/>
      <dgm:spPr/>
    </dgm:pt>
    <dgm:pt modelId="{FC2CF2AD-92B7-4CE7-82B5-96888268FCC5}" type="pres">
      <dgm:prSet presAssocID="{1DD5FA37-8DAF-4F30-95F0-8EAE5868F810}" presName="vert2" presStyleCnt="0"/>
      <dgm:spPr/>
    </dgm:pt>
    <dgm:pt modelId="{7754A71A-C8EC-417F-85E9-4F4811D29122}" type="pres">
      <dgm:prSet presAssocID="{1DD5FA37-8DAF-4F30-95F0-8EAE5868F810}" presName="thinLine2b" presStyleLbl="callout" presStyleIdx="1" presStyleCnt="2"/>
      <dgm:spPr/>
    </dgm:pt>
    <dgm:pt modelId="{D2EE246D-2A1C-4ACF-8EE6-CAFA74D99CE3}" type="pres">
      <dgm:prSet presAssocID="{1DD5FA37-8DAF-4F30-95F0-8EAE5868F810}" presName="vertSpace2b" presStyleCnt="0"/>
      <dgm:spPr/>
    </dgm:pt>
  </dgm:ptLst>
  <dgm:cxnLst>
    <dgm:cxn modelId="{D7F9D722-0962-408D-AD0B-FB6022A15789}" type="presOf" srcId="{1DD5FA37-8DAF-4F30-95F0-8EAE5868F810}" destId="{75AA9052-06F4-4C6E-BC0C-8645AFF2AB99}" srcOrd="0" destOrd="0" presId="urn:microsoft.com/office/officeart/2008/layout/LinedList"/>
    <dgm:cxn modelId="{28C9E435-2723-4B84-B0B0-0BC0A5CC1E42}" type="presOf" srcId="{AE8737B9-1350-4CF1-95D2-E9643CB50255}" destId="{8343851C-B589-47FC-B5FA-771374E7266D}" srcOrd="0" destOrd="0" presId="urn:microsoft.com/office/officeart/2008/layout/LinedList"/>
    <dgm:cxn modelId="{F880B13A-9FBB-44AC-A2A6-4129F0ACEF3D}" type="presOf" srcId="{B47F85AD-8307-4CD7-8F64-5C5DD1AA658C}" destId="{41C2162F-66D4-4325-997D-1C0CC58D68EE}" srcOrd="0" destOrd="0" presId="urn:microsoft.com/office/officeart/2008/layout/LinedList"/>
    <dgm:cxn modelId="{A9C6A366-866B-48FE-8B6D-BB9DCA2492B0}" type="presOf" srcId="{F4CD8A67-5D45-4FCA-8ACD-3314D6E6892C}" destId="{E9908CE0-544A-48DF-BBA9-A2E22752373D}" srcOrd="0" destOrd="0" presId="urn:microsoft.com/office/officeart/2008/layout/LinedList"/>
    <dgm:cxn modelId="{E7680C47-D269-48D6-BAE9-52A420AC2646}" srcId="{AA476D68-AF86-4B79-ADD0-8F286DC4530F}" destId="{F4CD8A67-5D45-4FCA-8ACD-3314D6E6892C}" srcOrd="1" destOrd="0" parTransId="{F9C23907-7D38-424F-8BB0-214599AAB827}" sibTransId="{7F40D52D-72FC-4EB0-8607-F950FAC797CB}"/>
    <dgm:cxn modelId="{C87A3B4E-FADD-4A1C-89C5-663ADD27C294}" srcId="{AA476D68-AF86-4B79-ADD0-8F286DC4530F}" destId="{B47F85AD-8307-4CD7-8F64-5C5DD1AA658C}" srcOrd="0" destOrd="0" parTransId="{516E6841-C171-438B-B26F-AB51DC70D907}" sibTransId="{DD0DE349-CF82-4832-B0F4-4E1F3332F512}"/>
    <dgm:cxn modelId="{D506727A-513B-43D7-A43F-62680F86A551}" srcId="{B47F85AD-8307-4CD7-8F64-5C5DD1AA658C}" destId="{AE8737B9-1350-4CF1-95D2-E9643CB50255}" srcOrd="0" destOrd="0" parTransId="{4090CB75-7F43-49A3-B1E0-E7F23997D229}" sibTransId="{FC47942B-53C4-4A1B-BAFF-5BB8E87385E0}"/>
    <dgm:cxn modelId="{2A41137C-37F8-41E7-BCD9-813723A28318}" type="presOf" srcId="{AA476D68-AF86-4B79-ADD0-8F286DC4530F}" destId="{F9CB52ED-6EFE-4D0E-A916-95541186D6AB}" srcOrd="0" destOrd="0" presId="urn:microsoft.com/office/officeart/2008/layout/LinedList"/>
    <dgm:cxn modelId="{C1EAEBB0-1BD4-4627-BA81-9D0FD2C7F206}" srcId="{F4CD8A67-5D45-4FCA-8ACD-3314D6E6892C}" destId="{1DD5FA37-8DAF-4F30-95F0-8EAE5868F810}" srcOrd="0" destOrd="0" parTransId="{62543953-8E58-41E0-9C1B-41D84E069383}" sibTransId="{182E7D23-4C60-427F-98A9-B2684F315EA0}"/>
    <dgm:cxn modelId="{69159658-202D-421D-8476-4ED304F45FCA}" type="presParOf" srcId="{F9CB52ED-6EFE-4D0E-A916-95541186D6AB}" destId="{3673F3EC-C1D7-4049-BF54-7D245F6CFDF1}" srcOrd="0" destOrd="0" presId="urn:microsoft.com/office/officeart/2008/layout/LinedList"/>
    <dgm:cxn modelId="{E6ADAC29-6521-4314-92DA-D05D2662BDA0}" type="presParOf" srcId="{F9CB52ED-6EFE-4D0E-A916-95541186D6AB}" destId="{E245EBF7-CFAD-4D06-B24C-721AD83738C9}" srcOrd="1" destOrd="0" presId="urn:microsoft.com/office/officeart/2008/layout/LinedList"/>
    <dgm:cxn modelId="{1BD8B4A3-AF5B-428D-898B-0B0DFA22596A}" type="presParOf" srcId="{E245EBF7-CFAD-4D06-B24C-721AD83738C9}" destId="{41C2162F-66D4-4325-997D-1C0CC58D68EE}" srcOrd="0" destOrd="0" presId="urn:microsoft.com/office/officeart/2008/layout/LinedList"/>
    <dgm:cxn modelId="{E1937354-B9D5-4291-8491-330E0E84B297}" type="presParOf" srcId="{E245EBF7-CFAD-4D06-B24C-721AD83738C9}" destId="{CE698E66-48E7-435B-BA6B-BF19E23F5A83}" srcOrd="1" destOrd="0" presId="urn:microsoft.com/office/officeart/2008/layout/LinedList"/>
    <dgm:cxn modelId="{BF2B99D8-63C1-40AC-993C-B2FA8DB4AA39}" type="presParOf" srcId="{CE698E66-48E7-435B-BA6B-BF19E23F5A83}" destId="{441BBC98-C22D-41CA-8860-4550063E62B2}" srcOrd="0" destOrd="0" presId="urn:microsoft.com/office/officeart/2008/layout/LinedList"/>
    <dgm:cxn modelId="{83BDBF4F-82AE-4B33-9F1E-8A160E34617C}" type="presParOf" srcId="{CE698E66-48E7-435B-BA6B-BF19E23F5A83}" destId="{41A3A29E-294A-4893-B6C6-A0398A8134EF}" srcOrd="1" destOrd="0" presId="urn:microsoft.com/office/officeart/2008/layout/LinedList"/>
    <dgm:cxn modelId="{B7A6F6FC-AA4C-46EB-8274-04086C1015DD}" type="presParOf" srcId="{41A3A29E-294A-4893-B6C6-A0398A8134EF}" destId="{8279E664-575F-4813-8B71-3D032081E570}" srcOrd="0" destOrd="0" presId="urn:microsoft.com/office/officeart/2008/layout/LinedList"/>
    <dgm:cxn modelId="{B28E62F1-2EBA-4FF8-9F6A-DEBFD3FC94CE}" type="presParOf" srcId="{41A3A29E-294A-4893-B6C6-A0398A8134EF}" destId="{8343851C-B589-47FC-B5FA-771374E7266D}" srcOrd="1" destOrd="0" presId="urn:microsoft.com/office/officeart/2008/layout/LinedList"/>
    <dgm:cxn modelId="{244F10BA-87DC-4A16-B1CC-43A497FCD494}" type="presParOf" srcId="{41A3A29E-294A-4893-B6C6-A0398A8134EF}" destId="{B7C76230-CD6A-4E56-BBF3-1FCA95C7E2F7}" srcOrd="2" destOrd="0" presId="urn:microsoft.com/office/officeart/2008/layout/LinedList"/>
    <dgm:cxn modelId="{9C0CA1F7-C325-436A-909A-ED16E220F07A}" type="presParOf" srcId="{CE698E66-48E7-435B-BA6B-BF19E23F5A83}" destId="{EBD5A2F9-EA43-42AE-B6C0-9093A5626C1C}" srcOrd="2" destOrd="0" presId="urn:microsoft.com/office/officeart/2008/layout/LinedList"/>
    <dgm:cxn modelId="{4531C28F-A330-47F8-8498-ACF03F1B0C44}" type="presParOf" srcId="{CE698E66-48E7-435B-BA6B-BF19E23F5A83}" destId="{2112C5D7-839F-483F-8734-51214CD3D20C}" srcOrd="3" destOrd="0" presId="urn:microsoft.com/office/officeart/2008/layout/LinedList"/>
    <dgm:cxn modelId="{6606713A-AB4A-40BC-8762-4DE894D3E800}" type="presParOf" srcId="{F9CB52ED-6EFE-4D0E-A916-95541186D6AB}" destId="{1DBF97CB-200F-44AF-BF4B-88FA06A44061}" srcOrd="2" destOrd="0" presId="urn:microsoft.com/office/officeart/2008/layout/LinedList"/>
    <dgm:cxn modelId="{FD41B156-1838-4F14-AD3F-AEE64613D344}" type="presParOf" srcId="{F9CB52ED-6EFE-4D0E-A916-95541186D6AB}" destId="{0ECC186F-13E5-404F-A7B8-1808DBE275F1}" srcOrd="3" destOrd="0" presId="urn:microsoft.com/office/officeart/2008/layout/LinedList"/>
    <dgm:cxn modelId="{75FD96FF-5E4F-4EC0-9217-0C4E2E6A9702}" type="presParOf" srcId="{0ECC186F-13E5-404F-A7B8-1808DBE275F1}" destId="{E9908CE0-544A-48DF-BBA9-A2E22752373D}" srcOrd="0" destOrd="0" presId="urn:microsoft.com/office/officeart/2008/layout/LinedList"/>
    <dgm:cxn modelId="{41FFAD47-A27E-4947-AE79-6353EB3FE58B}" type="presParOf" srcId="{0ECC186F-13E5-404F-A7B8-1808DBE275F1}" destId="{02E2DACD-6BE4-40E8-BA47-A96FE29FA3C5}" srcOrd="1" destOrd="0" presId="urn:microsoft.com/office/officeart/2008/layout/LinedList"/>
    <dgm:cxn modelId="{15124069-629E-4DEB-ABAD-954B2FB3C8F5}" type="presParOf" srcId="{02E2DACD-6BE4-40E8-BA47-A96FE29FA3C5}" destId="{4EDD0AEE-7400-4AEF-92FD-ECFDC2A7D701}" srcOrd="0" destOrd="0" presId="urn:microsoft.com/office/officeart/2008/layout/LinedList"/>
    <dgm:cxn modelId="{783280B2-E7E1-46C7-865C-7736771F4041}" type="presParOf" srcId="{02E2DACD-6BE4-40E8-BA47-A96FE29FA3C5}" destId="{BCF4879E-E68D-424C-8EFB-C8375F7E5438}" srcOrd="1" destOrd="0" presId="urn:microsoft.com/office/officeart/2008/layout/LinedList"/>
    <dgm:cxn modelId="{3EA174FB-B36F-44EE-B515-E8DE41408FEC}" type="presParOf" srcId="{BCF4879E-E68D-424C-8EFB-C8375F7E5438}" destId="{482BB877-AC6E-4646-99D9-F208F06A523A}" srcOrd="0" destOrd="0" presId="urn:microsoft.com/office/officeart/2008/layout/LinedList"/>
    <dgm:cxn modelId="{03D50A72-6943-4635-8F5C-7EB204A36766}" type="presParOf" srcId="{BCF4879E-E68D-424C-8EFB-C8375F7E5438}" destId="{75AA9052-06F4-4C6E-BC0C-8645AFF2AB99}" srcOrd="1" destOrd="0" presId="urn:microsoft.com/office/officeart/2008/layout/LinedList"/>
    <dgm:cxn modelId="{13CC2A7D-4B17-4DC0-BC8C-4486BFEE6B6B}" type="presParOf" srcId="{BCF4879E-E68D-424C-8EFB-C8375F7E5438}" destId="{FC2CF2AD-92B7-4CE7-82B5-96888268FCC5}" srcOrd="2" destOrd="0" presId="urn:microsoft.com/office/officeart/2008/layout/LinedList"/>
    <dgm:cxn modelId="{B3771A68-2104-4AAE-9C6B-BC74FB19E919}" type="presParOf" srcId="{02E2DACD-6BE4-40E8-BA47-A96FE29FA3C5}" destId="{7754A71A-C8EC-417F-85E9-4F4811D29122}" srcOrd="2" destOrd="0" presId="urn:microsoft.com/office/officeart/2008/layout/LinedList"/>
    <dgm:cxn modelId="{5BE9172A-E68E-4FE1-BB23-E3FE66A4F7B5}" type="presParOf" srcId="{02E2DACD-6BE4-40E8-BA47-A96FE29FA3C5}" destId="{D2EE246D-2A1C-4ACF-8EE6-CAFA74D99CE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A476D68-AF86-4B79-ADD0-8F286DC4530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9D010E-DAB8-4742-B1E5-A72A646833DA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1" i="0" dirty="0" err="1"/>
            <a:t>Pemahaman</a:t>
          </a:r>
          <a:r>
            <a:rPr lang="en-US" b="1" i="0" dirty="0"/>
            <a:t> </a:t>
          </a:r>
          <a:r>
            <a:rPr lang="en-US" b="1" i="0" dirty="0" err="1"/>
            <a:t>Arsitektur</a:t>
          </a:r>
          <a:r>
            <a:rPr lang="en-US" b="0" i="0" dirty="0"/>
            <a:t>:</a:t>
          </a:r>
        </a:p>
      </dgm:t>
    </dgm:pt>
    <dgm:pt modelId="{62B8F9C7-E705-4E94-8B5D-9C9BF09F7E74}" type="parTrans" cxnId="{43402D33-F202-477D-AC98-3A2F7E773BD2}">
      <dgm:prSet/>
      <dgm:spPr/>
      <dgm:t>
        <a:bodyPr/>
        <a:lstStyle/>
        <a:p>
          <a:pPr algn="just"/>
          <a:endParaRPr lang="en-US"/>
        </a:p>
      </dgm:t>
    </dgm:pt>
    <dgm:pt modelId="{9BF6B623-5AC0-45BB-A036-DECDAB07A5BC}" type="sibTrans" cxnId="{43402D33-F202-477D-AC98-3A2F7E773BD2}">
      <dgm:prSet/>
      <dgm:spPr/>
      <dgm:t>
        <a:bodyPr/>
        <a:lstStyle/>
        <a:p>
          <a:pPr algn="just"/>
          <a:endParaRPr lang="en-US"/>
        </a:p>
      </dgm:t>
    </dgm:pt>
    <dgm:pt modelId="{63C01CC1-5D12-42A2-9125-A73DB2F52886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1" i="0" dirty="0" err="1"/>
            <a:t>Optimalisasi</a:t>
          </a:r>
          <a:r>
            <a:rPr lang="en-US" b="1" i="0" dirty="0"/>
            <a:t> Proses</a:t>
          </a:r>
          <a:r>
            <a:rPr lang="en-US" b="0" i="0" dirty="0"/>
            <a:t>:</a:t>
          </a:r>
        </a:p>
      </dgm:t>
    </dgm:pt>
    <dgm:pt modelId="{8595EE56-3C7F-417F-A87F-654F41E55FFE}" type="parTrans" cxnId="{4107B657-D1E2-40F5-BFAC-D2F3109EF728}">
      <dgm:prSet/>
      <dgm:spPr/>
      <dgm:t>
        <a:bodyPr/>
        <a:lstStyle/>
        <a:p>
          <a:pPr algn="just"/>
          <a:endParaRPr lang="en-US"/>
        </a:p>
      </dgm:t>
    </dgm:pt>
    <dgm:pt modelId="{E5C93450-32F1-46FF-9301-628063AD7011}" type="sibTrans" cxnId="{4107B657-D1E2-40F5-BFAC-D2F3109EF728}">
      <dgm:prSet/>
      <dgm:spPr/>
      <dgm:t>
        <a:bodyPr/>
        <a:lstStyle/>
        <a:p>
          <a:pPr algn="just"/>
          <a:endParaRPr lang="en-US"/>
        </a:p>
      </dgm:t>
    </dgm:pt>
    <dgm:pt modelId="{6F62FBFC-BE80-4A1E-9B34-07954276B9B5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1" i="0" dirty="0" err="1"/>
            <a:t>Analisis</a:t>
          </a:r>
          <a:r>
            <a:rPr lang="en-US" b="1" i="0" dirty="0"/>
            <a:t> Kinerja</a:t>
          </a:r>
          <a:r>
            <a:rPr lang="en-US" b="0" i="0" dirty="0"/>
            <a:t>:</a:t>
          </a:r>
        </a:p>
      </dgm:t>
    </dgm:pt>
    <dgm:pt modelId="{5203E781-170A-41EF-A202-177386CD0F5A}" type="parTrans" cxnId="{0F93B24A-3D8B-4466-B492-B660C11952CC}">
      <dgm:prSet/>
      <dgm:spPr/>
      <dgm:t>
        <a:bodyPr/>
        <a:lstStyle/>
        <a:p>
          <a:pPr algn="just"/>
          <a:endParaRPr lang="en-US"/>
        </a:p>
      </dgm:t>
    </dgm:pt>
    <dgm:pt modelId="{9B32A203-2470-444D-8516-1C4498F9E677}" type="sibTrans" cxnId="{0F93B24A-3D8B-4466-B492-B660C11952CC}">
      <dgm:prSet/>
      <dgm:spPr/>
      <dgm:t>
        <a:bodyPr/>
        <a:lstStyle/>
        <a:p>
          <a:pPr algn="just"/>
          <a:endParaRPr lang="en-US"/>
        </a:p>
      </dgm:t>
    </dgm:pt>
    <dgm:pt modelId="{9C9FFDF2-9C7A-4E4A-B25F-DB1C8893EEF2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0" i="0" dirty="0" err="1"/>
            <a:t>Menyediakan</a:t>
          </a:r>
          <a:r>
            <a:rPr lang="en-US" b="0" i="0" dirty="0"/>
            <a:t> </a:t>
          </a:r>
          <a:r>
            <a:rPr lang="en-US" b="0" i="0" dirty="0" err="1"/>
            <a:t>pandangan</a:t>
          </a:r>
          <a:r>
            <a:rPr lang="en-US" b="0" i="0" dirty="0"/>
            <a:t> </a:t>
          </a:r>
          <a:r>
            <a:rPr lang="en-US" b="0" i="0" dirty="0" err="1"/>
            <a:t>mendalam</a:t>
          </a:r>
          <a:r>
            <a:rPr lang="en-US" b="0" i="0" dirty="0"/>
            <a:t> </a:t>
          </a:r>
          <a:r>
            <a:rPr lang="en-US" b="0" i="0" dirty="0" err="1"/>
            <a:t>tentang</a:t>
          </a:r>
          <a:r>
            <a:rPr lang="en-US" b="0" i="0" dirty="0"/>
            <a:t> </a:t>
          </a:r>
          <a:r>
            <a:rPr lang="en-US" b="0" i="0" dirty="0" err="1"/>
            <a:t>arsitektur</a:t>
          </a:r>
          <a:r>
            <a:rPr lang="en-US" b="0" i="0" dirty="0"/>
            <a:t> </a:t>
          </a:r>
          <a:r>
            <a:rPr lang="en-US" b="0" i="0" dirty="0" err="1"/>
            <a:t>teknis</a:t>
          </a:r>
          <a:r>
            <a:rPr lang="en-US" b="0" i="0" dirty="0"/>
            <a:t> dan </a:t>
          </a:r>
          <a:r>
            <a:rPr lang="en-US" b="0" i="0" dirty="0" err="1"/>
            <a:t>bagaimana</a:t>
          </a:r>
          <a:r>
            <a:rPr lang="en-US" b="0" i="0" dirty="0"/>
            <a:t> proses </a:t>
          </a:r>
          <a:r>
            <a:rPr lang="en-US" b="0" i="0" dirty="0" err="1"/>
            <a:t>bisnis</a:t>
          </a:r>
          <a:r>
            <a:rPr lang="en-US" b="0" i="0" dirty="0"/>
            <a:t> </a:t>
          </a:r>
          <a:r>
            <a:rPr lang="en-US" b="0" i="0" dirty="0" err="1"/>
            <a:t>diwujudkan</a:t>
          </a:r>
          <a:r>
            <a:rPr lang="en-US" b="0" i="0" dirty="0"/>
            <a:t> </a:t>
          </a:r>
          <a:r>
            <a:rPr lang="en-US" b="0" i="0" dirty="0" err="1"/>
            <a:t>melalui</a:t>
          </a:r>
          <a:r>
            <a:rPr lang="en-US" b="0" i="0" dirty="0"/>
            <a:t> </a:t>
          </a:r>
          <a:r>
            <a:rPr lang="en-US" b="0" i="0" dirty="0" err="1"/>
            <a:t>teknologi</a:t>
          </a:r>
          <a:r>
            <a:rPr lang="en-US" b="0" i="0" dirty="0"/>
            <a:t>.</a:t>
          </a:r>
        </a:p>
      </dgm:t>
    </dgm:pt>
    <dgm:pt modelId="{26BEFF2D-AED4-4A4F-98F7-01DE87AE3E04}" type="parTrans" cxnId="{648C5517-81CB-4303-8772-96358FF9734F}">
      <dgm:prSet/>
      <dgm:spPr/>
      <dgm:t>
        <a:bodyPr/>
        <a:lstStyle/>
        <a:p>
          <a:pPr algn="just"/>
          <a:endParaRPr lang="en-US"/>
        </a:p>
      </dgm:t>
    </dgm:pt>
    <dgm:pt modelId="{BF39D394-D990-4878-9E27-511BEA9DF32D}" type="sibTrans" cxnId="{648C5517-81CB-4303-8772-96358FF9734F}">
      <dgm:prSet/>
      <dgm:spPr/>
      <dgm:t>
        <a:bodyPr/>
        <a:lstStyle/>
        <a:p>
          <a:pPr algn="just"/>
          <a:endParaRPr lang="en-US"/>
        </a:p>
      </dgm:t>
    </dgm:pt>
    <dgm:pt modelId="{EA56032F-11FE-4AC0-B317-A5651E3CBF09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0" i="0" dirty="0" err="1"/>
            <a:t>Identifikasi</a:t>
          </a:r>
          <a:r>
            <a:rPr lang="en-US" b="0" i="0" dirty="0"/>
            <a:t> area </a:t>
          </a:r>
          <a:r>
            <a:rPr lang="en-US" b="0" i="0" dirty="0" err="1"/>
            <a:t>untuk</a:t>
          </a:r>
          <a:r>
            <a:rPr lang="en-US" b="0" i="0" dirty="0"/>
            <a:t> </a:t>
          </a:r>
          <a:r>
            <a:rPr lang="en-US" b="0" i="0" dirty="0" err="1"/>
            <a:t>perbaikan</a:t>
          </a:r>
          <a:r>
            <a:rPr lang="en-US" b="0" i="0" dirty="0"/>
            <a:t> </a:t>
          </a:r>
          <a:r>
            <a:rPr lang="en-US" b="0" i="0" dirty="0" err="1"/>
            <a:t>atau</a:t>
          </a:r>
          <a:r>
            <a:rPr lang="en-US" b="0" i="0" dirty="0"/>
            <a:t> </a:t>
          </a:r>
          <a:r>
            <a:rPr lang="en-US" b="0" i="0" dirty="0" err="1"/>
            <a:t>optimasi</a:t>
          </a:r>
          <a:r>
            <a:rPr lang="en-US" b="0" i="0" dirty="0"/>
            <a:t> </a:t>
          </a:r>
          <a:r>
            <a:rPr lang="en-US" b="0" i="0" dirty="0" err="1"/>
            <a:t>dalam</a:t>
          </a:r>
          <a:r>
            <a:rPr lang="en-US" b="0" i="0" dirty="0"/>
            <a:t> </a:t>
          </a:r>
          <a:r>
            <a:rPr lang="en-US" b="0" i="0" dirty="0" err="1"/>
            <a:t>cara</a:t>
          </a:r>
          <a:r>
            <a:rPr lang="en-US" b="0" i="0" dirty="0"/>
            <a:t> data </a:t>
          </a:r>
          <a:r>
            <a:rPr lang="en-US" b="0" i="0" dirty="0" err="1"/>
            <a:t>diproses</a:t>
          </a:r>
          <a:r>
            <a:rPr lang="en-US" b="0" i="0" dirty="0"/>
            <a:t> dan </a:t>
          </a:r>
          <a:r>
            <a:rPr lang="en-US" b="0" i="0" dirty="0" err="1"/>
            <a:t>dikelola</a:t>
          </a:r>
          <a:r>
            <a:rPr lang="en-US" b="0" i="0" dirty="0"/>
            <a:t>.</a:t>
          </a:r>
        </a:p>
      </dgm:t>
    </dgm:pt>
    <dgm:pt modelId="{49F50A7E-8560-4A63-92BA-B00A12909D2C}" type="parTrans" cxnId="{C94877F9-7ACB-48C6-8D97-F28B40F4F24C}">
      <dgm:prSet/>
      <dgm:spPr/>
      <dgm:t>
        <a:bodyPr/>
        <a:lstStyle/>
        <a:p>
          <a:pPr algn="just"/>
          <a:endParaRPr lang="en-US"/>
        </a:p>
      </dgm:t>
    </dgm:pt>
    <dgm:pt modelId="{B3DA2C58-6DE6-4AAB-BCB2-E3BA31AF8CCF}" type="sibTrans" cxnId="{C94877F9-7ACB-48C6-8D97-F28B40F4F24C}">
      <dgm:prSet/>
      <dgm:spPr/>
      <dgm:t>
        <a:bodyPr/>
        <a:lstStyle/>
        <a:p>
          <a:pPr algn="just"/>
          <a:endParaRPr lang="en-US"/>
        </a:p>
      </dgm:t>
    </dgm:pt>
    <dgm:pt modelId="{E09EAE14-5DFD-4D65-A939-B583EA6BA953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b="0" i="0"/>
            <a:t>Memberikan </a:t>
          </a:r>
          <a:r>
            <a:rPr lang="en-US" b="0" i="0" dirty="0" err="1"/>
            <a:t>wawasan</a:t>
          </a:r>
          <a:r>
            <a:rPr lang="en-US" b="0" i="0" dirty="0"/>
            <a:t> </a:t>
          </a:r>
          <a:r>
            <a:rPr lang="en-US" b="0" i="0" dirty="0" err="1"/>
            <a:t>tentang</a:t>
          </a:r>
          <a:r>
            <a:rPr lang="en-US" b="0" i="0" dirty="0"/>
            <a:t> </a:t>
          </a:r>
          <a:r>
            <a:rPr lang="en-US" b="0" i="0" dirty="0" err="1"/>
            <a:t>performa</a:t>
          </a:r>
          <a:r>
            <a:rPr lang="en-US" b="0" i="0" dirty="0"/>
            <a:t> dan </a:t>
          </a:r>
          <a:r>
            <a:rPr lang="en-US" b="0" i="0" dirty="0" err="1"/>
            <a:t>efisiensi</a:t>
          </a:r>
          <a:r>
            <a:rPr lang="en-US" b="0" i="0" dirty="0"/>
            <a:t> </a:t>
          </a:r>
          <a:r>
            <a:rPr lang="en-US" b="0" i="0" dirty="0" err="1"/>
            <a:t>dari</a:t>
          </a:r>
          <a:r>
            <a:rPr lang="en-US" b="0" i="0" dirty="0"/>
            <a:t> </a:t>
          </a:r>
          <a:r>
            <a:rPr lang="en-US" b="0" i="0" dirty="0" err="1"/>
            <a:t>komponen</a:t>
          </a:r>
          <a:r>
            <a:rPr lang="en-US" b="0" i="0" dirty="0"/>
            <a:t> </a:t>
          </a:r>
          <a:r>
            <a:rPr lang="en-US" b="0" i="0" dirty="0" err="1"/>
            <a:t>teknis</a:t>
          </a:r>
          <a:r>
            <a:rPr lang="en-US" b="0" i="0" dirty="0"/>
            <a:t>.</a:t>
          </a:r>
        </a:p>
      </dgm:t>
    </dgm:pt>
    <dgm:pt modelId="{E5E700E0-6E51-43E2-A14F-447CC18B1F31}" type="parTrans" cxnId="{A59C24B4-D236-4D0A-B102-1959E37BD457}">
      <dgm:prSet/>
      <dgm:spPr/>
      <dgm:t>
        <a:bodyPr/>
        <a:lstStyle/>
        <a:p>
          <a:pPr algn="just"/>
          <a:endParaRPr lang="en-US"/>
        </a:p>
      </dgm:t>
    </dgm:pt>
    <dgm:pt modelId="{1340B812-5FD0-45B8-BDAA-E79B06B7909A}" type="sibTrans" cxnId="{A59C24B4-D236-4D0A-B102-1959E37BD457}">
      <dgm:prSet/>
      <dgm:spPr/>
      <dgm:t>
        <a:bodyPr/>
        <a:lstStyle/>
        <a:p>
          <a:pPr algn="just"/>
          <a:endParaRPr lang="en-US"/>
        </a:p>
      </dgm:t>
    </dgm:pt>
    <dgm:pt modelId="{F9CB52ED-6EFE-4D0E-A916-95541186D6AB}" type="pres">
      <dgm:prSet presAssocID="{AA476D68-AF86-4B79-ADD0-8F286DC4530F}" presName="vert0" presStyleCnt="0">
        <dgm:presLayoutVars>
          <dgm:dir/>
          <dgm:animOne val="branch"/>
          <dgm:animLvl val="lvl"/>
        </dgm:presLayoutVars>
      </dgm:prSet>
      <dgm:spPr/>
    </dgm:pt>
    <dgm:pt modelId="{C01761E2-7EEE-45A0-93EA-248466E8C45E}" type="pres">
      <dgm:prSet presAssocID="{389D010E-DAB8-4742-B1E5-A72A646833DA}" presName="thickLine" presStyleLbl="alignNode1" presStyleIdx="0" presStyleCnt="3"/>
      <dgm:spPr/>
    </dgm:pt>
    <dgm:pt modelId="{9C5D25D7-06F0-4401-A3E3-4B94C6859292}" type="pres">
      <dgm:prSet presAssocID="{389D010E-DAB8-4742-B1E5-A72A646833DA}" presName="horz1" presStyleCnt="0"/>
      <dgm:spPr/>
    </dgm:pt>
    <dgm:pt modelId="{57D22A2B-B9AE-4386-B6F8-A59E0E99589E}" type="pres">
      <dgm:prSet presAssocID="{389D010E-DAB8-4742-B1E5-A72A646833DA}" presName="tx1" presStyleLbl="revTx" presStyleIdx="0" presStyleCnt="6"/>
      <dgm:spPr/>
    </dgm:pt>
    <dgm:pt modelId="{5DE02CD7-BE81-4DC8-B95D-A35C69065FC9}" type="pres">
      <dgm:prSet presAssocID="{389D010E-DAB8-4742-B1E5-A72A646833DA}" presName="vert1" presStyleCnt="0"/>
      <dgm:spPr/>
    </dgm:pt>
    <dgm:pt modelId="{DCA7EFF7-0614-4BC3-A825-BF07F84F9898}" type="pres">
      <dgm:prSet presAssocID="{9C9FFDF2-9C7A-4E4A-B25F-DB1C8893EEF2}" presName="vertSpace2a" presStyleCnt="0"/>
      <dgm:spPr/>
    </dgm:pt>
    <dgm:pt modelId="{FC29D7CE-05A7-452F-94AC-E5E0C11D887B}" type="pres">
      <dgm:prSet presAssocID="{9C9FFDF2-9C7A-4E4A-B25F-DB1C8893EEF2}" presName="horz2" presStyleCnt="0"/>
      <dgm:spPr/>
    </dgm:pt>
    <dgm:pt modelId="{E360F0FB-80E9-4C98-B9C0-0770377E777A}" type="pres">
      <dgm:prSet presAssocID="{9C9FFDF2-9C7A-4E4A-B25F-DB1C8893EEF2}" presName="horzSpace2" presStyleCnt="0"/>
      <dgm:spPr/>
    </dgm:pt>
    <dgm:pt modelId="{67287F84-2535-4346-B0D7-087476266B80}" type="pres">
      <dgm:prSet presAssocID="{9C9FFDF2-9C7A-4E4A-B25F-DB1C8893EEF2}" presName="tx2" presStyleLbl="revTx" presStyleIdx="1" presStyleCnt="6"/>
      <dgm:spPr/>
    </dgm:pt>
    <dgm:pt modelId="{95C259A4-4B60-48FA-AAE4-C803B204A1EC}" type="pres">
      <dgm:prSet presAssocID="{9C9FFDF2-9C7A-4E4A-B25F-DB1C8893EEF2}" presName="vert2" presStyleCnt="0"/>
      <dgm:spPr/>
    </dgm:pt>
    <dgm:pt modelId="{0723887E-F486-441C-9B27-9AD656EB7DD6}" type="pres">
      <dgm:prSet presAssocID="{9C9FFDF2-9C7A-4E4A-B25F-DB1C8893EEF2}" presName="thinLine2b" presStyleLbl="callout" presStyleIdx="0" presStyleCnt="3"/>
      <dgm:spPr/>
    </dgm:pt>
    <dgm:pt modelId="{7F9FBFB7-3F30-406C-ADAE-2371AD36937C}" type="pres">
      <dgm:prSet presAssocID="{9C9FFDF2-9C7A-4E4A-B25F-DB1C8893EEF2}" presName="vertSpace2b" presStyleCnt="0"/>
      <dgm:spPr/>
    </dgm:pt>
    <dgm:pt modelId="{96540E91-F378-4D61-A5F4-131BA5B13724}" type="pres">
      <dgm:prSet presAssocID="{63C01CC1-5D12-42A2-9125-A73DB2F52886}" presName="thickLine" presStyleLbl="alignNode1" presStyleIdx="1" presStyleCnt="3"/>
      <dgm:spPr/>
    </dgm:pt>
    <dgm:pt modelId="{F6501011-A2CC-4B39-8903-3D1F92D0544F}" type="pres">
      <dgm:prSet presAssocID="{63C01CC1-5D12-42A2-9125-A73DB2F52886}" presName="horz1" presStyleCnt="0"/>
      <dgm:spPr/>
    </dgm:pt>
    <dgm:pt modelId="{38112BD2-0B55-40A9-8F0F-03F5CC4B8D72}" type="pres">
      <dgm:prSet presAssocID="{63C01CC1-5D12-42A2-9125-A73DB2F52886}" presName="tx1" presStyleLbl="revTx" presStyleIdx="2" presStyleCnt="6"/>
      <dgm:spPr/>
    </dgm:pt>
    <dgm:pt modelId="{D4216851-CDE0-49C9-9D02-C512FCDC6FD3}" type="pres">
      <dgm:prSet presAssocID="{63C01CC1-5D12-42A2-9125-A73DB2F52886}" presName="vert1" presStyleCnt="0"/>
      <dgm:spPr/>
    </dgm:pt>
    <dgm:pt modelId="{A43D8D55-ACCC-4C56-9F4C-86EFB6E7F8DD}" type="pres">
      <dgm:prSet presAssocID="{EA56032F-11FE-4AC0-B317-A5651E3CBF09}" presName="vertSpace2a" presStyleCnt="0"/>
      <dgm:spPr/>
    </dgm:pt>
    <dgm:pt modelId="{C1C5E862-939B-44A1-8F63-E1268DA4BA3E}" type="pres">
      <dgm:prSet presAssocID="{EA56032F-11FE-4AC0-B317-A5651E3CBF09}" presName="horz2" presStyleCnt="0"/>
      <dgm:spPr/>
    </dgm:pt>
    <dgm:pt modelId="{EC1E8DAA-2CB0-4559-B19B-2A63D945F1AC}" type="pres">
      <dgm:prSet presAssocID="{EA56032F-11FE-4AC0-B317-A5651E3CBF09}" presName="horzSpace2" presStyleCnt="0"/>
      <dgm:spPr/>
    </dgm:pt>
    <dgm:pt modelId="{9DD42CED-9D10-4E9C-A137-78C0339A7389}" type="pres">
      <dgm:prSet presAssocID="{EA56032F-11FE-4AC0-B317-A5651E3CBF09}" presName="tx2" presStyleLbl="revTx" presStyleIdx="3" presStyleCnt="6"/>
      <dgm:spPr/>
    </dgm:pt>
    <dgm:pt modelId="{58FFA2A1-AC7B-4561-9E07-7F7CE07D7124}" type="pres">
      <dgm:prSet presAssocID="{EA56032F-11FE-4AC0-B317-A5651E3CBF09}" presName="vert2" presStyleCnt="0"/>
      <dgm:spPr/>
    </dgm:pt>
    <dgm:pt modelId="{8A2533F3-1F97-46C2-B3E2-46B6F0B87C2A}" type="pres">
      <dgm:prSet presAssocID="{EA56032F-11FE-4AC0-B317-A5651E3CBF09}" presName="thinLine2b" presStyleLbl="callout" presStyleIdx="1" presStyleCnt="3"/>
      <dgm:spPr/>
    </dgm:pt>
    <dgm:pt modelId="{B650FBD5-4F97-459D-B092-A76C1F720812}" type="pres">
      <dgm:prSet presAssocID="{EA56032F-11FE-4AC0-B317-A5651E3CBF09}" presName="vertSpace2b" presStyleCnt="0"/>
      <dgm:spPr/>
    </dgm:pt>
    <dgm:pt modelId="{011A3A82-2749-4537-87FB-25AB123D8D63}" type="pres">
      <dgm:prSet presAssocID="{6F62FBFC-BE80-4A1E-9B34-07954276B9B5}" presName="thickLine" presStyleLbl="alignNode1" presStyleIdx="2" presStyleCnt="3"/>
      <dgm:spPr/>
    </dgm:pt>
    <dgm:pt modelId="{02F48392-27A7-47AA-87AE-257434DBBA07}" type="pres">
      <dgm:prSet presAssocID="{6F62FBFC-BE80-4A1E-9B34-07954276B9B5}" presName="horz1" presStyleCnt="0"/>
      <dgm:spPr/>
    </dgm:pt>
    <dgm:pt modelId="{9B7AB6E2-0DE4-4344-9D1A-7B6A43F9FDEE}" type="pres">
      <dgm:prSet presAssocID="{6F62FBFC-BE80-4A1E-9B34-07954276B9B5}" presName="tx1" presStyleLbl="revTx" presStyleIdx="4" presStyleCnt="6"/>
      <dgm:spPr/>
    </dgm:pt>
    <dgm:pt modelId="{06691236-FF6F-4F8D-9C2D-E5EA22FF90D1}" type="pres">
      <dgm:prSet presAssocID="{6F62FBFC-BE80-4A1E-9B34-07954276B9B5}" presName="vert1" presStyleCnt="0"/>
      <dgm:spPr/>
    </dgm:pt>
    <dgm:pt modelId="{520D0B34-0783-4477-AEE3-3379BC707BDF}" type="pres">
      <dgm:prSet presAssocID="{E09EAE14-5DFD-4D65-A939-B583EA6BA953}" presName="vertSpace2a" presStyleCnt="0"/>
      <dgm:spPr/>
    </dgm:pt>
    <dgm:pt modelId="{1506B4F5-6B69-4EE2-8561-544D71C36214}" type="pres">
      <dgm:prSet presAssocID="{E09EAE14-5DFD-4D65-A939-B583EA6BA953}" presName="horz2" presStyleCnt="0"/>
      <dgm:spPr/>
    </dgm:pt>
    <dgm:pt modelId="{DCA3A93A-1B7A-418F-81D4-389472A7F4CC}" type="pres">
      <dgm:prSet presAssocID="{E09EAE14-5DFD-4D65-A939-B583EA6BA953}" presName="horzSpace2" presStyleCnt="0"/>
      <dgm:spPr/>
    </dgm:pt>
    <dgm:pt modelId="{00FAEDCE-7A58-4404-9AF5-D05982654214}" type="pres">
      <dgm:prSet presAssocID="{E09EAE14-5DFD-4D65-A939-B583EA6BA953}" presName="tx2" presStyleLbl="revTx" presStyleIdx="5" presStyleCnt="6"/>
      <dgm:spPr/>
    </dgm:pt>
    <dgm:pt modelId="{857AB9FC-FCBD-4852-A40D-18AC3C1B9A3A}" type="pres">
      <dgm:prSet presAssocID="{E09EAE14-5DFD-4D65-A939-B583EA6BA953}" presName="vert2" presStyleCnt="0"/>
      <dgm:spPr/>
    </dgm:pt>
    <dgm:pt modelId="{9F3F126C-2905-4C26-A591-76B3DCEB64E7}" type="pres">
      <dgm:prSet presAssocID="{E09EAE14-5DFD-4D65-A939-B583EA6BA953}" presName="thinLine2b" presStyleLbl="callout" presStyleIdx="2" presStyleCnt="3"/>
      <dgm:spPr/>
    </dgm:pt>
    <dgm:pt modelId="{44932B92-629D-46B2-857D-47D3381EB99C}" type="pres">
      <dgm:prSet presAssocID="{E09EAE14-5DFD-4D65-A939-B583EA6BA953}" presName="vertSpace2b" presStyleCnt="0"/>
      <dgm:spPr/>
    </dgm:pt>
  </dgm:ptLst>
  <dgm:cxnLst>
    <dgm:cxn modelId="{61629C05-552F-4703-9C1A-D454CEFADADA}" type="presOf" srcId="{63C01CC1-5D12-42A2-9125-A73DB2F52886}" destId="{38112BD2-0B55-40A9-8F0F-03F5CC4B8D72}" srcOrd="0" destOrd="0" presId="urn:microsoft.com/office/officeart/2008/layout/LinedList"/>
    <dgm:cxn modelId="{648C5517-81CB-4303-8772-96358FF9734F}" srcId="{389D010E-DAB8-4742-B1E5-A72A646833DA}" destId="{9C9FFDF2-9C7A-4E4A-B25F-DB1C8893EEF2}" srcOrd="0" destOrd="0" parTransId="{26BEFF2D-AED4-4A4F-98F7-01DE87AE3E04}" sibTransId="{BF39D394-D990-4878-9E27-511BEA9DF32D}"/>
    <dgm:cxn modelId="{1E82952A-217B-4574-906B-3263A5DCCDEB}" type="presOf" srcId="{6F62FBFC-BE80-4A1E-9B34-07954276B9B5}" destId="{9B7AB6E2-0DE4-4344-9D1A-7B6A43F9FDEE}" srcOrd="0" destOrd="0" presId="urn:microsoft.com/office/officeart/2008/layout/LinedList"/>
    <dgm:cxn modelId="{43402D33-F202-477D-AC98-3A2F7E773BD2}" srcId="{AA476D68-AF86-4B79-ADD0-8F286DC4530F}" destId="{389D010E-DAB8-4742-B1E5-A72A646833DA}" srcOrd="0" destOrd="0" parTransId="{62B8F9C7-E705-4E94-8B5D-9C9BF09F7E74}" sibTransId="{9BF6B623-5AC0-45BB-A036-DECDAB07A5BC}"/>
    <dgm:cxn modelId="{0F93B24A-3D8B-4466-B492-B660C11952CC}" srcId="{AA476D68-AF86-4B79-ADD0-8F286DC4530F}" destId="{6F62FBFC-BE80-4A1E-9B34-07954276B9B5}" srcOrd="2" destOrd="0" parTransId="{5203E781-170A-41EF-A202-177386CD0F5A}" sibTransId="{9B32A203-2470-444D-8516-1C4498F9E677}"/>
    <dgm:cxn modelId="{4107B657-D1E2-40F5-BFAC-D2F3109EF728}" srcId="{AA476D68-AF86-4B79-ADD0-8F286DC4530F}" destId="{63C01CC1-5D12-42A2-9125-A73DB2F52886}" srcOrd="1" destOrd="0" parTransId="{8595EE56-3C7F-417F-A87F-654F41E55FFE}" sibTransId="{E5C93450-32F1-46FF-9301-628063AD7011}"/>
    <dgm:cxn modelId="{2A41137C-37F8-41E7-BCD9-813723A28318}" type="presOf" srcId="{AA476D68-AF86-4B79-ADD0-8F286DC4530F}" destId="{F9CB52ED-6EFE-4D0E-A916-95541186D6AB}" srcOrd="0" destOrd="0" presId="urn:microsoft.com/office/officeart/2008/layout/LinedList"/>
    <dgm:cxn modelId="{8CC1EE88-AD05-41F8-A9AC-8158108BC80D}" type="presOf" srcId="{9C9FFDF2-9C7A-4E4A-B25F-DB1C8893EEF2}" destId="{67287F84-2535-4346-B0D7-087476266B80}" srcOrd="0" destOrd="0" presId="urn:microsoft.com/office/officeart/2008/layout/LinedList"/>
    <dgm:cxn modelId="{EC6A5097-67FE-43F2-B567-F4FE00014F9D}" type="presOf" srcId="{E09EAE14-5DFD-4D65-A939-B583EA6BA953}" destId="{00FAEDCE-7A58-4404-9AF5-D05982654214}" srcOrd="0" destOrd="0" presId="urn:microsoft.com/office/officeart/2008/layout/LinedList"/>
    <dgm:cxn modelId="{D26022B0-F8BB-4B6D-8251-2232F814151B}" type="presOf" srcId="{389D010E-DAB8-4742-B1E5-A72A646833DA}" destId="{57D22A2B-B9AE-4386-B6F8-A59E0E99589E}" srcOrd="0" destOrd="0" presId="urn:microsoft.com/office/officeart/2008/layout/LinedList"/>
    <dgm:cxn modelId="{A59C24B4-D236-4D0A-B102-1959E37BD457}" srcId="{6F62FBFC-BE80-4A1E-9B34-07954276B9B5}" destId="{E09EAE14-5DFD-4D65-A939-B583EA6BA953}" srcOrd="0" destOrd="0" parTransId="{E5E700E0-6E51-43E2-A14F-447CC18B1F31}" sibTransId="{1340B812-5FD0-45B8-BDAA-E79B06B7909A}"/>
    <dgm:cxn modelId="{AC2542D6-C2FA-4F57-9E17-57A357611804}" type="presOf" srcId="{EA56032F-11FE-4AC0-B317-A5651E3CBF09}" destId="{9DD42CED-9D10-4E9C-A137-78C0339A7389}" srcOrd="0" destOrd="0" presId="urn:microsoft.com/office/officeart/2008/layout/LinedList"/>
    <dgm:cxn modelId="{C94877F9-7ACB-48C6-8D97-F28B40F4F24C}" srcId="{63C01CC1-5D12-42A2-9125-A73DB2F52886}" destId="{EA56032F-11FE-4AC0-B317-A5651E3CBF09}" srcOrd="0" destOrd="0" parTransId="{49F50A7E-8560-4A63-92BA-B00A12909D2C}" sibTransId="{B3DA2C58-6DE6-4AAB-BCB2-E3BA31AF8CCF}"/>
    <dgm:cxn modelId="{665E98E2-8992-412B-B2A8-23CB09495525}" type="presParOf" srcId="{F9CB52ED-6EFE-4D0E-A916-95541186D6AB}" destId="{C01761E2-7EEE-45A0-93EA-248466E8C45E}" srcOrd="0" destOrd="0" presId="urn:microsoft.com/office/officeart/2008/layout/LinedList"/>
    <dgm:cxn modelId="{ACC0CB37-1568-4661-8A19-C625709D2531}" type="presParOf" srcId="{F9CB52ED-6EFE-4D0E-A916-95541186D6AB}" destId="{9C5D25D7-06F0-4401-A3E3-4B94C6859292}" srcOrd="1" destOrd="0" presId="urn:microsoft.com/office/officeart/2008/layout/LinedList"/>
    <dgm:cxn modelId="{98FE285D-A85A-4F07-930C-5D5056421285}" type="presParOf" srcId="{9C5D25D7-06F0-4401-A3E3-4B94C6859292}" destId="{57D22A2B-B9AE-4386-B6F8-A59E0E99589E}" srcOrd="0" destOrd="0" presId="urn:microsoft.com/office/officeart/2008/layout/LinedList"/>
    <dgm:cxn modelId="{6DF12545-DBB6-44D6-B739-2E71C104095F}" type="presParOf" srcId="{9C5D25D7-06F0-4401-A3E3-4B94C6859292}" destId="{5DE02CD7-BE81-4DC8-B95D-A35C69065FC9}" srcOrd="1" destOrd="0" presId="urn:microsoft.com/office/officeart/2008/layout/LinedList"/>
    <dgm:cxn modelId="{3C71A8B0-6A31-4ED1-8316-E53158787C87}" type="presParOf" srcId="{5DE02CD7-BE81-4DC8-B95D-A35C69065FC9}" destId="{DCA7EFF7-0614-4BC3-A825-BF07F84F9898}" srcOrd="0" destOrd="0" presId="urn:microsoft.com/office/officeart/2008/layout/LinedList"/>
    <dgm:cxn modelId="{39F87252-1F2D-4B55-9C07-D893587F7C6F}" type="presParOf" srcId="{5DE02CD7-BE81-4DC8-B95D-A35C69065FC9}" destId="{FC29D7CE-05A7-452F-94AC-E5E0C11D887B}" srcOrd="1" destOrd="0" presId="urn:microsoft.com/office/officeart/2008/layout/LinedList"/>
    <dgm:cxn modelId="{E9CDA8E4-CB8A-4D65-A12D-98BDB57558C1}" type="presParOf" srcId="{FC29D7CE-05A7-452F-94AC-E5E0C11D887B}" destId="{E360F0FB-80E9-4C98-B9C0-0770377E777A}" srcOrd="0" destOrd="0" presId="urn:microsoft.com/office/officeart/2008/layout/LinedList"/>
    <dgm:cxn modelId="{3AD13820-A1A5-4878-912C-A5592DDBD8CC}" type="presParOf" srcId="{FC29D7CE-05A7-452F-94AC-E5E0C11D887B}" destId="{67287F84-2535-4346-B0D7-087476266B80}" srcOrd="1" destOrd="0" presId="urn:microsoft.com/office/officeart/2008/layout/LinedList"/>
    <dgm:cxn modelId="{E890F306-3B7A-40B4-85C6-4F762E525121}" type="presParOf" srcId="{FC29D7CE-05A7-452F-94AC-E5E0C11D887B}" destId="{95C259A4-4B60-48FA-AAE4-C803B204A1EC}" srcOrd="2" destOrd="0" presId="urn:microsoft.com/office/officeart/2008/layout/LinedList"/>
    <dgm:cxn modelId="{0EA82DE4-FECC-48EA-BB69-E0064AF4B99C}" type="presParOf" srcId="{5DE02CD7-BE81-4DC8-B95D-A35C69065FC9}" destId="{0723887E-F486-441C-9B27-9AD656EB7DD6}" srcOrd="2" destOrd="0" presId="urn:microsoft.com/office/officeart/2008/layout/LinedList"/>
    <dgm:cxn modelId="{9CA29016-79D2-4168-98B3-841669EC2181}" type="presParOf" srcId="{5DE02CD7-BE81-4DC8-B95D-A35C69065FC9}" destId="{7F9FBFB7-3F30-406C-ADAE-2371AD36937C}" srcOrd="3" destOrd="0" presId="urn:microsoft.com/office/officeart/2008/layout/LinedList"/>
    <dgm:cxn modelId="{E16E8037-35D1-45BD-A435-759949FCE570}" type="presParOf" srcId="{F9CB52ED-6EFE-4D0E-A916-95541186D6AB}" destId="{96540E91-F378-4D61-A5F4-131BA5B13724}" srcOrd="2" destOrd="0" presId="urn:microsoft.com/office/officeart/2008/layout/LinedList"/>
    <dgm:cxn modelId="{A6BA9DF0-D8CF-49D6-9664-7B38D94D8001}" type="presParOf" srcId="{F9CB52ED-6EFE-4D0E-A916-95541186D6AB}" destId="{F6501011-A2CC-4B39-8903-3D1F92D0544F}" srcOrd="3" destOrd="0" presId="urn:microsoft.com/office/officeart/2008/layout/LinedList"/>
    <dgm:cxn modelId="{36D50B2C-CBC1-481E-9B1D-C8D81BEF8529}" type="presParOf" srcId="{F6501011-A2CC-4B39-8903-3D1F92D0544F}" destId="{38112BD2-0B55-40A9-8F0F-03F5CC4B8D72}" srcOrd="0" destOrd="0" presId="urn:microsoft.com/office/officeart/2008/layout/LinedList"/>
    <dgm:cxn modelId="{0DCDE4E9-E07B-4E10-AE9B-9F0DE42E2BE3}" type="presParOf" srcId="{F6501011-A2CC-4B39-8903-3D1F92D0544F}" destId="{D4216851-CDE0-49C9-9D02-C512FCDC6FD3}" srcOrd="1" destOrd="0" presId="urn:microsoft.com/office/officeart/2008/layout/LinedList"/>
    <dgm:cxn modelId="{F37817BE-5479-4816-9300-C5DDCB412B48}" type="presParOf" srcId="{D4216851-CDE0-49C9-9D02-C512FCDC6FD3}" destId="{A43D8D55-ACCC-4C56-9F4C-86EFB6E7F8DD}" srcOrd="0" destOrd="0" presId="urn:microsoft.com/office/officeart/2008/layout/LinedList"/>
    <dgm:cxn modelId="{BD214695-E156-465E-95D1-395AFFF747FE}" type="presParOf" srcId="{D4216851-CDE0-49C9-9D02-C512FCDC6FD3}" destId="{C1C5E862-939B-44A1-8F63-E1268DA4BA3E}" srcOrd="1" destOrd="0" presId="urn:microsoft.com/office/officeart/2008/layout/LinedList"/>
    <dgm:cxn modelId="{AD884A60-9499-412F-9B01-5C0536B5AD23}" type="presParOf" srcId="{C1C5E862-939B-44A1-8F63-E1268DA4BA3E}" destId="{EC1E8DAA-2CB0-4559-B19B-2A63D945F1AC}" srcOrd="0" destOrd="0" presId="urn:microsoft.com/office/officeart/2008/layout/LinedList"/>
    <dgm:cxn modelId="{04015199-E5C4-4E9A-8E65-5ACB595C9399}" type="presParOf" srcId="{C1C5E862-939B-44A1-8F63-E1268DA4BA3E}" destId="{9DD42CED-9D10-4E9C-A137-78C0339A7389}" srcOrd="1" destOrd="0" presId="urn:microsoft.com/office/officeart/2008/layout/LinedList"/>
    <dgm:cxn modelId="{2CA4286B-67FD-45D4-BF91-3F378B062ECE}" type="presParOf" srcId="{C1C5E862-939B-44A1-8F63-E1268DA4BA3E}" destId="{58FFA2A1-AC7B-4561-9E07-7F7CE07D7124}" srcOrd="2" destOrd="0" presId="urn:microsoft.com/office/officeart/2008/layout/LinedList"/>
    <dgm:cxn modelId="{E78114D2-A5CA-4933-88F9-611F8F63F8B5}" type="presParOf" srcId="{D4216851-CDE0-49C9-9D02-C512FCDC6FD3}" destId="{8A2533F3-1F97-46C2-B3E2-46B6F0B87C2A}" srcOrd="2" destOrd="0" presId="urn:microsoft.com/office/officeart/2008/layout/LinedList"/>
    <dgm:cxn modelId="{206D8139-EB71-4C94-BEC7-4DC1BA2289FD}" type="presParOf" srcId="{D4216851-CDE0-49C9-9D02-C512FCDC6FD3}" destId="{B650FBD5-4F97-459D-B092-A76C1F720812}" srcOrd="3" destOrd="0" presId="urn:microsoft.com/office/officeart/2008/layout/LinedList"/>
    <dgm:cxn modelId="{A2D75524-E317-4E17-AD59-66955CCCBCBF}" type="presParOf" srcId="{F9CB52ED-6EFE-4D0E-A916-95541186D6AB}" destId="{011A3A82-2749-4537-87FB-25AB123D8D63}" srcOrd="4" destOrd="0" presId="urn:microsoft.com/office/officeart/2008/layout/LinedList"/>
    <dgm:cxn modelId="{5F8D2AA9-8130-45E6-8D85-340A3ADB06ED}" type="presParOf" srcId="{F9CB52ED-6EFE-4D0E-A916-95541186D6AB}" destId="{02F48392-27A7-47AA-87AE-257434DBBA07}" srcOrd="5" destOrd="0" presId="urn:microsoft.com/office/officeart/2008/layout/LinedList"/>
    <dgm:cxn modelId="{63318DE5-E978-4920-AD38-30B990CE9CE7}" type="presParOf" srcId="{02F48392-27A7-47AA-87AE-257434DBBA07}" destId="{9B7AB6E2-0DE4-4344-9D1A-7B6A43F9FDEE}" srcOrd="0" destOrd="0" presId="urn:microsoft.com/office/officeart/2008/layout/LinedList"/>
    <dgm:cxn modelId="{10498E47-6DE2-461C-9ECF-C9DE65F5A2AB}" type="presParOf" srcId="{02F48392-27A7-47AA-87AE-257434DBBA07}" destId="{06691236-FF6F-4F8D-9C2D-E5EA22FF90D1}" srcOrd="1" destOrd="0" presId="urn:microsoft.com/office/officeart/2008/layout/LinedList"/>
    <dgm:cxn modelId="{4E0674E3-94DD-41D5-A1D8-8C5FB1B5ADE5}" type="presParOf" srcId="{06691236-FF6F-4F8D-9C2D-E5EA22FF90D1}" destId="{520D0B34-0783-4477-AEE3-3379BC707BDF}" srcOrd="0" destOrd="0" presId="urn:microsoft.com/office/officeart/2008/layout/LinedList"/>
    <dgm:cxn modelId="{53F6E9E6-FFE6-4860-BF05-DC2D1D053E95}" type="presParOf" srcId="{06691236-FF6F-4F8D-9C2D-E5EA22FF90D1}" destId="{1506B4F5-6B69-4EE2-8561-544D71C36214}" srcOrd="1" destOrd="0" presId="urn:microsoft.com/office/officeart/2008/layout/LinedList"/>
    <dgm:cxn modelId="{177ED1A6-E68F-4DFA-90BA-66138C2F603C}" type="presParOf" srcId="{1506B4F5-6B69-4EE2-8561-544D71C36214}" destId="{DCA3A93A-1B7A-418F-81D4-389472A7F4CC}" srcOrd="0" destOrd="0" presId="urn:microsoft.com/office/officeart/2008/layout/LinedList"/>
    <dgm:cxn modelId="{076C6616-8B2E-4AB9-B10E-58F0AD9107B5}" type="presParOf" srcId="{1506B4F5-6B69-4EE2-8561-544D71C36214}" destId="{00FAEDCE-7A58-4404-9AF5-D05982654214}" srcOrd="1" destOrd="0" presId="urn:microsoft.com/office/officeart/2008/layout/LinedList"/>
    <dgm:cxn modelId="{BF2E49F5-227E-4306-907C-65EE843E5372}" type="presParOf" srcId="{1506B4F5-6B69-4EE2-8561-544D71C36214}" destId="{857AB9FC-FCBD-4852-A40D-18AC3C1B9A3A}" srcOrd="2" destOrd="0" presId="urn:microsoft.com/office/officeart/2008/layout/LinedList"/>
    <dgm:cxn modelId="{E6FD473D-5030-4A48-A67D-3184C3059458}" type="presParOf" srcId="{06691236-FF6F-4F8D-9C2D-E5EA22FF90D1}" destId="{9F3F126C-2905-4C26-A591-76B3DCEB64E7}" srcOrd="2" destOrd="0" presId="urn:microsoft.com/office/officeart/2008/layout/LinedList"/>
    <dgm:cxn modelId="{DE1B0EE0-2907-435E-A9C6-6932D75FEEFF}" type="presParOf" srcId="{06691236-FF6F-4F8D-9C2D-E5EA22FF90D1}" destId="{44932B92-629D-46B2-857D-47D3381EB99C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64382-5E80-4B3E-A70B-CDCA2460FACF}">
      <dsp:nvSpPr>
        <dsp:cNvPr id="0" name=""/>
        <dsp:cNvSpPr/>
      </dsp:nvSpPr>
      <dsp:spPr>
        <a:xfrm>
          <a:off x="0" y="5600"/>
          <a:ext cx="1005281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Lokasi </a:t>
          </a:r>
          <a:r>
            <a:rPr lang="en-US" sz="2400" b="1" i="0" kern="1200" dirty="0" err="1"/>
            <a:t>Fisik</a:t>
          </a:r>
          <a:r>
            <a:rPr lang="en-US" sz="2400" b="1" i="0" kern="1200" dirty="0"/>
            <a:t>:</a:t>
          </a:r>
          <a:endParaRPr lang="en-US" sz="2400" b="1" kern="1200" dirty="0"/>
        </a:p>
      </dsp:txBody>
      <dsp:txXfrm>
        <a:off x="28100" y="33700"/>
        <a:ext cx="9996619" cy="519439"/>
      </dsp:txXfrm>
    </dsp:sp>
    <dsp:sp modelId="{E92259CF-B413-4F12-939F-0DCC76D270BE}">
      <dsp:nvSpPr>
        <dsp:cNvPr id="0" name=""/>
        <dsp:cNvSpPr/>
      </dsp:nvSpPr>
      <dsp:spPr>
        <a:xfrm>
          <a:off x="0" y="581239"/>
          <a:ext cx="10052819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177" tIns="30480" rIns="170688" bIns="30480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i="0" kern="1200" dirty="0" err="1"/>
            <a:t>Ini</a:t>
          </a:r>
          <a:r>
            <a:rPr lang="en-US" sz="1900" b="1" i="0" kern="1200" dirty="0"/>
            <a:t> </a:t>
          </a:r>
          <a:r>
            <a:rPr lang="en-US" sz="1900" b="1" i="0" kern="1200" dirty="0" err="1"/>
            <a:t>bisa</a:t>
          </a:r>
          <a:r>
            <a:rPr lang="en-US" sz="1900" b="1" i="0" kern="1200" dirty="0"/>
            <a:t> </a:t>
          </a:r>
          <a:r>
            <a:rPr lang="en-US" sz="1900" b="1" i="0" kern="1200" dirty="0" err="1"/>
            <a:t>berupa</a:t>
          </a:r>
          <a:r>
            <a:rPr lang="en-US" sz="1900" b="1" i="0" kern="1200" dirty="0"/>
            <a:t> </a:t>
          </a:r>
          <a:r>
            <a:rPr lang="en-US" sz="1900" b="1" i="0" kern="1200" dirty="0" err="1"/>
            <a:t>kantor</a:t>
          </a:r>
          <a:r>
            <a:rPr lang="en-US" sz="1900" b="1" i="0" kern="1200" dirty="0"/>
            <a:t> </a:t>
          </a:r>
          <a:r>
            <a:rPr lang="en-US" sz="1900" b="1" i="0" kern="1200" dirty="0" err="1"/>
            <a:t>pusat</a:t>
          </a:r>
          <a:r>
            <a:rPr lang="en-US" sz="1900" b="1" i="0" kern="1200" dirty="0"/>
            <a:t>, </a:t>
          </a:r>
          <a:r>
            <a:rPr lang="en-US" sz="1900" b="1" i="0" kern="1200" dirty="0" err="1"/>
            <a:t>kantor</a:t>
          </a:r>
          <a:r>
            <a:rPr lang="en-US" sz="1900" b="1" i="0" kern="1200" dirty="0"/>
            <a:t> </a:t>
          </a:r>
          <a:r>
            <a:rPr lang="en-US" sz="1900" b="1" i="0" kern="1200" dirty="0" err="1"/>
            <a:t>cabang</a:t>
          </a:r>
          <a:r>
            <a:rPr lang="en-US" sz="1900" b="1" i="0" kern="1200" dirty="0"/>
            <a:t>, </a:t>
          </a:r>
          <a:r>
            <a:rPr lang="en-US" sz="1900" b="1" i="0" kern="1200" dirty="0" err="1"/>
            <a:t>pusat</a:t>
          </a:r>
          <a:r>
            <a:rPr lang="en-US" sz="1900" b="1" i="0" kern="1200" dirty="0"/>
            <a:t> data, dan </a:t>
          </a:r>
          <a:r>
            <a:rPr lang="en-US" sz="1900" b="1" i="0" kern="1200" dirty="0" err="1"/>
            <a:t>fasilitas</a:t>
          </a:r>
          <a:r>
            <a:rPr lang="en-US" sz="1900" b="1" i="0" kern="1200" dirty="0"/>
            <a:t> hosting </a:t>
          </a:r>
          <a:r>
            <a:rPr lang="en-US" sz="1900" b="1" i="0" kern="1200" dirty="0" err="1"/>
            <a:t>eksternal</a:t>
          </a:r>
          <a:r>
            <a:rPr lang="en-US" sz="1900" b="1" i="0" kern="1200" dirty="0"/>
            <a:t>. Lokasi-</a:t>
          </a:r>
          <a:r>
            <a:rPr lang="en-US" sz="1900" b="1" i="0" kern="1200" dirty="0" err="1"/>
            <a:t>lokasi</a:t>
          </a:r>
          <a:r>
            <a:rPr lang="en-US" sz="1900" b="1" i="0" kern="1200" dirty="0"/>
            <a:t> </a:t>
          </a:r>
          <a:r>
            <a:rPr lang="en-US" sz="1900" b="1" i="0" kern="1200" dirty="0" err="1"/>
            <a:t>ini</a:t>
          </a:r>
          <a:r>
            <a:rPr lang="en-US" sz="1900" b="1" i="0" kern="1200" dirty="0"/>
            <a:t> </a:t>
          </a:r>
          <a:r>
            <a:rPr lang="en-US" sz="1900" b="1" i="0" kern="1200" dirty="0" err="1"/>
            <a:t>digambarkan</a:t>
          </a:r>
          <a:r>
            <a:rPr lang="en-US" sz="1900" b="1" i="0" kern="1200" dirty="0"/>
            <a:t> </a:t>
          </a:r>
          <a:r>
            <a:rPr lang="en-US" sz="1900" b="1" i="0" kern="1200" dirty="0" err="1"/>
            <a:t>dengan</a:t>
          </a:r>
          <a:r>
            <a:rPr lang="en-US" sz="1900" b="1" i="0" kern="1200" dirty="0"/>
            <a:t> </a:t>
          </a:r>
          <a:r>
            <a:rPr lang="en-US" sz="1900" b="1" i="0" kern="1200" dirty="0" err="1"/>
            <a:t>menyatakan</a:t>
          </a:r>
          <a:r>
            <a:rPr lang="en-US" sz="1900" b="1" i="0" kern="1200" dirty="0"/>
            <a:t> </a:t>
          </a:r>
          <a:r>
            <a:rPr lang="en-US" sz="1900" b="1" i="0" kern="1200" dirty="0" err="1"/>
            <a:t>alamat</a:t>
          </a:r>
          <a:r>
            <a:rPr lang="en-US" sz="1900" b="1" i="0" kern="1200" dirty="0"/>
            <a:t> </a:t>
          </a:r>
          <a:r>
            <a:rPr lang="en-US" sz="1900" b="1" i="0" kern="1200" dirty="0" err="1"/>
            <a:t>geografis</a:t>
          </a:r>
          <a:r>
            <a:rPr lang="en-US" sz="1900" b="1" i="0" kern="1200" dirty="0"/>
            <a:t> </a:t>
          </a:r>
          <a:r>
            <a:rPr lang="en-US" sz="1900" b="1" i="0" kern="1200" dirty="0" err="1"/>
            <a:t>atau</a:t>
          </a:r>
          <a:r>
            <a:rPr lang="en-US" sz="1900" b="1" i="0" kern="1200" dirty="0"/>
            <a:t> wilayah.</a:t>
          </a:r>
          <a:endParaRPr lang="en-US" sz="1900" b="1" kern="1200" dirty="0"/>
        </a:p>
      </dsp:txBody>
      <dsp:txXfrm>
        <a:off x="0" y="581239"/>
        <a:ext cx="10052819" cy="869400"/>
      </dsp:txXfrm>
    </dsp:sp>
    <dsp:sp modelId="{50D2ED53-26CD-44D6-9938-269C36F8C9B9}">
      <dsp:nvSpPr>
        <dsp:cNvPr id="0" name=""/>
        <dsp:cNvSpPr/>
      </dsp:nvSpPr>
      <dsp:spPr>
        <a:xfrm>
          <a:off x="0" y="1450640"/>
          <a:ext cx="1005281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 err="1"/>
            <a:t>Infrastruktur</a:t>
          </a:r>
          <a:r>
            <a:rPr lang="en-US" sz="2400" b="1" i="0" kern="1200" dirty="0"/>
            <a:t> TI:</a:t>
          </a:r>
          <a:endParaRPr lang="en-US" sz="2400" b="1" kern="1200" dirty="0"/>
        </a:p>
      </dsp:txBody>
      <dsp:txXfrm>
        <a:off x="28100" y="1478740"/>
        <a:ext cx="9996619" cy="519439"/>
      </dsp:txXfrm>
    </dsp:sp>
    <dsp:sp modelId="{315EA9B9-8E49-4E4D-8FD9-FC2FCF703F12}">
      <dsp:nvSpPr>
        <dsp:cNvPr id="0" name=""/>
        <dsp:cNvSpPr/>
      </dsp:nvSpPr>
      <dsp:spPr>
        <a:xfrm>
          <a:off x="0" y="2026280"/>
          <a:ext cx="10052819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177" tIns="30480" rIns="170688" bIns="30480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i="0" kern="1200" dirty="0" err="1"/>
            <a:t>Komponen</a:t>
          </a:r>
          <a:r>
            <a:rPr lang="en-US" sz="1900" b="1" i="0" kern="1200" dirty="0"/>
            <a:t> </a:t>
          </a:r>
          <a:r>
            <a:rPr lang="en-US" sz="1900" b="1" i="0" kern="1200" dirty="0" err="1"/>
            <a:t>infrastruktur</a:t>
          </a:r>
          <a:r>
            <a:rPr lang="en-US" sz="1900" b="1" i="0" kern="1200" dirty="0"/>
            <a:t> </a:t>
          </a:r>
          <a:r>
            <a:rPr lang="en-US" sz="1900" b="1" i="0" kern="1200" dirty="0" err="1"/>
            <a:t>seperti</a:t>
          </a:r>
          <a:r>
            <a:rPr lang="en-US" sz="1900" b="1" i="0" kern="1200" dirty="0"/>
            <a:t> server, </a:t>
          </a:r>
          <a:r>
            <a:rPr lang="en-US" sz="1900" b="1" i="0" kern="1200" dirty="0" err="1"/>
            <a:t>penyimpanan</a:t>
          </a:r>
          <a:r>
            <a:rPr lang="en-US" sz="1900" b="1" i="0" kern="1200" dirty="0"/>
            <a:t>, </a:t>
          </a:r>
          <a:r>
            <a:rPr lang="en-US" sz="1900" b="1" i="0" kern="1200" dirty="0" err="1"/>
            <a:t>perangkat</a:t>
          </a:r>
          <a:r>
            <a:rPr lang="en-US" sz="1900" b="1" i="0" kern="1200" dirty="0"/>
            <a:t> </a:t>
          </a:r>
          <a:r>
            <a:rPr lang="en-US" sz="1900" b="1" i="0" kern="1200" dirty="0" err="1"/>
            <a:t>jaringan</a:t>
          </a:r>
          <a:r>
            <a:rPr lang="en-US" sz="1900" b="1" i="0" kern="1200" dirty="0"/>
            <a:t>, dan </a:t>
          </a:r>
          <a:r>
            <a:rPr lang="en-US" sz="1900" b="1" i="0" kern="1200" dirty="0" err="1"/>
            <a:t>sistem</a:t>
          </a:r>
          <a:r>
            <a:rPr lang="en-US" sz="1900" b="1" i="0" kern="1200" dirty="0"/>
            <a:t> </a:t>
          </a:r>
          <a:r>
            <a:rPr lang="en-US" sz="1900" b="1" i="0" kern="1200" dirty="0" err="1"/>
            <a:t>keamanan</a:t>
          </a:r>
          <a:r>
            <a:rPr lang="en-US" sz="1900" b="1" i="0" kern="1200" dirty="0"/>
            <a:t>, </a:t>
          </a:r>
          <a:r>
            <a:rPr lang="en-US" sz="1900" b="1" i="0" kern="1200" dirty="0" err="1"/>
            <a:t>ditempatkan</a:t>
          </a:r>
          <a:r>
            <a:rPr lang="en-US" sz="1900" b="1" i="0" kern="1200" dirty="0"/>
            <a:t> </a:t>
          </a:r>
          <a:r>
            <a:rPr lang="en-US" sz="1900" b="1" i="0" kern="1200" dirty="0" err="1"/>
            <a:t>dalam</a:t>
          </a:r>
          <a:r>
            <a:rPr lang="en-US" sz="1900" b="1" i="0" kern="1200" dirty="0"/>
            <a:t> </a:t>
          </a:r>
          <a:r>
            <a:rPr lang="en-US" sz="1900" b="1" i="0" kern="1200" dirty="0" err="1"/>
            <a:t>konteks</a:t>
          </a:r>
          <a:r>
            <a:rPr lang="en-US" sz="1900" b="1" i="0" kern="1200" dirty="0"/>
            <a:t> </a:t>
          </a:r>
          <a:r>
            <a:rPr lang="en-US" sz="1900" b="1" i="0" kern="1200" dirty="0" err="1"/>
            <a:t>lokasi</a:t>
          </a:r>
          <a:r>
            <a:rPr lang="en-US" sz="1900" b="1" i="0" kern="1200" dirty="0"/>
            <a:t> </a:t>
          </a:r>
          <a:r>
            <a:rPr lang="en-US" sz="1900" b="1" i="0" kern="1200" dirty="0" err="1"/>
            <a:t>fisiknya</a:t>
          </a:r>
          <a:r>
            <a:rPr lang="en-US" sz="1900" b="1" i="0" kern="1200" dirty="0"/>
            <a:t>.</a:t>
          </a:r>
          <a:endParaRPr lang="en-US" sz="1900" b="1" kern="1200" dirty="0"/>
        </a:p>
      </dsp:txBody>
      <dsp:txXfrm>
        <a:off x="0" y="2026280"/>
        <a:ext cx="10052819" cy="596160"/>
      </dsp:txXfrm>
    </dsp:sp>
    <dsp:sp modelId="{E5D6BA59-DD6C-40D9-A259-5B2D552273DF}">
      <dsp:nvSpPr>
        <dsp:cNvPr id="0" name=""/>
        <dsp:cNvSpPr/>
      </dsp:nvSpPr>
      <dsp:spPr>
        <a:xfrm>
          <a:off x="0" y="2622440"/>
          <a:ext cx="1005281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 err="1"/>
            <a:t>Konektivitas</a:t>
          </a:r>
          <a:r>
            <a:rPr lang="en-US" sz="2400" b="1" i="0" kern="1200" dirty="0"/>
            <a:t>:</a:t>
          </a:r>
          <a:endParaRPr lang="en-US" sz="2400" b="1" kern="1200" dirty="0"/>
        </a:p>
      </dsp:txBody>
      <dsp:txXfrm>
        <a:off x="28100" y="2650540"/>
        <a:ext cx="9996619" cy="519439"/>
      </dsp:txXfrm>
    </dsp:sp>
    <dsp:sp modelId="{01452820-54E0-447F-BE44-48539DEFA8BB}">
      <dsp:nvSpPr>
        <dsp:cNvPr id="0" name=""/>
        <dsp:cNvSpPr/>
      </dsp:nvSpPr>
      <dsp:spPr>
        <a:xfrm>
          <a:off x="0" y="3198079"/>
          <a:ext cx="10052819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177" tIns="30480" rIns="170688" bIns="30480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i="0" kern="1200"/>
            <a:t>Cara </a:t>
          </a:r>
          <a:r>
            <a:rPr lang="en-US" sz="1900" b="1" i="0" kern="1200" dirty="0" err="1"/>
            <a:t>lokasi-lokasi</a:t>
          </a:r>
          <a:r>
            <a:rPr lang="en-US" sz="1900" b="1" i="0" kern="1200" dirty="0"/>
            <a:t> </a:t>
          </a:r>
          <a:r>
            <a:rPr lang="en-US" sz="1900" b="1" i="0" kern="1200" dirty="0" err="1"/>
            <a:t>ini</a:t>
          </a:r>
          <a:r>
            <a:rPr lang="en-US" sz="1900" b="1" i="0" kern="1200" dirty="0"/>
            <a:t> </a:t>
          </a:r>
          <a:r>
            <a:rPr lang="en-US" sz="1900" b="1" i="0" kern="1200" dirty="0" err="1"/>
            <a:t>terhubung</a:t>
          </a:r>
          <a:r>
            <a:rPr lang="en-US" sz="1900" b="1" i="0" kern="1200" dirty="0"/>
            <a:t>, </a:t>
          </a:r>
          <a:r>
            <a:rPr lang="en-US" sz="1900" b="1" i="0" kern="1200" dirty="0" err="1"/>
            <a:t>baik</a:t>
          </a:r>
          <a:r>
            <a:rPr lang="en-US" sz="1900" b="1" i="0" kern="1200" dirty="0"/>
            <a:t> </a:t>
          </a:r>
          <a:r>
            <a:rPr lang="en-US" sz="1900" b="1" i="0" kern="1200" dirty="0" err="1"/>
            <a:t>melalui</a:t>
          </a:r>
          <a:r>
            <a:rPr lang="en-US" sz="1900" b="1" i="0" kern="1200" dirty="0"/>
            <a:t> WAN, internet, VPN, </a:t>
          </a:r>
          <a:r>
            <a:rPr lang="en-US" sz="1900" b="1" i="0" kern="1200" dirty="0" err="1"/>
            <a:t>atau</a:t>
          </a:r>
          <a:r>
            <a:rPr lang="en-US" sz="1900" b="1" i="0" kern="1200" dirty="0"/>
            <a:t> </a:t>
          </a:r>
          <a:r>
            <a:rPr lang="en-US" sz="1900" b="1" i="0" kern="1200" dirty="0" err="1"/>
            <a:t>metode</a:t>
          </a:r>
          <a:r>
            <a:rPr lang="en-US" sz="1900" b="1" i="0" kern="1200" dirty="0"/>
            <a:t> lain, </a:t>
          </a:r>
          <a:r>
            <a:rPr lang="en-US" sz="1900" b="1" i="0" kern="1200" dirty="0" err="1"/>
            <a:t>termasuk</a:t>
          </a:r>
          <a:r>
            <a:rPr lang="en-US" sz="1900" b="1" i="0" kern="1200" dirty="0"/>
            <a:t> detail </a:t>
          </a:r>
          <a:r>
            <a:rPr lang="en-US" sz="1900" b="1" i="0" kern="1200" dirty="0" err="1"/>
            <a:t>seperti</a:t>
          </a:r>
          <a:r>
            <a:rPr lang="en-US" sz="1900" b="1" i="0" kern="1200" dirty="0"/>
            <a:t> bandwidth dan </a:t>
          </a:r>
          <a:r>
            <a:rPr lang="en-US" sz="1900" b="1" i="0" kern="1200" dirty="0" err="1"/>
            <a:t>jenis</a:t>
          </a:r>
          <a:r>
            <a:rPr lang="en-US" sz="1900" b="1" i="0" kern="1200" dirty="0"/>
            <a:t> </a:t>
          </a:r>
          <a:r>
            <a:rPr lang="en-US" sz="1900" b="1" i="0" kern="1200" dirty="0" err="1"/>
            <a:t>koneksi</a:t>
          </a:r>
          <a:r>
            <a:rPr lang="en-US" sz="1900" b="1" i="0" kern="1200" dirty="0"/>
            <a:t>.</a:t>
          </a:r>
          <a:endParaRPr lang="en-US" sz="1900" b="1" kern="1200" dirty="0"/>
        </a:p>
      </dsp:txBody>
      <dsp:txXfrm>
        <a:off x="0" y="3198079"/>
        <a:ext cx="10052819" cy="5961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492AC-BBEB-468A-B96D-81D5BE65AF37}">
      <dsp:nvSpPr>
        <dsp:cNvPr id="0" name=""/>
        <dsp:cNvSpPr/>
      </dsp:nvSpPr>
      <dsp:spPr>
        <a:xfrm>
          <a:off x="0" y="0"/>
          <a:ext cx="9651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433AF-AD62-4DB5-96DD-52C7333A425D}">
      <dsp:nvSpPr>
        <dsp:cNvPr id="0" name=""/>
        <dsp:cNvSpPr/>
      </dsp:nvSpPr>
      <dsp:spPr>
        <a:xfrm>
          <a:off x="0" y="0"/>
          <a:ext cx="1930400" cy="1407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b="1" i="0" kern="1200" dirty="0" err="1"/>
            <a:t>Perencanaan</a:t>
          </a:r>
          <a:r>
            <a:rPr lang="en-US" sz="2100" b="1" i="0" kern="1200" dirty="0"/>
            <a:t> </a:t>
          </a:r>
          <a:r>
            <a:rPr lang="en-US" sz="2100" b="1" i="0" kern="1200" dirty="0" err="1"/>
            <a:t>Kapasitas</a:t>
          </a:r>
          <a:r>
            <a:rPr lang="en-US" sz="2100" b="0" i="0" kern="1200" dirty="0"/>
            <a:t>:</a:t>
          </a:r>
        </a:p>
      </dsp:txBody>
      <dsp:txXfrm>
        <a:off x="0" y="0"/>
        <a:ext cx="1930400" cy="1407661"/>
      </dsp:txXfrm>
    </dsp:sp>
    <dsp:sp modelId="{F8F204F9-F2C1-453C-B77D-99E9934B7DE3}">
      <dsp:nvSpPr>
        <dsp:cNvPr id="0" name=""/>
        <dsp:cNvSpPr/>
      </dsp:nvSpPr>
      <dsp:spPr>
        <a:xfrm>
          <a:off x="2075180" y="63922"/>
          <a:ext cx="7576820" cy="127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 err="1"/>
            <a:t>Membantu</a:t>
          </a:r>
          <a:r>
            <a:rPr lang="en-US" sz="2500" b="0" i="0" kern="1200" dirty="0"/>
            <a:t> </a:t>
          </a:r>
          <a:r>
            <a:rPr lang="en-US" sz="2500" b="0" i="0" kern="1200" dirty="0" err="1"/>
            <a:t>dalam</a:t>
          </a:r>
          <a:r>
            <a:rPr lang="en-US" sz="2500" b="0" i="0" kern="1200" dirty="0"/>
            <a:t> </a:t>
          </a:r>
          <a:r>
            <a:rPr lang="en-US" sz="2500" b="0" i="0" kern="1200" dirty="0" err="1"/>
            <a:t>merencanakan</a:t>
          </a:r>
          <a:r>
            <a:rPr lang="en-US" sz="2500" b="0" i="0" kern="1200" dirty="0"/>
            <a:t> </a:t>
          </a:r>
          <a:r>
            <a:rPr lang="en-US" sz="2500" b="0" i="0" kern="1200" dirty="0" err="1"/>
            <a:t>kebutuhan</a:t>
          </a:r>
          <a:r>
            <a:rPr lang="en-US" sz="2500" b="0" i="0" kern="1200" dirty="0"/>
            <a:t> </a:t>
          </a:r>
          <a:r>
            <a:rPr lang="en-US" sz="2500" b="0" i="0" kern="1200" dirty="0" err="1"/>
            <a:t>kapasitas</a:t>
          </a:r>
          <a:r>
            <a:rPr lang="en-US" sz="2500" b="0" i="0" kern="1200" dirty="0"/>
            <a:t> dan </a:t>
          </a:r>
          <a:r>
            <a:rPr lang="en-US" sz="2500" b="0" i="0" kern="1200" dirty="0" err="1"/>
            <a:t>sumber</a:t>
          </a:r>
          <a:r>
            <a:rPr lang="en-US" sz="2500" b="0" i="0" kern="1200" dirty="0"/>
            <a:t> </a:t>
          </a:r>
          <a:r>
            <a:rPr lang="en-US" sz="2500" b="0" i="0" kern="1200" dirty="0" err="1"/>
            <a:t>daya</a:t>
          </a:r>
          <a:r>
            <a:rPr lang="en-US" sz="2500" b="0" i="0" kern="1200" dirty="0"/>
            <a:t> </a:t>
          </a:r>
          <a:r>
            <a:rPr lang="en-US" sz="2500" b="0" i="0" kern="1200" dirty="0" err="1"/>
            <a:t>berdasarkan</a:t>
          </a:r>
          <a:r>
            <a:rPr lang="en-US" sz="2500" b="0" i="0" kern="1200" dirty="0"/>
            <a:t> </a:t>
          </a:r>
          <a:r>
            <a:rPr lang="en-US" sz="2500" b="0" i="0" kern="1200" dirty="0" err="1"/>
            <a:t>pemahaman</a:t>
          </a:r>
          <a:r>
            <a:rPr lang="en-US" sz="2500" b="0" i="0" kern="1200" dirty="0"/>
            <a:t> </a:t>
          </a:r>
          <a:r>
            <a:rPr lang="en-US" sz="2500" b="0" i="0" kern="1200" dirty="0" err="1"/>
            <a:t>tentang</a:t>
          </a:r>
          <a:r>
            <a:rPr lang="en-US" sz="2500" b="0" i="0" kern="1200" dirty="0"/>
            <a:t> proses </a:t>
          </a:r>
          <a:r>
            <a:rPr lang="en-US" sz="2500" b="0" i="0" kern="1200" dirty="0" err="1"/>
            <a:t>pengolahan</a:t>
          </a:r>
          <a:r>
            <a:rPr lang="en-US" sz="2500" b="0" i="0" kern="1200" dirty="0"/>
            <a:t>.</a:t>
          </a:r>
        </a:p>
      </dsp:txBody>
      <dsp:txXfrm>
        <a:off x="2075180" y="63922"/>
        <a:ext cx="7576820" cy="1278442"/>
      </dsp:txXfrm>
    </dsp:sp>
    <dsp:sp modelId="{4F697E92-2698-4C0D-9E51-CAC2D8B331EE}">
      <dsp:nvSpPr>
        <dsp:cNvPr id="0" name=""/>
        <dsp:cNvSpPr/>
      </dsp:nvSpPr>
      <dsp:spPr>
        <a:xfrm>
          <a:off x="1930400" y="1342364"/>
          <a:ext cx="772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14C63-3B35-4474-ABE6-1E5B59A297A9}">
      <dsp:nvSpPr>
        <dsp:cNvPr id="0" name=""/>
        <dsp:cNvSpPr/>
      </dsp:nvSpPr>
      <dsp:spPr>
        <a:xfrm>
          <a:off x="0" y="1407661"/>
          <a:ext cx="9651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6144B-7336-4C25-977F-60A1667F7A8E}">
      <dsp:nvSpPr>
        <dsp:cNvPr id="0" name=""/>
        <dsp:cNvSpPr/>
      </dsp:nvSpPr>
      <dsp:spPr>
        <a:xfrm>
          <a:off x="0" y="1407661"/>
          <a:ext cx="1930400" cy="1407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b="1" i="0" kern="1200" dirty="0" err="1"/>
            <a:t>Manajemen</a:t>
          </a:r>
          <a:r>
            <a:rPr lang="en-US" sz="2100" b="1" i="0" kern="1200" dirty="0"/>
            <a:t> </a:t>
          </a:r>
          <a:r>
            <a:rPr lang="en-US" sz="2100" b="1" i="0" kern="1200" dirty="0" err="1"/>
            <a:t>Risiko</a:t>
          </a:r>
          <a:r>
            <a:rPr lang="en-US" sz="2100" b="0" i="0" kern="1200" dirty="0"/>
            <a:t>:</a:t>
          </a:r>
        </a:p>
      </dsp:txBody>
      <dsp:txXfrm>
        <a:off x="0" y="1407661"/>
        <a:ext cx="1930400" cy="1407661"/>
      </dsp:txXfrm>
    </dsp:sp>
    <dsp:sp modelId="{8E50BC83-B41F-4BBB-B1D7-F13A7BBA89C2}">
      <dsp:nvSpPr>
        <dsp:cNvPr id="0" name=""/>
        <dsp:cNvSpPr/>
      </dsp:nvSpPr>
      <dsp:spPr>
        <a:xfrm>
          <a:off x="2075180" y="1471583"/>
          <a:ext cx="7576820" cy="127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 err="1"/>
            <a:t>Identifikasi</a:t>
          </a:r>
          <a:r>
            <a:rPr lang="en-US" sz="2500" b="0" i="0" kern="1200" dirty="0"/>
            <a:t> </a:t>
          </a:r>
          <a:r>
            <a:rPr lang="en-US" sz="2500" b="0" i="0" kern="1200" dirty="0" err="1"/>
            <a:t>potensi</a:t>
          </a:r>
          <a:r>
            <a:rPr lang="en-US" sz="2500" b="0" i="0" kern="1200" dirty="0"/>
            <a:t> </a:t>
          </a:r>
          <a:r>
            <a:rPr lang="en-US" sz="2500" b="0" i="0" kern="1200" dirty="0" err="1"/>
            <a:t>titik</a:t>
          </a:r>
          <a:r>
            <a:rPr lang="en-US" sz="2500" b="0" i="0" kern="1200" dirty="0"/>
            <a:t> </a:t>
          </a:r>
          <a:r>
            <a:rPr lang="en-US" sz="2500" b="0" i="0" kern="1200" dirty="0" err="1"/>
            <a:t>kegagalan</a:t>
          </a:r>
          <a:r>
            <a:rPr lang="en-US" sz="2500" b="0" i="0" kern="1200" dirty="0"/>
            <a:t> dan </a:t>
          </a:r>
          <a:r>
            <a:rPr lang="en-US" sz="2500" b="0" i="0" kern="1200" dirty="0" err="1"/>
            <a:t>risiko</a:t>
          </a:r>
          <a:r>
            <a:rPr lang="en-US" sz="2500" b="0" i="0" kern="1200" dirty="0"/>
            <a:t> </a:t>
          </a:r>
          <a:r>
            <a:rPr lang="en-US" sz="2500" b="0" i="0" kern="1200" dirty="0" err="1"/>
            <a:t>dalam</a:t>
          </a:r>
          <a:r>
            <a:rPr lang="en-US" sz="2500" b="0" i="0" kern="1200" dirty="0"/>
            <a:t> proses </a:t>
          </a:r>
          <a:r>
            <a:rPr lang="en-US" sz="2500" b="0" i="0" kern="1200" dirty="0" err="1"/>
            <a:t>pengolahan</a:t>
          </a:r>
          <a:r>
            <a:rPr lang="en-US" sz="2500" b="0" i="0" kern="1200" dirty="0"/>
            <a:t> dan </a:t>
          </a:r>
          <a:r>
            <a:rPr lang="en-US" sz="2500" b="0" i="0" kern="1200" dirty="0" err="1"/>
            <a:t>infrastruktur</a:t>
          </a:r>
          <a:r>
            <a:rPr lang="en-US" sz="2500" b="0" i="0" kern="1200" dirty="0"/>
            <a:t> </a:t>
          </a:r>
          <a:r>
            <a:rPr lang="en-US" sz="2500" b="0" i="0" kern="1200" dirty="0" err="1"/>
            <a:t>pendukungnya</a:t>
          </a:r>
          <a:r>
            <a:rPr lang="en-US" sz="2500" b="0" i="0" kern="1200" dirty="0"/>
            <a:t>.</a:t>
          </a:r>
        </a:p>
      </dsp:txBody>
      <dsp:txXfrm>
        <a:off x="2075180" y="1471583"/>
        <a:ext cx="7576820" cy="1278442"/>
      </dsp:txXfrm>
    </dsp:sp>
    <dsp:sp modelId="{6B154394-0CBD-43ED-A91B-6AF9FBC9E7B7}">
      <dsp:nvSpPr>
        <dsp:cNvPr id="0" name=""/>
        <dsp:cNvSpPr/>
      </dsp:nvSpPr>
      <dsp:spPr>
        <a:xfrm>
          <a:off x="1930400" y="2750025"/>
          <a:ext cx="772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D341B-4BE3-4160-96A4-E9C82363DE74}">
      <dsp:nvSpPr>
        <dsp:cNvPr id="0" name=""/>
        <dsp:cNvSpPr/>
      </dsp:nvSpPr>
      <dsp:spPr>
        <a:xfrm>
          <a:off x="0" y="0"/>
          <a:ext cx="9651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6DD77-A5BA-4FFC-997C-E39DC047ED33}">
      <dsp:nvSpPr>
        <dsp:cNvPr id="0" name=""/>
        <dsp:cNvSpPr/>
      </dsp:nvSpPr>
      <dsp:spPr>
        <a:xfrm>
          <a:off x="0" y="0"/>
          <a:ext cx="9651999" cy="1407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 err="1"/>
            <a:t>Dalam</a:t>
          </a:r>
          <a:r>
            <a:rPr lang="en-US" sz="2200" b="1" i="0" kern="1200" dirty="0"/>
            <a:t> TOGAF, Processing Diagram </a:t>
          </a:r>
          <a:r>
            <a:rPr lang="en-US" sz="2200" b="1" i="0" kern="1200" dirty="0" err="1"/>
            <a:t>sering</a:t>
          </a:r>
          <a:r>
            <a:rPr lang="en-US" sz="2200" b="1" i="0" kern="1200" dirty="0"/>
            <a:t> </a:t>
          </a:r>
          <a:r>
            <a:rPr lang="en-US" sz="2200" b="1" i="0" kern="1200" dirty="0" err="1"/>
            <a:t>digunakan</a:t>
          </a:r>
          <a:r>
            <a:rPr lang="en-US" sz="2200" b="1" i="0" kern="1200" dirty="0"/>
            <a:t> </a:t>
          </a:r>
          <a:r>
            <a:rPr lang="en-US" sz="2200" b="1" i="0" kern="1200" dirty="0" err="1"/>
            <a:t>selama</a:t>
          </a:r>
          <a:r>
            <a:rPr lang="en-US" sz="2200" b="1" i="0" kern="1200" dirty="0"/>
            <a:t> </a:t>
          </a:r>
          <a:r>
            <a:rPr lang="en-US" sz="2200" b="1" i="0" kern="1200" dirty="0" err="1"/>
            <a:t>fase</a:t>
          </a:r>
          <a:r>
            <a:rPr lang="en-US" sz="2200" b="1" i="0" kern="1200" dirty="0"/>
            <a:t> 'Technology Architecture' </a:t>
          </a:r>
          <a:r>
            <a:rPr lang="en-US" sz="2200" b="1" i="0" kern="1200" dirty="0" err="1"/>
            <a:t>dari</a:t>
          </a:r>
          <a:r>
            <a:rPr lang="en-US" sz="2200" b="1" i="0" kern="1200" dirty="0"/>
            <a:t> Architecture Development Method (ADM) </a:t>
          </a:r>
          <a:r>
            <a:rPr lang="en-US" sz="2200" b="1" i="0" kern="1200" dirty="0" err="1"/>
            <a:t>untuk</a:t>
          </a:r>
          <a:r>
            <a:rPr lang="en-US" sz="2200" b="1" i="0" kern="1200" dirty="0"/>
            <a:t> </a:t>
          </a:r>
          <a:r>
            <a:rPr lang="en-US" sz="2200" b="1" i="0" kern="1200" dirty="0" err="1"/>
            <a:t>mendokumentasikan</a:t>
          </a:r>
          <a:r>
            <a:rPr lang="en-US" sz="2200" b="1" i="0" kern="1200" dirty="0"/>
            <a:t> dan </a:t>
          </a:r>
          <a:r>
            <a:rPr lang="en-US" sz="2200" b="1" i="0" kern="1200" dirty="0" err="1"/>
            <a:t>mengelola</a:t>
          </a:r>
          <a:r>
            <a:rPr lang="en-US" sz="2200" b="1" i="0" kern="1200" dirty="0"/>
            <a:t> </a:t>
          </a:r>
          <a:r>
            <a:rPr lang="en-US" sz="2200" b="1" i="0" kern="1200" dirty="0" err="1"/>
            <a:t>aspek</a:t>
          </a:r>
          <a:r>
            <a:rPr lang="en-US" sz="2200" b="1" i="0" kern="1200" dirty="0"/>
            <a:t> </a:t>
          </a:r>
          <a:r>
            <a:rPr lang="en-US" sz="2200" b="1" i="0" kern="1200" dirty="0" err="1"/>
            <a:t>teknis</a:t>
          </a:r>
          <a:r>
            <a:rPr lang="en-US" sz="2200" b="1" i="0" kern="1200" dirty="0"/>
            <a:t> </a:t>
          </a:r>
          <a:r>
            <a:rPr lang="en-US" sz="2200" b="1" i="0" kern="1200" dirty="0" err="1"/>
            <a:t>dari</a:t>
          </a:r>
          <a:r>
            <a:rPr lang="en-US" sz="2200" b="1" i="0" kern="1200" dirty="0"/>
            <a:t> </a:t>
          </a:r>
          <a:r>
            <a:rPr lang="en-US" sz="2200" b="1" i="0" kern="1200" dirty="0" err="1"/>
            <a:t>arsitektur</a:t>
          </a:r>
          <a:r>
            <a:rPr lang="en-US" sz="2200" b="1" i="0" kern="1200" dirty="0"/>
            <a:t> </a:t>
          </a:r>
          <a:r>
            <a:rPr lang="en-US" sz="2200" b="1" i="0" kern="1200" dirty="0" err="1"/>
            <a:t>perusahaan</a:t>
          </a:r>
          <a:r>
            <a:rPr lang="en-US" sz="2200" b="1" i="0" kern="1200" dirty="0"/>
            <a:t>.</a:t>
          </a:r>
        </a:p>
      </dsp:txBody>
      <dsp:txXfrm>
        <a:off x="0" y="0"/>
        <a:ext cx="9651999" cy="1407661"/>
      </dsp:txXfrm>
    </dsp:sp>
    <dsp:sp modelId="{50C5C2B6-D82A-42EC-A496-31CF373885BC}">
      <dsp:nvSpPr>
        <dsp:cNvPr id="0" name=""/>
        <dsp:cNvSpPr/>
      </dsp:nvSpPr>
      <dsp:spPr>
        <a:xfrm>
          <a:off x="0" y="1407661"/>
          <a:ext cx="9651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D8490-523D-4905-A1C9-95DEBDF230CA}">
      <dsp:nvSpPr>
        <dsp:cNvPr id="0" name=""/>
        <dsp:cNvSpPr/>
      </dsp:nvSpPr>
      <dsp:spPr>
        <a:xfrm>
          <a:off x="0" y="1407661"/>
          <a:ext cx="9651999" cy="1407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Diagram </a:t>
          </a:r>
          <a:r>
            <a:rPr lang="en-US" sz="2200" b="1" i="0" kern="1200" dirty="0" err="1"/>
            <a:t>ini</a:t>
          </a:r>
          <a:r>
            <a:rPr lang="en-US" sz="2200" b="1" i="0" kern="1200" dirty="0"/>
            <a:t> </a:t>
          </a:r>
          <a:r>
            <a:rPr lang="en-US" sz="2200" b="1" i="0" kern="1200" dirty="0" err="1"/>
            <a:t>membantu</a:t>
          </a:r>
          <a:r>
            <a:rPr lang="en-US" sz="2200" b="1" i="0" kern="1200" dirty="0"/>
            <a:t> </a:t>
          </a:r>
          <a:r>
            <a:rPr lang="en-US" sz="2200" b="1" i="0" kern="1200" dirty="0" err="1"/>
            <a:t>arsitek</a:t>
          </a:r>
          <a:r>
            <a:rPr lang="en-US" sz="2200" b="1" i="0" kern="1200" dirty="0"/>
            <a:t> dan </a:t>
          </a:r>
          <a:r>
            <a:rPr lang="en-US" sz="2200" b="1" i="0" kern="1200" dirty="0" err="1"/>
            <a:t>pihak</a:t>
          </a:r>
          <a:r>
            <a:rPr lang="en-US" sz="2200" b="1" i="0" kern="1200" dirty="0"/>
            <a:t> </a:t>
          </a:r>
          <a:r>
            <a:rPr lang="en-US" sz="2200" b="1" i="0" kern="1200" dirty="0" err="1"/>
            <a:t>terkait</a:t>
          </a:r>
          <a:r>
            <a:rPr lang="en-US" sz="2200" b="1" i="0" kern="1200" dirty="0"/>
            <a:t> </a:t>
          </a:r>
          <a:r>
            <a:rPr lang="en-US" sz="2200" b="1" i="0" kern="1200" dirty="0" err="1"/>
            <a:t>lainnya</a:t>
          </a:r>
          <a:r>
            <a:rPr lang="en-US" sz="2200" b="1" i="0" kern="1200" dirty="0"/>
            <a:t> </a:t>
          </a:r>
          <a:r>
            <a:rPr lang="en-US" sz="2200" b="1" i="0" kern="1200" dirty="0" err="1"/>
            <a:t>dalam</a:t>
          </a:r>
          <a:r>
            <a:rPr lang="en-US" sz="2200" b="1" i="0" kern="1200" dirty="0"/>
            <a:t> </a:t>
          </a:r>
          <a:r>
            <a:rPr lang="en-US" sz="2200" b="1" i="0" kern="1200" dirty="0" err="1"/>
            <a:t>memahami</a:t>
          </a:r>
          <a:r>
            <a:rPr lang="en-US" sz="2200" b="1" i="0" kern="1200" dirty="0"/>
            <a:t> dan </a:t>
          </a:r>
          <a:r>
            <a:rPr lang="en-US" sz="2200" b="1" i="0" kern="1200" dirty="0" err="1"/>
            <a:t>merencanakan</a:t>
          </a:r>
          <a:r>
            <a:rPr lang="en-US" sz="2200" b="1" i="0" kern="1200" dirty="0"/>
            <a:t> </a:t>
          </a:r>
          <a:r>
            <a:rPr lang="en-US" sz="2200" b="1" i="0" kern="1200" dirty="0" err="1"/>
            <a:t>bagaimana</a:t>
          </a:r>
          <a:r>
            <a:rPr lang="en-US" sz="2200" b="1" i="0" kern="1200" dirty="0"/>
            <a:t> </a:t>
          </a:r>
          <a:r>
            <a:rPr lang="en-US" sz="2200" b="1" i="0" kern="1200" dirty="0" err="1"/>
            <a:t>teknologi</a:t>
          </a:r>
          <a:r>
            <a:rPr lang="en-US" sz="2200" b="1" i="0" kern="1200" dirty="0"/>
            <a:t> </a:t>
          </a:r>
          <a:r>
            <a:rPr lang="en-US" sz="2200" b="1" i="0" kern="1200" dirty="0" err="1"/>
            <a:t>digunakan</a:t>
          </a:r>
          <a:r>
            <a:rPr lang="en-US" sz="2200" b="1" i="0" kern="1200" dirty="0"/>
            <a:t> </a:t>
          </a:r>
          <a:r>
            <a:rPr lang="en-US" sz="2200" b="1" i="0" kern="1200" dirty="0" err="1"/>
            <a:t>untuk</a:t>
          </a:r>
          <a:r>
            <a:rPr lang="en-US" sz="2200" b="1" i="0" kern="1200" dirty="0"/>
            <a:t> </a:t>
          </a:r>
          <a:r>
            <a:rPr lang="en-US" sz="2200" b="1" i="0" kern="1200" dirty="0" err="1"/>
            <a:t>memproses</a:t>
          </a:r>
          <a:r>
            <a:rPr lang="en-US" sz="2200" b="1" i="0" kern="1200" dirty="0"/>
            <a:t> </a:t>
          </a:r>
          <a:r>
            <a:rPr lang="en-US" sz="2200" b="1" i="0" kern="1200" dirty="0" err="1"/>
            <a:t>informasi</a:t>
          </a:r>
          <a:r>
            <a:rPr lang="en-US" sz="2200" b="1" i="0" kern="1200" dirty="0"/>
            <a:t>, yang fundamental </a:t>
          </a:r>
          <a:r>
            <a:rPr lang="en-US" sz="2200" b="1" i="0" kern="1200" dirty="0" err="1"/>
            <a:t>dalam</a:t>
          </a:r>
          <a:r>
            <a:rPr lang="en-US" sz="2200" b="1" i="0" kern="1200" dirty="0"/>
            <a:t> </a:t>
          </a:r>
          <a:r>
            <a:rPr lang="en-US" sz="2200" b="1" i="0" kern="1200" dirty="0" err="1"/>
            <a:t>merancang</a:t>
          </a:r>
          <a:r>
            <a:rPr lang="en-US" sz="2200" b="1" i="0" kern="1200" dirty="0"/>
            <a:t> </a:t>
          </a:r>
          <a:r>
            <a:rPr lang="en-US" sz="2200" b="1" i="0" kern="1200" dirty="0" err="1"/>
            <a:t>solusi</a:t>
          </a:r>
          <a:r>
            <a:rPr lang="en-US" sz="2200" b="1" i="0" kern="1200" dirty="0"/>
            <a:t> TI yang </a:t>
          </a:r>
          <a:r>
            <a:rPr lang="en-US" sz="2200" b="1" i="0" kern="1200" dirty="0" err="1"/>
            <a:t>efisien</a:t>
          </a:r>
          <a:r>
            <a:rPr lang="en-US" sz="2200" b="1" i="0" kern="1200" dirty="0"/>
            <a:t> dan </a:t>
          </a:r>
          <a:r>
            <a:rPr lang="en-US" sz="2200" b="1" i="0" kern="1200" dirty="0" err="1"/>
            <a:t>efektif</a:t>
          </a:r>
          <a:r>
            <a:rPr lang="en-US" sz="2200" b="1" i="0" kern="1200" dirty="0"/>
            <a:t>.</a:t>
          </a:r>
        </a:p>
      </dsp:txBody>
      <dsp:txXfrm>
        <a:off x="0" y="1407661"/>
        <a:ext cx="9651999" cy="140766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D341B-4BE3-4160-96A4-E9C82363DE74}">
      <dsp:nvSpPr>
        <dsp:cNvPr id="0" name=""/>
        <dsp:cNvSpPr/>
      </dsp:nvSpPr>
      <dsp:spPr>
        <a:xfrm>
          <a:off x="0" y="0"/>
          <a:ext cx="9651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6DD77-A5BA-4FFC-997C-E39DC047ED33}">
      <dsp:nvSpPr>
        <dsp:cNvPr id="0" name=""/>
        <dsp:cNvSpPr/>
      </dsp:nvSpPr>
      <dsp:spPr>
        <a:xfrm>
          <a:off x="0" y="0"/>
          <a:ext cx="9651999" cy="1407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 err="1"/>
            <a:t>Dalam</a:t>
          </a:r>
          <a:r>
            <a:rPr lang="en-US" sz="2200" b="1" i="0" kern="1200" dirty="0"/>
            <a:t> </a:t>
          </a:r>
          <a:r>
            <a:rPr lang="en-US" sz="2200" b="1" i="0" kern="1200" dirty="0" err="1"/>
            <a:t>skenario</a:t>
          </a:r>
          <a:r>
            <a:rPr lang="en-US" sz="2200" b="1" i="0" kern="1200" dirty="0"/>
            <a:t> </a:t>
          </a:r>
          <a:r>
            <a:rPr lang="en-US" sz="2200" b="1" i="0" kern="1200" dirty="0" err="1"/>
            <a:t>nyata</a:t>
          </a:r>
          <a:r>
            <a:rPr lang="en-US" sz="2200" b="1" i="0" kern="1200" dirty="0"/>
            <a:t>, Processing Diagram </a:t>
          </a:r>
          <a:r>
            <a:rPr lang="en-US" sz="2200" b="1" i="0" kern="1200" dirty="0" err="1"/>
            <a:t>dapat</a:t>
          </a:r>
          <a:r>
            <a:rPr lang="en-US" sz="2200" b="1" i="0" kern="1200" dirty="0"/>
            <a:t> </a:t>
          </a:r>
          <a:r>
            <a:rPr lang="en-US" sz="2200" b="1" i="0" kern="1200" dirty="0" err="1"/>
            <a:t>membantu</a:t>
          </a:r>
          <a:r>
            <a:rPr lang="en-US" sz="2200" b="1" i="0" kern="1200" dirty="0"/>
            <a:t> </a:t>
          </a:r>
          <a:r>
            <a:rPr lang="en-US" sz="2200" b="1" i="0" kern="1200" dirty="0" err="1"/>
            <a:t>mengilustrasikan</a:t>
          </a:r>
          <a:r>
            <a:rPr lang="en-US" sz="2200" b="1" i="0" kern="1200" dirty="0"/>
            <a:t>, </a:t>
          </a:r>
          <a:r>
            <a:rPr lang="en-US" sz="2200" b="1" i="0" kern="1200" dirty="0" err="1"/>
            <a:t>misalnya</a:t>
          </a:r>
          <a:r>
            <a:rPr lang="en-US" sz="2200" b="1" i="0" kern="1200" dirty="0"/>
            <a:t>, </a:t>
          </a:r>
          <a:r>
            <a:rPr lang="en-US" sz="2200" b="1" i="0" kern="1200" dirty="0" err="1"/>
            <a:t>bagaimana</a:t>
          </a:r>
          <a:r>
            <a:rPr lang="en-US" sz="2200" b="1" i="0" kern="1200" dirty="0"/>
            <a:t> </a:t>
          </a:r>
          <a:r>
            <a:rPr lang="en-US" sz="2200" b="1" i="0" kern="1200" dirty="0" err="1"/>
            <a:t>permintaan</a:t>
          </a:r>
          <a:r>
            <a:rPr lang="en-US" sz="2200" b="1" i="0" kern="1200" dirty="0"/>
            <a:t> </a:t>
          </a:r>
          <a:r>
            <a:rPr lang="en-US" sz="2200" b="1" i="0" kern="1200" dirty="0" err="1"/>
            <a:t>pengguna</a:t>
          </a:r>
          <a:r>
            <a:rPr lang="en-US" sz="2200" b="1" i="0" kern="1200" dirty="0"/>
            <a:t> </a:t>
          </a:r>
          <a:r>
            <a:rPr lang="en-US" sz="2200" b="1" i="0" kern="1200" dirty="0" err="1"/>
            <a:t>diproses</a:t>
          </a:r>
          <a:r>
            <a:rPr lang="en-US" sz="2200" b="1" i="0" kern="1200" dirty="0"/>
            <a:t> </a:t>
          </a:r>
          <a:r>
            <a:rPr lang="en-US" sz="2200" b="1" i="0" kern="1200" dirty="0" err="1"/>
            <a:t>melalui</a:t>
          </a:r>
          <a:r>
            <a:rPr lang="en-US" sz="2200" b="1" i="0" kern="1200" dirty="0"/>
            <a:t> front-end </a:t>
          </a:r>
          <a:r>
            <a:rPr lang="en-US" sz="2200" b="1" i="0" kern="1200" dirty="0" err="1"/>
            <a:t>aplikasi</a:t>
          </a:r>
          <a:r>
            <a:rPr lang="en-US" sz="2200" b="1" i="0" kern="1200" dirty="0"/>
            <a:t> web, </a:t>
          </a:r>
          <a:r>
            <a:rPr lang="en-US" sz="2200" b="1" i="0" kern="1200" dirty="0" err="1"/>
            <a:t>diolah</a:t>
          </a:r>
          <a:r>
            <a:rPr lang="en-US" sz="2200" b="1" i="0" kern="1200" dirty="0"/>
            <a:t> </a:t>
          </a:r>
          <a:r>
            <a:rPr lang="en-US" sz="2200" b="1" i="0" kern="1200" dirty="0" err="1"/>
            <a:t>melalui</a:t>
          </a:r>
          <a:r>
            <a:rPr lang="en-US" sz="2200" b="1" i="0" kern="1200" dirty="0"/>
            <a:t> server </a:t>
          </a:r>
          <a:r>
            <a:rPr lang="en-US" sz="2200" b="1" i="0" kern="1200" dirty="0" err="1"/>
            <a:t>aplikasi</a:t>
          </a:r>
          <a:r>
            <a:rPr lang="en-US" sz="2200" b="1" i="0" kern="1200" dirty="0"/>
            <a:t>, dan </a:t>
          </a:r>
          <a:r>
            <a:rPr lang="en-US" sz="2200" b="1" i="0" kern="1200" dirty="0" err="1"/>
            <a:t>bagaimana</a:t>
          </a:r>
          <a:r>
            <a:rPr lang="en-US" sz="2200" b="1" i="0" kern="1200" dirty="0"/>
            <a:t> data </a:t>
          </a:r>
          <a:r>
            <a:rPr lang="en-US" sz="2200" b="1" i="0" kern="1200" dirty="0" err="1"/>
            <a:t>terkait</a:t>
          </a:r>
          <a:r>
            <a:rPr lang="en-US" sz="2200" b="1" i="0" kern="1200" dirty="0"/>
            <a:t> </a:t>
          </a:r>
          <a:r>
            <a:rPr lang="en-US" sz="2200" b="1" i="0" kern="1200" dirty="0" err="1"/>
            <a:t>dikelola</a:t>
          </a:r>
          <a:r>
            <a:rPr lang="en-US" sz="2200" b="1" i="0" kern="1200" dirty="0"/>
            <a:t> dan </a:t>
          </a:r>
          <a:r>
            <a:rPr lang="en-US" sz="2200" b="1" i="0" kern="1200" dirty="0" err="1"/>
            <a:t>disimpan</a:t>
          </a:r>
          <a:r>
            <a:rPr lang="en-US" sz="2200" b="1" i="0" kern="1200" dirty="0"/>
            <a:t> </a:t>
          </a:r>
          <a:r>
            <a:rPr lang="en-US" sz="2200" b="1" i="0" kern="1200" dirty="0" err="1"/>
            <a:t>dalam</a:t>
          </a:r>
          <a:r>
            <a:rPr lang="en-US" sz="2200" b="1" i="0" kern="1200" dirty="0"/>
            <a:t> basis data. </a:t>
          </a:r>
        </a:p>
      </dsp:txBody>
      <dsp:txXfrm>
        <a:off x="0" y="0"/>
        <a:ext cx="9651999" cy="1407661"/>
      </dsp:txXfrm>
    </dsp:sp>
    <dsp:sp modelId="{22640572-F522-48DE-A956-F60A7E296C53}">
      <dsp:nvSpPr>
        <dsp:cNvPr id="0" name=""/>
        <dsp:cNvSpPr/>
      </dsp:nvSpPr>
      <dsp:spPr>
        <a:xfrm>
          <a:off x="0" y="1407661"/>
          <a:ext cx="9651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210A6-BB88-4C52-A9A8-58EC62B55D24}">
      <dsp:nvSpPr>
        <dsp:cNvPr id="0" name=""/>
        <dsp:cNvSpPr/>
      </dsp:nvSpPr>
      <dsp:spPr>
        <a:xfrm>
          <a:off x="0" y="1407661"/>
          <a:ext cx="9651999" cy="1407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 err="1"/>
            <a:t>Ini</a:t>
          </a:r>
          <a:r>
            <a:rPr lang="en-US" sz="2200" b="1" i="0" kern="1200" dirty="0"/>
            <a:t> </a:t>
          </a:r>
          <a:r>
            <a:rPr lang="en-US" sz="2200" b="1" i="0" kern="1200" dirty="0" err="1"/>
            <a:t>akan</a:t>
          </a:r>
          <a:r>
            <a:rPr lang="en-US" sz="2200" b="1" i="0" kern="1200" dirty="0"/>
            <a:t> </a:t>
          </a:r>
          <a:r>
            <a:rPr lang="en-US" sz="2200" b="1" i="0" kern="1200" dirty="0" err="1"/>
            <a:t>mencakup</a:t>
          </a:r>
          <a:r>
            <a:rPr lang="en-US" sz="2200" b="1" i="0" kern="1200" dirty="0"/>
            <a:t> </a:t>
          </a:r>
          <a:r>
            <a:rPr lang="en-US" sz="2200" b="1" i="0" kern="1200" dirty="0" err="1"/>
            <a:t>rincian</a:t>
          </a:r>
          <a:r>
            <a:rPr lang="en-US" sz="2200" b="1" i="0" kern="1200" dirty="0"/>
            <a:t> </a:t>
          </a:r>
          <a:r>
            <a:rPr lang="en-US" sz="2200" b="1" i="0" kern="1200" dirty="0" err="1"/>
            <a:t>seperti</a:t>
          </a:r>
          <a:r>
            <a:rPr lang="en-US" sz="2200" b="1" i="0" kern="1200" dirty="0"/>
            <a:t> </a:t>
          </a:r>
          <a:r>
            <a:rPr lang="en-US" sz="2200" b="1" i="0" kern="1200" dirty="0" err="1"/>
            <a:t>autentikasi</a:t>
          </a:r>
          <a:r>
            <a:rPr lang="en-US" sz="2200" b="1" i="0" kern="1200" dirty="0"/>
            <a:t>, </a:t>
          </a:r>
          <a:r>
            <a:rPr lang="en-US" sz="2200" b="1" i="0" kern="1200" dirty="0" err="1"/>
            <a:t>pengolahan</a:t>
          </a:r>
          <a:r>
            <a:rPr lang="en-US" sz="2200" b="1" i="0" kern="1200" dirty="0"/>
            <a:t> </a:t>
          </a:r>
          <a:r>
            <a:rPr lang="en-US" sz="2200" b="1" i="0" kern="1200" dirty="0" err="1"/>
            <a:t>logika</a:t>
          </a:r>
          <a:r>
            <a:rPr lang="en-US" sz="2200" b="1" i="0" kern="1200" dirty="0"/>
            <a:t> </a:t>
          </a:r>
          <a:r>
            <a:rPr lang="en-US" sz="2200" b="1" i="0" kern="1200" dirty="0" err="1"/>
            <a:t>bisnis</a:t>
          </a:r>
          <a:r>
            <a:rPr lang="en-US" sz="2200" b="1" i="0" kern="1200" dirty="0"/>
            <a:t>, </a:t>
          </a:r>
          <a:r>
            <a:rPr lang="en-US" sz="2200" b="1" i="0" kern="1200" dirty="0" err="1"/>
            <a:t>pengambilan</a:t>
          </a:r>
          <a:r>
            <a:rPr lang="en-US" sz="2200" b="1" i="0" kern="1200" dirty="0"/>
            <a:t> data, </a:t>
          </a:r>
          <a:r>
            <a:rPr lang="en-US" sz="2200" b="1" i="0" kern="1200" dirty="0" err="1"/>
            <a:t>serta</a:t>
          </a:r>
          <a:r>
            <a:rPr lang="en-US" sz="2200" b="1" i="0" kern="1200" dirty="0"/>
            <a:t> </a:t>
          </a:r>
          <a:r>
            <a:rPr lang="en-US" sz="2200" b="1" i="0" kern="1200" dirty="0" err="1"/>
            <a:t>interaksi</a:t>
          </a:r>
          <a:r>
            <a:rPr lang="en-US" sz="2200" b="1" i="0" kern="1200" dirty="0"/>
            <a:t> </a:t>
          </a:r>
          <a:r>
            <a:rPr lang="en-US" sz="2200" b="1" i="0" kern="1200" dirty="0" err="1"/>
            <a:t>dengan</a:t>
          </a:r>
          <a:r>
            <a:rPr lang="en-US" sz="2200" b="1" i="0" kern="1200" dirty="0"/>
            <a:t> </a:t>
          </a:r>
          <a:r>
            <a:rPr lang="en-US" sz="2200" b="1" i="0" kern="1200" dirty="0" err="1"/>
            <a:t>layanan</a:t>
          </a:r>
          <a:r>
            <a:rPr lang="en-US" sz="2200" b="1" i="0" kern="1200" dirty="0"/>
            <a:t> lain </a:t>
          </a:r>
          <a:r>
            <a:rPr lang="en-US" sz="2200" b="1" i="0" kern="1200" dirty="0" err="1"/>
            <a:t>seperti</a:t>
          </a:r>
          <a:r>
            <a:rPr lang="en-US" sz="2200" b="1" i="0" kern="1200" dirty="0"/>
            <a:t> </a:t>
          </a:r>
          <a:r>
            <a:rPr lang="en-US" sz="2200" b="1" i="0" kern="1200" dirty="0" err="1"/>
            <a:t>sistem</a:t>
          </a:r>
          <a:r>
            <a:rPr lang="en-US" sz="2200" b="1" i="0" kern="1200" dirty="0"/>
            <a:t> </a:t>
          </a:r>
          <a:r>
            <a:rPr lang="en-US" sz="2200" b="1" i="0" kern="1200" dirty="0" err="1"/>
            <a:t>pembayaran</a:t>
          </a:r>
          <a:r>
            <a:rPr lang="en-US" sz="2200" b="1" i="0" kern="1200" dirty="0"/>
            <a:t> </a:t>
          </a:r>
          <a:r>
            <a:rPr lang="en-US" sz="2200" b="1" i="0" kern="1200" dirty="0" err="1"/>
            <a:t>atau</a:t>
          </a:r>
          <a:r>
            <a:rPr lang="en-US" sz="2200" b="1" i="0" kern="1200" dirty="0"/>
            <a:t> </a:t>
          </a:r>
          <a:r>
            <a:rPr lang="en-US" sz="2200" b="1" i="0" kern="1200" dirty="0" err="1"/>
            <a:t>sistem</a:t>
          </a:r>
          <a:r>
            <a:rPr lang="en-US" sz="2200" b="1" i="0" kern="1200" dirty="0"/>
            <a:t> </a:t>
          </a:r>
          <a:r>
            <a:rPr lang="en-US" sz="2200" b="1" i="0" kern="1200" dirty="0" err="1"/>
            <a:t>inventori</a:t>
          </a:r>
          <a:r>
            <a:rPr lang="en-US" sz="2200" b="1" i="0" kern="1200" dirty="0"/>
            <a:t> </a:t>
          </a:r>
          <a:r>
            <a:rPr lang="en-US" sz="2200" b="1" i="0" kern="1200" dirty="0" err="1"/>
            <a:t>eksternal</a:t>
          </a:r>
          <a:r>
            <a:rPr lang="en-US" sz="2200" b="1" i="0" kern="1200" dirty="0"/>
            <a:t>.</a:t>
          </a:r>
        </a:p>
      </dsp:txBody>
      <dsp:txXfrm>
        <a:off x="0" y="1407661"/>
        <a:ext cx="9651999" cy="140766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B34B9-33F7-4988-894A-00312686BE90}">
      <dsp:nvSpPr>
        <dsp:cNvPr id="0" name=""/>
        <dsp:cNvSpPr/>
      </dsp:nvSpPr>
      <dsp:spPr>
        <a:xfrm>
          <a:off x="0" y="0"/>
          <a:ext cx="10170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B36B1-A692-48B8-969D-8711852AB550}">
      <dsp:nvSpPr>
        <dsp:cNvPr id="0" name=""/>
        <dsp:cNvSpPr/>
      </dsp:nvSpPr>
      <dsp:spPr>
        <a:xfrm>
          <a:off x="0" y="0"/>
          <a:ext cx="10170160" cy="1441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Dalam kerangka kerja TOGAF (The Open Group Architecture Framework), Network Computing Hardware Diagram adalah jenis diagram arsitektur yang fokus pada representasi visual dari komponen-komponen perangkat keras yang digunakan dalam jaringan komputasi sebuah organisasi. </a:t>
          </a:r>
          <a:endParaRPr lang="en-US" sz="2100" b="1" kern="1200"/>
        </a:p>
      </dsp:txBody>
      <dsp:txXfrm>
        <a:off x="0" y="0"/>
        <a:ext cx="10170160" cy="1441351"/>
      </dsp:txXfrm>
    </dsp:sp>
    <dsp:sp modelId="{712704AA-6E54-499F-800B-12123F997147}">
      <dsp:nvSpPr>
        <dsp:cNvPr id="0" name=""/>
        <dsp:cNvSpPr/>
      </dsp:nvSpPr>
      <dsp:spPr>
        <a:xfrm>
          <a:off x="0" y="1441351"/>
          <a:ext cx="10170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6B3FE-C195-4A44-960C-97FC213E9E51}">
      <dsp:nvSpPr>
        <dsp:cNvPr id="0" name=""/>
        <dsp:cNvSpPr/>
      </dsp:nvSpPr>
      <dsp:spPr>
        <a:xfrm>
          <a:off x="0" y="1441351"/>
          <a:ext cx="10170160" cy="1441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Diagram ini bertujuan untuk menunjukkan bagaimana perangkat keras jaringan, seperti server, router, switch, gateway, dan perangkat lainnya, disusun dan bagaimana mereka terhubung dan berinteraksi satu sama lain dalam infrastruktur TI.</a:t>
          </a:r>
          <a:endParaRPr lang="en-US" sz="2100" b="1" kern="1200"/>
        </a:p>
      </dsp:txBody>
      <dsp:txXfrm>
        <a:off x="0" y="1441351"/>
        <a:ext cx="10170160" cy="144135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0FF54-E159-47C8-9B4D-EF67ED98347E}">
      <dsp:nvSpPr>
        <dsp:cNvPr id="0" name=""/>
        <dsp:cNvSpPr/>
      </dsp:nvSpPr>
      <dsp:spPr>
        <a:xfrm>
          <a:off x="0" y="1695"/>
          <a:ext cx="10170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39DD2-A7F4-437D-B7C5-78375E26C6A4}">
      <dsp:nvSpPr>
        <dsp:cNvPr id="0" name=""/>
        <dsp:cNvSpPr/>
      </dsp:nvSpPr>
      <dsp:spPr>
        <a:xfrm>
          <a:off x="0" y="1695"/>
          <a:ext cx="2034032" cy="1156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300" b="1" i="0" kern="1200" dirty="0" err="1"/>
            <a:t>Perangkat</a:t>
          </a:r>
          <a:r>
            <a:rPr lang="en-US" sz="2300" b="1" i="0" kern="1200" dirty="0"/>
            <a:t> </a:t>
          </a:r>
          <a:r>
            <a:rPr lang="en-US" sz="2300" b="1" i="0" kern="1200" dirty="0" err="1"/>
            <a:t>Keras</a:t>
          </a:r>
          <a:r>
            <a:rPr lang="en-US" sz="2300" b="1" i="0" kern="1200" dirty="0"/>
            <a:t> </a:t>
          </a:r>
          <a:r>
            <a:rPr lang="en-US" sz="2300" b="1" i="0" kern="1200" dirty="0" err="1"/>
            <a:t>Jaringan</a:t>
          </a:r>
          <a:r>
            <a:rPr lang="en-US" sz="2300" b="0" i="0" kern="1200" dirty="0"/>
            <a:t>:</a:t>
          </a:r>
        </a:p>
      </dsp:txBody>
      <dsp:txXfrm>
        <a:off x="0" y="1695"/>
        <a:ext cx="2034032" cy="1156579"/>
      </dsp:txXfrm>
    </dsp:sp>
    <dsp:sp modelId="{F755D4C6-7DE2-49EB-A096-80D006B5A961}">
      <dsp:nvSpPr>
        <dsp:cNvPr id="0" name=""/>
        <dsp:cNvSpPr/>
      </dsp:nvSpPr>
      <dsp:spPr>
        <a:xfrm>
          <a:off x="2186584" y="54216"/>
          <a:ext cx="7983575" cy="1050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b="0" i="0" kern="1200" dirty="0" err="1"/>
            <a:t>Menunjukkan</a:t>
          </a:r>
          <a:r>
            <a:rPr lang="en-US" sz="2100" b="0" i="0" kern="1200" dirty="0"/>
            <a:t> </a:t>
          </a:r>
          <a:r>
            <a:rPr lang="en-US" sz="2100" b="0" i="0" kern="1200" dirty="0" err="1"/>
            <a:t>semua</a:t>
          </a:r>
          <a:r>
            <a:rPr lang="en-US" sz="2100" b="0" i="0" kern="1200" dirty="0"/>
            <a:t> </a:t>
          </a:r>
          <a:r>
            <a:rPr lang="en-US" sz="2100" b="0" i="0" kern="1200" dirty="0" err="1"/>
            <a:t>perangkat</a:t>
          </a:r>
          <a:r>
            <a:rPr lang="en-US" sz="2100" b="0" i="0" kern="1200" dirty="0"/>
            <a:t> </a:t>
          </a:r>
          <a:r>
            <a:rPr lang="en-US" sz="2100" b="0" i="0" kern="1200" dirty="0" err="1"/>
            <a:t>keras</a:t>
          </a:r>
          <a:r>
            <a:rPr lang="en-US" sz="2100" b="0" i="0" kern="1200" dirty="0"/>
            <a:t> </a:t>
          </a:r>
          <a:r>
            <a:rPr lang="en-US" sz="2100" b="0" i="0" kern="1200" dirty="0" err="1"/>
            <a:t>fisik</a:t>
          </a:r>
          <a:r>
            <a:rPr lang="en-US" sz="2100" b="0" i="0" kern="1200" dirty="0"/>
            <a:t> </a:t>
          </a:r>
          <a:r>
            <a:rPr lang="en-US" sz="2100" b="0" i="0" kern="1200" dirty="0" err="1"/>
            <a:t>termasuk</a:t>
          </a:r>
          <a:r>
            <a:rPr lang="en-US" sz="2100" b="0" i="0" kern="1200" dirty="0"/>
            <a:t> server, switch, router, firewall, load balancers, dan </a:t>
          </a:r>
          <a:r>
            <a:rPr lang="en-US" sz="2100" b="0" i="0" kern="1200" dirty="0" err="1"/>
            <a:t>perangkat</a:t>
          </a:r>
          <a:r>
            <a:rPr lang="en-US" sz="2100" b="0" i="0" kern="1200" dirty="0"/>
            <a:t> </a:t>
          </a:r>
          <a:r>
            <a:rPr lang="en-US" sz="2100" b="0" i="0" kern="1200" dirty="0" err="1"/>
            <a:t>penyimpanan</a:t>
          </a:r>
          <a:r>
            <a:rPr lang="en-US" sz="2100" b="0" i="0" kern="1200" dirty="0"/>
            <a:t> data.</a:t>
          </a:r>
        </a:p>
      </dsp:txBody>
      <dsp:txXfrm>
        <a:off x="2186584" y="54216"/>
        <a:ext cx="7983575" cy="1050409"/>
      </dsp:txXfrm>
    </dsp:sp>
    <dsp:sp modelId="{FE9D9535-1500-4910-AA38-B7F93CE0A1D9}">
      <dsp:nvSpPr>
        <dsp:cNvPr id="0" name=""/>
        <dsp:cNvSpPr/>
      </dsp:nvSpPr>
      <dsp:spPr>
        <a:xfrm>
          <a:off x="2034031" y="1104625"/>
          <a:ext cx="8136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FF4AE-67F0-4167-9BC3-866006543ADA}">
      <dsp:nvSpPr>
        <dsp:cNvPr id="0" name=""/>
        <dsp:cNvSpPr/>
      </dsp:nvSpPr>
      <dsp:spPr>
        <a:xfrm>
          <a:off x="0" y="1158275"/>
          <a:ext cx="10170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E0C88-F689-4F93-8555-BC9122CE5C8B}">
      <dsp:nvSpPr>
        <dsp:cNvPr id="0" name=""/>
        <dsp:cNvSpPr/>
      </dsp:nvSpPr>
      <dsp:spPr>
        <a:xfrm>
          <a:off x="0" y="1158275"/>
          <a:ext cx="2034032" cy="1156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300" b="1" i="0" kern="1200" dirty="0"/>
            <a:t>Lokasi </a:t>
          </a:r>
          <a:r>
            <a:rPr lang="en-US" sz="2300" b="1" i="0" kern="1200" dirty="0" err="1"/>
            <a:t>Fisik</a:t>
          </a:r>
          <a:r>
            <a:rPr lang="en-US" sz="2300" b="0" i="0" kern="1200" dirty="0"/>
            <a:t>:</a:t>
          </a:r>
        </a:p>
      </dsp:txBody>
      <dsp:txXfrm>
        <a:off x="0" y="1158275"/>
        <a:ext cx="2034032" cy="1156579"/>
      </dsp:txXfrm>
    </dsp:sp>
    <dsp:sp modelId="{CC890C85-B07D-4775-B62D-F4AD6B8BD13C}">
      <dsp:nvSpPr>
        <dsp:cNvPr id="0" name=""/>
        <dsp:cNvSpPr/>
      </dsp:nvSpPr>
      <dsp:spPr>
        <a:xfrm>
          <a:off x="2186584" y="1210795"/>
          <a:ext cx="7983575" cy="1050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b="0" i="0" kern="1200" dirty="0" err="1"/>
            <a:t>Memetakan</a:t>
          </a:r>
          <a:r>
            <a:rPr lang="en-US" sz="2100" b="0" i="0" kern="1200" dirty="0"/>
            <a:t> </a:t>
          </a:r>
          <a:r>
            <a:rPr lang="en-US" sz="2100" b="0" i="0" kern="1200" dirty="0" err="1"/>
            <a:t>lokasi</a:t>
          </a:r>
          <a:r>
            <a:rPr lang="en-US" sz="2100" b="0" i="0" kern="1200" dirty="0"/>
            <a:t> </a:t>
          </a:r>
          <a:r>
            <a:rPr lang="en-US" sz="2100" b="0" i="0" kern="1200" dirty="0" err="1"/>
            <a:t>fisik</a:t>
          </a:r>
          <a:r>
            <a:rPr lang="en-US" sz="2100" b="0" i="0" kern="1200" dirty="0"/>
            <a:t> </a:t>
          </a:r>
          <a:r>
            <a:rPr lang="en-US" sz="2100" b="0" i="0" kern="1200" dirty="0" err="1"/>
            <a:t>perangkat</a:t>
          </a:r>
          <a:r>
            <a:rPr lang="en-US" sz="2100" b="0" i="0" kern="1200" dirty="0"/>
            <a:t> </a:t>
          </a:r>
          <a:r>
            <a:rPr lang="en-US" sz="2100" b="0" i="0" kern="1200" dirty="0" err="1"/>
            <a:t>keras</a:t>
          </a:r>
          <a:r>
            <a:rPr lang="en-US" sz="2100" b="0" i="0" kern="1200" dirty="0"/>
            <a:t>, </a:t>
          </a:r>
          <a:r>
            <a:rPr lang="en-US" sz="2100" b="0" i="0" kern="1200" dirty="0" err="1"/>
            <a:t>seperti</a:t>
          </a:r>
          <a:r>
            <a:rPr lang="en-US" sz="2100" b="0" i="0" kern="1200" dirty="0"/>
            <a:t> </a:t>
          </a:r>
          <a:r>
            <a:rPr lang="en-US" sz="2100" b="0" i="0" kern="1200" dirty="0" err="1"/>
            <a:t>pusat</a:t>
          </a:r>
          <a:r>
            <a:rPr lang="en-US" sz="2100" b="0" i="0" kern="1200" dirty="0"/>
            <a:t> data, </a:t>
          </a:r>
          <a:r>
            <a:rPr lang="en-US" sz="2100" b="0" i="0" kern="1200" dirty="0" err="1"/>
            <a:t>kantor</a:t>
          </a:r>
          <a:r>
            <a:rPr lang="en-US" sz="2100" b="0" i="0" kern="1200" dirty="0"/>
            <a:t> </a:t>
          </a:r>
          <a:r>
            <a:rPr lang="en-US" sz="2100" b="0" i="0" kern="1200" dirty="0" err="1"/>
            <a:t>pusat</a:t>
          </a:r>
          <a:r>
            <a:rPr lang="en-US" sz="2100" b="0" i="0" kern="1200" dirty="0"/>
            <a:t>, </a:t>
          </a:r>
          <a:r>
            <a:rPr lang="en-US" sz="2100" b="0" i="0" kern="1200" dirty="0" err="1"/>
            <a:t>atau</a:t>
          </a:r>
          <a:r>
            <a:rPr lang="en-US" sz="2100" b="0" i="0" kern="1200" dirty="0"/>
            <a:t> </a:t>
          </a:r>
          <a:r>
            <a:rPr lang="en-US" sz="2100" b="0" i="0" kern="1200" dirty="0" err="1"/>
            <a:t>kantor</a:t>
          </a:r>
          <a:r>
            <a:rPr lang="en-US" sz="2100" b="0" i="0" kern="1200" dirty="0"/>
            <a:t> </a:t>
          </a:r>
          <a:r>
            <a:rPr lang="en-US" sz="2100" b="0" i="0" kern="1200" dirty="0" err="1"/>
            <a:t>cabang</a:t>
          </a:r>
          <a:r>
            <a:rPr lang="en-US" sz="2100" b="0" i="0" kern="1200" dirty="0"/>
            <a:t>.</a:t>
          </a:r>
        </a:p>
      </dsp:txBody>
      <dsp:txXfrm>
        <a:off x="2186584" y="1210795"/>
        <a:ext cx="7983575" cy="1050409"/>
      </dsp:txXfrm>
    </dsp:sp>
    <dsp:sp modelId="{241B5E9C-7C37-4576-A1EC-A33AA06AF58C}">
      <dsp:nvSpPr>
        <dsp:cNvPr id="0" name=""/>
        <dsp:cNvSpPr/>
      </dsp:nvSpPr>
      <dsp:spPr>
        <a:xfrm>
          <a:off x="2034031" y="2261204"/>
          <a:ext cx="8136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F96F8-80E0-4CF1-BF7C-8CDB4D40BCE7}">
      <dsp:nvSpPr>
        <dsp:cNvPr id="0" name=""/>
        <dsp:cNvSpPr/>
      </dsp:nvSpPr>
      <dsp:spPr>
        <a:xfrm>
          <a:off x="0" y="2314854"/>
          <a:ext cx="10170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908C7-91C8-4AF5-8788-72786F9D60E8}">
      <dsp:nvSpPr>
        <dsp:cNvPr id="0" name=""/>
        <dsp:cNvSpPr/>
      </dsp:nvSpPr>
      <dsp:spPr>
        <a:xfrm>
          <a:off x="0" y="2314854"/>
          <a:ext cx="2034032" cy="1156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300" b="1" i="0" kern="1200" dirty="0" err="1"/>
            <a:t>Topologi</a:t>
          </a:r>
          <a:r>
            <a:rPr lang="en-US" sz="2300" b="1" i="0" kern="1200" dirty="0"/>
            <a:t> </a:t>
          </a:r>
          <a:r>
            <a:rPr lang="en-US" sz="2300" b="1" i="0" kern="1200" dirty="0" err="1"/>
            <a:t>Jaringan</a:t>
          </a:r>
          <a:r>
            <a:rPr lang="en-US" sz="2300" b="0" i="0" kern="1200" dirty="0"/>
            <a:t>:</a:t>
          </a:r>
        </a:p>
      </dsp:txBody>
      <dsp:txXfrm>
        <a:off x="0" y="2314854"/>
        <a:ext cx="2034032" cy="1156579"/>
      </dsp:txXfrm>
    </dsp:sp>
    <dsp:sp modelId="{6B05BC7C-2311-407A-8B2B-075E1DD15D95}">
      <dsp:nvSpPr>
        <dsp:cNvPr id="0" name=""/>
        <dsp:cNvSpPr/>
      </dsp:nvSpPr>
      <dsp:spPr>
        <a:xfrm>
          <a:off x="2186584" y="2367375"/>
          <a:ext cx="7983575" cy="1050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b="0" i="0" kern="1200" dirty="0" err="1"/>
            <a:t>Struktur</a:t>
          </a:r>
          <a:r>
            <a:rPr lang="en-US" sz="2100" b="0" i="0" kern="1200" dirty="0"/>
            <a:t> </a:t>
          </a:r>
          <a:r>
            <a:rPr lang="en-US" sz="2100" b="0" i="0" kern="1200" dirty="0" err="1"/>
            <a:t>atau</a:t>
          </a:r>
          <a:r>
            <a:rPr lang="en-US" sz="2100" b="0" i="0" kern="1200" dirty="0"/>
            <a:t> </a:t>
          </a:r>
          <a:r>
            <a:rPr lang="en-US" sz="2100" b="0" i="0" kern="1200" dirty="0" err="1"/>
            <a:t>pola</a:t>
          </a:r>
          <a:r>
            <a:rPr lang="en-US" sz="2100" b="0" i="0" kern="1200" dirty="0"/>
            <a:t> </a:t>
          </a:r>
          <a:r>
            <a:rPr lang="en-US" sz="2100" b="0" i="0" kern="1200" dirty="0" err="1"/>
            <a:t>interkoneksi</a:t>
          </a:r>
          <a:r>
            <a:rPr lang="en-US" sz="2100" b="0" i="0" kern="1200" dirty="0"/>
            <a:t> </a:t>
          </a:r>
          <a:r>
            <a:rPr lang="en-US" sz="2100" b="0" i="0" kern="1200" dirty="0" err="1"/>
            <a:t>antar</a:t>
          </a:r>
          <a:r>
            <a:rPr lang="en-US" sz="2100" b="0" i="0" kern="1200" dirty="0"/>
            <a:t> </a:t>
          </a:r>
          <a:r>
            <a:rPr lang="en-US" sz="2100" b="0" i="0" kern="1200" dirty="0" err="1"/>
            <a:t>perangkat</a:t>
          </a:r>
          <a:r>
            <a:rPr lang="en-US" sz="2100" b="0" i="0" kern="1200" dirty="0"/>
            <a:t>, </a:t>
          </a:r>
          <a:r>
            <a:rPr lang="en-US" sz="2100" b="0" i="0" kern="1200" dirty="0" err="1"/>
            <a:t>termasuk</a:t>
          </a:r>
          <a:r>
            <a:rPr lang="en-US" sz="2100" b="0" i="0" kern="1200" dirty="0"/>
            <a:t> LAN, WAN, subnetworks, dan </a:t>
          </a:r>
          <a:r>
            <a:rPr lang="en-US" sz="2100" b="0" i="0" kern="1200" dirty="0" err="1"/>
            <a:t>segmen</a:t>
          </a:r>
          <a:r>
            <a:rPr lang="en-US" sz="2100" b="0" i="0" kern="1200" dirty="0"/>
            <a:t> </a:t>
          </a:r>
          <a:r>
            <a:rPr lang="en-US" sz="2100" b="0" i="0" kern="1200" dirty="0" err="1"/>
            <a:t>jaringan</a:t>
          </a:r>
          <a:r>
            <a:rPr lang="en-US" sz="2100" b="0" i="0" kern="1200" dirty="0"/>
            <a:t> virtual (VLANs).</a:t>
          </a:r>
        </a:p>
      </dsp:txBody>
      <dsp:txXfrm>
        <a:off x="2186584" y="2367375"/>
        <a:ext cx="7983575" cy="1050409"/>
      </dsp:txXfrm>
    </dsp:sp>
    <dsp:sp modelId="{A4D99B2D-FD51-4FE9-8792-4BF50D84CEFE}">
      <dsp:nvSpPr>
        <dsp:cNvPr id="0" name=""/>
        <dsp:cNvSpPr/>
      </dsp:nvSpPr>
      <dsp:spPr>
        <a:xfrm>
          <a:off x="2034031" y="3417784"/>
          <a:ext cx="8136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0FF54-E159-47C8-9B4D-EF67ED98347E}">
      <dsp:nvSpPr>
        <dsp:cNvPr id="0" name=""/>
        <dsp:cNvSpPr/>
      </dsp:nvSpPr>
      <dsp:spPr>
        <a:xfrm>
          <a:off x="0" y="1695"/>
          <a:ext cx="10170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39DD2-A7F4-437D-B7C5-78375E26C6A4}">
      <dsp:nvSpPr>
        <dsp:cNvPr id="0" name=""/>
        <dsp:cNvSpPr/>
      </dsp:nvSpPr>
      <dsp:spPr>
        <a:xfrm>
          <a:off x="0" y="1695"/>
          <a:ext cx="2034032" cy="1156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300" b="1" i="0" kern="1200" dirty="0" err="1"/>
            <a:t>Konektivitas</a:t>
          </a:r>
          <a:r>
            <a:rPr lang="en-US" sz="2300" b="0" i="0" kern="1200" dirty="0"/>
            <a:t>:</a:t>
          </a:r>
        </a:p>
      </dsp:txBody>
      <dsp:txXfrm>
        <a:off x="0" y="1695"/>
        <a:ext cx="2034032" cy="1156579"/>
      </dsp:txXfrm>
    </dsp:sp>
    <dsp:sp modelId="{952E8D0F-716B-4407-AF9A-A89CDE66AEDF}">
      <dsp:nvSpPr>
        <dsp:cNvPr id="0" name=""/>
        <dsp:cNvSpPr/>
      </dsp:nvSpPr>
      <dsp:spPr>
        <a:xfrm>
          <a:off x="2186584" y="54216"/>
          <a:ext cx="7983575" cy="1050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b="0" i="0" kern="1200" dirty="0"/>
            <a:t>Kabel </a:t>
          </a:r>
          <a:r>
            <a:rPr lang="en-US" sz="2100" b="0" i="0" kern="1200" dirty="0" err="1"/>
            <a:t>atau</a:t>
          </a:r>
          <a:r>
            <a:rPr lang="en-US" sz="2100" b="0" i="0" kern="1200" dirty="0"/>
            <a:t> </a:t>
          </a:r>
          <a:r>
            <a:rPr lang="en-US" sz="2100" b="0" i="0" kern="1200" dirty="0" err="1"/>
            <a:t>koneksi</a:t>
          </a:r>
          <a:r>
            <a:rPr lang="en-US" sz="2100" b="0" i="0" kern="1200" dirty="0"/>
            <a:t> </a:t>
          </a:r>
          <a:r>
            <a:rPr lang="en-US" sz="2100" b="0" i="0" kern="1200" dirty="0" err="1"/>
            <a:t>nirkabel</a:t>
          </a:r>
          <a:r>
            <a:rPr lang="en-US" sz="2100" b="0" i="0" kern="1200" dirty="0"/>
            <a:t>, VPNs, dan </a:t>
          </a:r>
          <a:r>
            <a:rPr lang="en-US" sz="2100" b="0" i="0" kern="1200" dirty="0" err="1"/>
            <a:t>koneksi</a:t>
          </a:r>
          <a:r>
            <a:rPr lang="en-US" sz="2100" b="0" i="0" kern="1200" dirty="0"/>
            <a:t> internet </a:t>
          </a:r>
          <a:r>
            <a:rPr lang="en-US" sz="2100" b="0" i="0" kern="1200" dirty="0" err="1"/>
            <a:t>publik</a:t>
          </a:r>
          <a:r>
            <a:rPr lang="en-US" sz="2100" b="0" i="0" kern="1200" dirty="0"/>
            <a:t> </a:t>
          </a:r>
          <a:r>
            <a:rPr lang="en-US" sz="2100" b="0" i="0" kern="1200" dirty="0" err="1"/>
            <a:t>atau</a:t>
          </a:r>
          <a:r>
            <a:rPr lang="en-US" sz="2100" b="0" i="0" kern="1200" dirty="0"/>
            <a:t> </a:t>
          </a:r>
          <a:r>
            <a:rPr lang="en-US" sz="2100" b="0" i="0" kern="1200" dirty="0" err="1"/>
            <a:t>pribadi</a:t>
          </a:r>
          <a:r>
            <a:rPr lang="en-US" sz="2100" b="0" i="0" kern="1200" dirty="0"/>
            <a:t>.</a:t>
          </a:r>
        </a:p>
      </dsp:txBody>
      <dsp:txXfrm>
        <a:off x="2186584" y="54216"/>
        <a:ext cx="7983575" cy="1050409"/>
      </dsp:txXfrm>
    </dsp:sp>
    <dsp:sp modelId="{FA3CCC66-6080-4C7F-9FA7-9949231934DB}">
      <dsp:nvSpPr>
        <dsp:cNvPr id="0" name=""/>
        <dsp:cNvSpPr/>
      </dsp:nvSpPr>
      <dsp:spPr>
        <a:xfrm>
          <a:off x="2034031" y="1104625"/>
          <a:ext cx="8136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6742F-DF46-4B29-85DD-AF1A6A3EEC7A}">
      <dsp:nvSpPr>
        <dsp:cNvPr id="0" name=""/>
        <dsp:cNvSpPr/>
      </dsp:nvSpPr>
      <dsp:spPr>
        <a:xfrm>
          <a:off x="0" y="1158275"/>
          <a:ext cx="10170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328FA-4D6B-4133-A412-F8D3F52B6936}">
      <dsp:nvSpPr>
        <dsp:cNvPr id="0" name=""/>
        <dsp:cNvSpPr/>
      </dsp:nvSpPr>
      <dsp:spPr>
        <a:xfrm>
          <a:off x="0" y="1158275"/>
          <a:ext cx="2034032" cy="1156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sv-SE" sz="2300" b="1" i="0" kern="1200" dirty="0"/>
            <a:t>Protokol Komunikasi</a:t>
          </a:r>
          <a:r>
            <a:rPr lang="sv-SE" sz="2300" b="0" i="0" kern="1200" dirty="0"/>
            <a:t>:</a:t>
          </a:r>
        </a:p>
      </dsp:txBody>
      <dsp:txXfrm>
        <a:off x="0" y="1158275"/>
        <a:ext cx="2034032" cy="1156579"/>
      </dsp:txXfrm>
    </dsp:sp>
    <dsp:sp modelId="{E40209D6-FD84-4056-AA15-3DAD0A865C5D}">
      <dsp:nvSpPr>
        <dsp:cNvPr id="0" name=""/>
        <dsp:cNvSpPr/>
      </dsp:nvSpPr>
      <dsp:spPr>
        <a:xfrm>
          <a:off x="2186584" y="1210795"/>
          <a:ext cx="7983575" cy="1050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sv-SE" sz="2100" b="0" i="0" kern="1200"/>
            <a:t>Protokol yang digunakan untuk komunikasi antar perangkat keras, seperti TCP/IP, MPLS, atau protokol jaringan lainnya.</a:t>
          </a:r>
        </a:p>
      </dsp:txBody>
      <dsp:txXfrm>
        <a:off x="2186584" y="1210795"/>
        <a:ext cx="7983575" cy="1050409"/>
      </dsp:txXfrm>
    </dsp:sp>
    <dsp:sp modelId="{50745EC5-9555-4E59-8343-A585CE4614F9}">
      <dsp:nvSpPr>
        <dsp:cNvPr id="0" name=""/>
        <dsp:cNvSpPr/>
      </dsp:nvSpPr>
      <dsp:spPr>
        <a:xfrm>
          <a:off x="2034031" y="2261204"/>
          <a:ext cx="8136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A648F-4190-452E-9F8E-8B45BD2A65C6}">
      <dsp:nvSpPr>
        <dsp:cNvPr id="0" name=""/>
        <dsp:cNvSpPr/>
      </dsp:nvSpPr>
      <dsp:spPr>
        <a:xfrm>
          <a:off x="0" y="2314854"/>
          <a:ext cx="10170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B563F-8FA5-4CFA-BAA8-816054B4ADCE}">
      <dsp:nvSpPr>
        <dsp:cNvPr id="0" name=""/>
        <dsp:cNvSpPr/>
      </dsp:nvSpPr>
      <dsp:spPr>
        <a:xfrm>
          <a:off x="0" y="2314854"/>
          <a:ext cx="2034032" cy="1156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300" b="1" i="0" kern="1200" dirty="0" err="1"/>
            <a:t>Kapasitas</a:t>
          </a:r>
          <a:r>
            <a:rPr lang="en-US" sz="2300" b="1" i="0" kern="1200" dirty="0"/>
            <a:t> dan Performa</a:t>
          </a:r>
          <a:r>
            <a:rPr lang="en-US" sz="2300" b="0" i="0" kern="1200" dirty="0"/>
            <a:t>:</a:t>
          </a:r>
        </a:p>
      </dsp:txBody>
      <dsp:txXfrm>
        <a:off x="0" y="2314854"/>
        <a:ext cx="2034032" cy="1156579"/>
      </dsp:txXfrm>
    </dsp:sp>
    <dsp:sp modelId="{19FB69F7-8E1E-4CC6-BA18-FF57D0D24AEB}">
      <dsp:nvSpPr>
        <dsp:cNvPr id="0" name=""/>
        <dsp:cNvSpPr/>
      </dsp:nvSpPr>
      <dsp:spPr>
        <a:xfrm>
          <a:off x="2186584" y="2367375"/>
          <a:ext cx="7983575" cy="1050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b="0" i="0" kern="1200"/>
            <a:t>Informasi </a:t>
          </a:r>
          <a:r>
            <a:rPr lang="en-US" sz="2100" b="0" i="0" kern="1200" dirty="0" err="1"/>
            <a:t>tentang</a:t>
          </a:r>
          <a:r>
            <a:rPr lang="en-US" sz="2100" b="0" i="0" kern="1200" dirty="0"/>
            <a:t> bandwidth, throughput, </a:t>
          </a:r>
          <a:r>
            <a:rPr lang="en-US" sz="2100" b="0" i="0" kern="1200" dirty="0" err="1"/>
            <a:t>latensi</a:t>
          </a:r>
          <a:r>
            <a:rPr lang="en-US" sz="2100" b="0" i="0" kern="1200" dirty="0"/>
            <a:t>, dan </a:t>
          </a:r>
          <a:r>
            <a:rPr lang="en-US" sz="2100" b="0" i="0" kern="1200" dirty="0" err="1"/>
            <a:t>kapasitas</a:t>
          </a:r>
          <a:r>
            <a:rPr lang="en-US" sz="2100" b="0" i="0" kern="1200" dirty="0"/>
            <a:t> </a:t>
          </a:r>
          <a:r>
            <a:rPr lang="en-US" sz="2100" b="0" i="0" kern="1200" dirty="0" err="1"/>
            <a:t>penyimpanan</a:t>
          </a:r>
          <a:r>
            <a:rPr lang="en-US" sz="2100" b="0" i="0" kern="1200" dirty="0"/>
            <a:t>.</a:t>
          </a:r>
        </a:p>
      </dsp:txBody>
      <dsp:txXfrm>
        <a:off x="2186584" y="2367375"/>
        <a:ext cx="7983575" cy="1050409"/>
      </dsp:txXfrm>
    </dsp:sp>
    <dsp:sp modelId="{4693BEC0-23C5-4C07-BC34-80DCF243E18C}">
      <dsp:nvSpPr>
        <dsp:cNvPr id="0" name=""/>
        <dsp:cNvSpPr/>
      </dsp:nvSpPr>
      <dsp:spPr>
        <a:xfrm>
          <a:off x="2034031" y="3417784"/>
          <a:ext cx="8136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D1F54-3405-4D1A-8AFB-AFF435E8E26A}">
      <dsp:nvSpPr>
        <dsp:cNvPr id="0" name=""/>
        <dsp:cNvSpPr/>
      </dsp:nvSpPr>
      <dsp:spPr>
        <a:xfrm>
          <a:off x="0" y="1695"/>
          <a:ext cx="10170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BFD73-A38A-443F-97EF-E89794578872}">
      <dsp:nvSpPr>
        <dsp:cNvPr id="0" name=""/>
        <dsp:cNvSpPr/>
      </dsp:nvSpPr>
      <dsp:spPr>
        <a:xfrm>
          <a:off x="0" y="1695"/>
          <a:ext cx="2034032" cy="1156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b="1" i="0" kern="1200" dirty="0" err="1"/>
            <a:t>Visualisasi</a:t>
          </a:r>
          <a:r>
            <a:rPr lang="en-US" sz="2200" b="1" i="0" kern="1200" dirty="0"/>
            <a:t> </a:t>
          </a:r>
          <a:r>
            <a:rPr lang="en-US" sz="2200" b="1" i="0" kern="1200" dirty="0" err="1"/>
            <a:t>Infrastruktur</a:t>
          </a:r>
          <a:r>
            <a:rPr lang="en-US" sz="2200" b="0" i="0" kern="1200" dirty="0"/>
            <a:t>:</a:t>
          </a:r>
        </a:p>
      </dsp:txBody>
      <dsp:txXfrm>
        <a:off x="0" y="1695"/>
        <a:ext cx="2034032" cy="1156579"/>
      </dsp:txXfrm>
    </dsp:sp>
    <dsp:sp modelId="{2AF1098F-EDE7-451F-A759-2BE9C5C0A83A}">
      <dsp:nvSpPr>
        <dsp:cNvPr id="0" name=""/>
        <dsp:cNvSpPr/>
      </dsp:nvSpPr>
      <dsp:spPr>
        <a:xfrm>
          <a:off x="2186584" y="54216"/>
          <a:ext cx="7983575" cy="1050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b="0" i="0" kern="1200" dirty="0" err="1"/>
            <a:t>Memberikan</a:t>
          </a:r>
          <a:r>
            <a:rPr lang="en-US" sz="2100" b="0" i="0" kern="1200" dirty="0"/>
            <a:t> </a:t>
          </a:r>
          <a:r>
            <a:rPr lang="en-US" sz="2100" b="0" i="0" kern="1200" dirty="0" err="1"/>
            <a:t>gambaran</a:t>
          </a:r>
          <a:r>
            <a:rPr lang="en-US" sz="2100" b="0" i="0" kern="1200" dirty="0"/>
            <a:t> yang </a:t>
          </a:r>
          <a:r>
            <a:rPr lang="en-US" sz="2100" b="0" i="0" kern="1200" dirty="0" err="1"/>
            <a:t>jelas</a:t>
          </a:r>
          <a:r>
            <a:rPr lang="en-US" sz="2100" b="0" i="0" kern="1200" dirty="0"/>
            <a:t> </a:t>
          </a:r>
          <a:r>
            <a:rPr lang="en-US" sz="2100" b="0" i="0" kern="1200" dirty="0" err="1"/>
            <a:t>tentang</a:t>
          </a:r>
          <a:r>
            <a:rPr lang="en-US" sz="2100" b="0" i="0" kern="1200" dirty="0"/>
            <a:t> </a:t>
          </a:r>
          <a:r>
            <a:rPr lang="en-US" sz="2100" b="0" i="0" kern="1200" dirty="0" err="1"/>
            <a:t>infrastruktur</a:t>
          </a:r>
          <a:r>
            <a:rPr lang="en-US" sz="2100" b="0" i="0" kern="1200" dirty="0"/>
            <a:t> </a:t>
          </a:r>
          <a:r>
            <a:rPr lang="en-US" sz="2100" b="0" i="0" kern="1200" dirty="0" err="1"/>
            <a:t>perangkat</a:t>
          </a:r>
          <a:r>
            <a:rPr lang="en-US" sz="2100" b="0" i="0" kern="1200" dirty="0"/>
            <a:t> </a:t>
          </a:r>
          <a:r>
            <a:rPr lang="en-US" sz="2100" b="0" i="0" kern="1200" dirty="0" err="1"/>
            <a:t>keras</a:t>
          </a:r>
          <a:r>
            <a:rPr lang="en-US" sz="2100" b="0" i="0" kern="1200" dirty="0"/>
            <a:t> </a:t>
          </a:r>
          <a:r>
            <a:rPr lang="en-US" sz="2100" b="0" i="0" kern="1200" dirty="0" err="1"/>
            <a:t>jaringan</a:t>
          </a:r>
          <a:r>
            <a:rPr lang="en-US" sz="2100" b="0" i="0" kern="1200" dirty="0"/>
            <a:t> dan </a:t>
          </a:r>
          <a:r>
            <a:rPr lang="en-US" sz="2100" b="0" i="0" kern="1200" dirty="0" err="1"/>
            <a:t>bagaimana</a:t>
          </a:r>
          <a:r>
            <a:rPr lang="en-US" sz="2100" b="0" i="0" kern="1200" dirty="0"/>
            <a:t> </a:t>
          </a:r>
          <a:r>
            <a:rPr lang="en-US" sz="2100" b="0" i="0" kern="1200" dirty="0" err="1"/>
            <a:t>komponen-komponen</a:t>
          </a:r>
          <a:r>
            <a:rPr lang="en-US" sz="2100" b="0" i="0" kern="1200" dirty="0"/>
            <a:t> </a:t>
          </a:r>
          <a:r>
            <a:rPr lang="en-US" sz="2100" b="0" i="0" kern="1200" dirty="0" err="1"/>
            <a:t>tersebut</a:t>
          </a:r>
          <a:r>
            <a:rPr lang="en-US" sz="2100" b="0" i="0" kern="1200" dirty="0"/>
            <a:t> </a:t>
          </a:r>
          <a:r>
            <a:rPr lang="en-US" sz="2100" b="0" i="0" kern="1200" dirty="0" err="1"/>
            <a:t>saling</a:t>
          </a:r>
          <a:r>
            <a:rPr lang="en-US" sz="2100" b="0" i="0" kern="1200" dirty="0"/>
            <a:t> </a:t>
          </a:r>
          <a:r>
            <a:rPr lang="en-US" sz="2100" b="0" i="0" kern="1200" dirty="0" err="1"/>
            <a:t>terhubung</a:t>
          </a:r>
          <a:r>
            <a:rPr lang="en-US" sz="2100" b="0" i="0" kern="1200" dirty="0"/>
            <a:t>.</a:t>
          </a:r>
        </a:p>
      </dsp:txBody>
      <dsp:txXfrm>
        <a:off x="2186584" y="54216"/>
        <a:ext cx="7983575" cy="1050409"/>
      </dsp:txXfrm>
    </dsp:sp>
    <dsp:sp modelId="{732570C0-AA33-4F94-8ABE-97B949FD9636}">
      <dsp:nvSpPr>
        <dsp:cNvPr id="0" name=""/>
        <dsp:cNvSpPr/>
      </dsp:nvSpPr>
      <dsp:spPr>
        <a:xfrm>
          <a:off x="2034031" y="1104625"/>
          <a:ext cx="8136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F93FA-49F0-4738-9263-E9077937F070}">
      <dsp:nvSpPr>
        <dsp:cNvPr id="0" name=""/>
        <dsp:cNvSpPr/>
      </dsp:nvSpPr>
      <dsp:spPr>
        <a:xfrm>
          <a:off x="0" y="1158275"/>
          <a:ext cx="10170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57015-DB48-47A1-A0AA-38117F5A0EDC}">
      <dsp:nvSpPr>
        <dsp:cNvPr id="0" name=""/>
        <dsp:cNvSpPr/>
      </dsp:nvSpPr>
      <dsp:spPr>
        <a:xfrm>
          <a:off x="0" y="1158275"/>
          <a:ext cx="2034032" cy="1156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b="1" i="0" kern="1200" dirty="0" err="1"/>
            <a:t>Perencanaan</a:t>
          </a:r>
          <a:r>
            <a:rPr lang="en-US" sz="2200" b="1" i="0" kern="1200" dirty="0"/>
            <a:t> </a:t>
          </a:r>
          <a:r>
            <a:rPr lang="en-US" sz="2200" b="1" i="0" kern="1200" dirty="0" err="1"/>
            <a:t>Kapasitas</a:t>
          </a:r>
          <a:r>
            <a:rPr lang="en-US" sz="2200" b="0" i="0" kern="1200" dirty="0"/>
            <a:t>:</a:t>
          </a:r>
        </a:p>
      </dsp:txBody>
      <dsp:txXfrm>
        <a:off x="0" y="1158275"/>
        <a:ext cx="2034032" cy="1156579"/>
      </dsp:txXfrm>
    </dsp:sp>
    <dsp:sp modelId="{F7B25579-2F64-42D0-AD5F-9A8BE803AAF6}">
      <dsp:nvSpPr>
        <dsp:cNvPr id="0" name=""/>
        <dsp:cNvSpPr/>
      </dsp:nvSpPr>
      <dsp:spPr>
        <a:xfrm>
          <a:off x="2186584" y="1210795"/>
          <a:ext cx="7983575" cy="1050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b="0" i="0" kern="1200" dirty="0" err="1"/>
            <a:t>Membantu</a:t>
          </a:r>
          <a:r>
            <a:rPr lang="en-US" sz="2100" b="0" i="0" kern="1200" dirty="0"/>
            <a:t> </a:t>
          </a:r>
          <a:r>
            <a:rPr lang="en-US" sz="2100" b="0" i="0" kern="1200" dirty="0" err="1"/>
            <a:t>dalam</a:t>
          </a:r>
          <a:r>
            <a:rPr lang="en-US" sz="2100" b="0" i="0" kern="1200" dirty="0"/>
            <a:t> </a:t>
          </a:r>
          <a:r>
            <a:rPr lang="en-US" sz="2100" b="0" i="0" kern="1200" dirty="0" err="1"/>
            <a:t>merencanakan</a:t>
          </a:r>
          <a:r>
            <a:rPr lang="en-US" sz="2100" b="0" i="0" kern="1200" dirty="0"/>
            <a:t> dan </a:t>
          </a:r>
          <a:r>
            <a:rPr lang="en-US" sz="2100" b="0" i="0" kern="1200" dirty="0" err="1"/>
            <a:t>mengelola</a:t>
          </a:r>
          <a:r>
            <a:rPr lang="en-US" sz="2100" b="0" i="0" kern="1200" dirty="0"/>
            <a:t> </a:t>
          </a:r>
          <a:r>
            <a:rPr lang="en-US" sz="2100" b="0" i="0" kern="1200" dirty="0" err="1"/>
            <a:t>kapasitas</a:t>
          </a:r>
          <a:r>
            <a:rPr lang="en-US" sz="2100" b="0" i="0" kern="1200" dirty="0"/>
            <a:t> </a:t>
          </a:r>
          <a:r>
            <a:rPr lang="en-US" sz="2100" b="0" i="0" kern="1200" dirty="0" err="1"/>
            <a:t>jaringan</a:t>
          </a:r>
          <a:r>
            <a:rPr lang="en-US" sz="2100" b="0" i="0" kern="1200" dirty="0"/>
            <a:t> dan </a:t>
          </a:r>
          <a:r>
            <a:rPr lang="en-US" sz="2100" b="0" i="0" kern="1200" dirty="0" err="1"/>
            <a:t>sumber</a:t>
          </a:r>
          <a:r>
            <a:rPr lang="en-US" sz="2100" b="0" i="0" kern="1200" dirty="0"/>
            <a:t> </a:t>
          </a:r>
          <a:r>
            <a:rPr lang="en-US" sz="2100" b="0" i="0" kern="1200" dirty="0" err="1"/>
            <a:t>daya</a:t>
          </a:r>
          <a:r>
            <a:rPr lang="en-US" sz="2100" b="0" i="0" kern="1200" dirty="0"/>
            <a:t> </a:t>
          </a:r>
          <a:r>
            <a:rPr lang="en-US" sz="2100" b="0" i="0" kern="1200" dirty="0" err="1"/>
            <a:t>perangkat</a:t>
          </a:r>
          <a:r>
            <a:rPr lang="en-US" sz="2100" b="0" i="0" kern="1200" dirty="0"/>
            <a:t> </a:t>
          </a:r>
          <a:r>
            <a:rPr lang="en-US" sz="2100" b="0" i="0" kern="1200" dirty="0" err="1"/>
            <a:t>keras</a:t>
          </a:r>
          <a:r>
            <a:rPr lang="en-US" sz="2100" b="0" i="0" kern="1200" dirty="0"/>
            <a:t>.</a:t>
          </a:r>
        </a:p>
      </dsp:txBody>
      <dsp:txXfrm>
        <a:off x="2186584" y="1210795"/>
        <a:ext cx="7983575" cy="1050409"/>
      </dsp:txXfrm>
    </dsp:sp>
    <dsp:sp modelId="{B91D4620-B453-46E5-B09F-0FEF306275BD}">
      <dsp:nvSpPr>
        <dsp:cNvPr id="0" name=""/>
        <dsp:cNvSpPr/>
      </dsp:nvSpPr>
      <dsp:spPr>
        <a:xfrm>
          <a:off x="2034031" y="2261204"/>
          <a:ext cx="8136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61DF5-7788-4069-95C7-C6D5DFE854BE}">
      <dsp:nvSpPr>
        <dsp:cNvPr id="0" name=""/>
        <dsp:cNvSpPr/>
      </dsp:nvSpPr>
      <dsp:spPr>
        <a:xfrm>
          <a:off x="0" y="2314854"/>
          <a:ext cx="10170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67B05-0696-4FD7-998F-8BF8D12D1CE7}">
      <dsp:nvSpPr>
        <dsp:cNvPr id="0" name=""/>
        <dsp:cNvSpPr/>
      </dsp:nvSpPr>
      <dsp:spPr>
        <a:xfrm>
          <a:off x="0" y="2314854"/>
          <a:ext cx="2034032" cy="1156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b="1" i="0" kern="1200" dirty="0" err="1"/>
            <a:t>Pengelolaan</a:t>
          </a:r>
          <a:r>
            <a:rPr lang="en-US" sz="2200" b="1" i="0" kern="1200" dirty="0"/>
            <a:t> </a:t>
          </a:r>
          <a:r>
            <a:rPr lang="en-US" sz="2200" b="1" i="0" kern="1200" dirty="0" err="1"/>
            <a:t>Aset</a:t>
          </a:r>
          <a:r>
            <a:rPr lang="en-US" sz="2200" b="0" i="0" kern="1200" dirty="0"/>
            <a:t>:</a:t>
          </a:r>
        </a:p>
      </dsp:txBody>
      <dsp:txXfrm>
        <a:off x="0" y="2314854"/>
        <a:ext cx="2034032" cy="1156579"/>
      </dsp:txXfrm>
    </dsp:sp>
    <dsp:sp modelId="{9E946B71-B4C1-4C39-8493-17CFF9CA611A}">
      <dsp:nvSpPr>
        <dsp:cNvPr id="0" name=""/>
        <dsp:cNvSpPr/>
      </dsp:nvSpPr>
      <dsp:spPr>
        <a:xfrm>
          <a:off x="2186584" y="2367375"/>
          <a:ext cx="7983575" cy="1050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b="0" i="0" kern="1200"/>
            <a:t>Memudahkan </a:t>
          </a:r>
          <a:r>
            <a:rPr lang="en-US" sz="2100" b="0" i="0" kern="1200" dirty="0" err="1"/>
            <a:t>pengelolaan</a:t>
          </a:r>
          <a:r>
            <a:rPr lang="en-US" sz="2100" b="0" i="0" kern="1200" dirty="0"/>
            <a:t> </a:t>
          </a:r>
          <a:r>
            <a:rPr lang="en-US" sz="2100" b="0" i="0" kern="1200" dirty="0" err="1"/>
            <a:t>aset</a:t>
          </a:r>
          <a:r>
            <a:rPr lang="en-US" sz="2100" b="0" i="0" kern="1200" dirty="0"/>
            <a:t> </a:t>
          </a:r>
          <a:r>
            <a:rPr lang="en-US" sz="2100" b="0" i="0" kern="1200" dirty="0" err="1"/>
            <a:t>perangkat</a:t>
          </a:r>
          <a:r>
            <a:rPr lang="en-US" sz="2100" b="0" i="0" kern="1200" dirty="0"/>
            <a:t> </a:t>
          </a:r>
          <a:r>
            <a:rPr lang="en-US" sz="2100" b="0" i="0" kern="1200" dirty="0" err="1"/>
            <a:t>keras</a:t>
          </a:r>
          <a:r>
            <a:rPr lang="en-US" sz="2100" b="0" i="0" kern="1200" dirty="0"/>
            <a:t>, </a:t>
          </a:r>
          <a:r>
            <a:rPr lang="en-US" sz="2100" b="0" i="0" kern="1200" dirty="0" err="1"/>
            <a:t>termasuk</a:t>
          </a:r>
          <a:r>
            <a:rPr lang="en-US" sz="2100" b="0" i="0" kern="1200" dirty="0"/>
            <a:t> </a:t>
          </a:r>
          <a:r>
            <a:rPr lang="en-US" sz="2100" b="0" i="0" kern="1200" dirty="0" err="1"/>
            <a:t>pemeliharaan</a:t>
          </a:r>
          <a:r>
            <a:rPr lang="en-US" sz="2100" b="0" i="0" kern="1200" dirty="0"/>
            <a:t>, </a:t>
          </a:r>
          <a:r>
            <a:rPr lang="en-US" sz="2100" b="0" i="0" kern="1200" dirty="0" err="1"/>
            <a:t>peningkatan</a:t>
          </a:r>
          <a:r>
            <a:rPr lang="en-US" sz="2100" b="0" i="0" kern="1200" dirty="0"/>
            <a:t>, dan </a:t>
          </a:r>
          <a:r>
            <a:rPr lang="en-US" sz="2100" b="0" i="0" kern="1200" dirty="0" err="1"/>
            <a:t>penggantian</a:t>
          </a:r>
          <a:r>
            <a:rPr lang="en-US" sz="2100" b="0" i="0" kern="1200" dirty="0"/>
            <a:t> </a:t>
          </a:r>
          <a:r>
            <a:rPr lang="en-US" sz="2100" b="0" i="0" kern="1200" dirty="0" err="1"/>
            <a:t>perangkat</a:t>
          </a:r>
          <a:r>
            <a:rPr lang="en-US" sz="2100" b="0" i="0" kern="1200" dirty="0"/>
            <a:t>.</a:t>
          </a:r>
        </a:p>
      </dsp:txBody>
      <dsp:txXfrm>
        <a:off x="2186584" y="2367375"/>
        <a:ext cx="7983575" cy="1050409"/>
      </dsp:txXfrm>
    </dsp:sp>
    <dsp:sp modelId="{4EACACCF-6EB9-4902-B330-ED5EB047F045}">
      <dsp:nvSpPr>
        <dsp:cNvPr id="0" name=""/>
        <dsp:cNvSpPr/>
      </dsp:nvSpPr>
      <dsp:spPr>
        <a:xfrm>
          <a:off x="2034031" y="3417784"/>
          <a:ext cx="8136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AEB3E-7ED6-4845-92E4-23E568813E4A}">
      <dsp:nvSpPr>
        <dsp:cNvPr id="0" name=""/>
        <dsp:cNvSpPr/>
      </dsp:nvSpPr>
      <dsp:spPr>
        <a:xfrm>
          <a:off x="0" y="0"/>
          <a:ext cx="10170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D5207-9D5C-477B-9047-4C9A2969A9E1}">
      <dsp:nvSpPr>
        <dsp:cNvPr id="0" name=""/>
        <dsp:cNvSpPr/>
      </dsp:nvSpPr>
      <dsp:spPr>
        <a:xfrm>
          <a:off x="0" y="0"/>
          <a:ext cx="2034032" cy="1466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i="0" kern="1200" dirty="0" err="1"/>
            <a:t>Manajemen</a:t>
          </a:r>
          <a:r>
            <a:rPr lang="en-US" sz="2400" b="1" i="0" kern="1200" dirty="0"/>
            <a:t> </a:t>
          </a:r>
          <a:r>
            <a:rPr lang="en-US" sz="2400" b="1" i="0" kern="1200" dirty="0" err="1"/>
            <a:t>Risiko</a:t>
          </a:r>
          <a:r>
            <a:rPr lang="en-US" sz="2400" b="0" i="0" kern="1200" dirty="0"/>
            <a:t>:</a:t>
          </a:r>
        </a:p>
      </dsp:txBody>
      <dsp:txXfrm>
        <a:off x="0" y="0"/>
        <a:ext cx="2034032" cy="1466751"/>
      </dsp:txXfrm>
    </dsp:sp>
    <dsp:sp modelId="{76C69D81-92BB-4291-9497-B0A17E4165B2}">
      <dsp:nvSpPr>
        <dsp:cNvPr id="0" name=""/>
        <dsp:cNvSpPr/>
      </dsp:nvSpPr>
      <dsp:spPr>
        <a:xfrm>
          <a:off x="2186584" y="66605"/>
          <a:ext cx="7983575" cy="1332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600" b="0" i="0" kern="1200" dirty="0" err="1"/>
            <a:t>Mengidentifikasi</a:t>
          </a:r>
          <a:r>
            <a:rPr lang="en-US" sz="2600" b="0" i="0" kern="1200" dirty="0"/>
            <a:t> </a:t>
          </a:r>
          <a:r>
            <a:rPr lang="en-US" sz="2600" b="0" i="0" kern="1200" dirty="0" err="1"/>
            <a:t>risiko</a:t>
          </a:r>
          <a:r>
            <a:rPr lang="en-US" sz="2600" b="0" i="0" kern="1200" dirty="0"/>
            <a:t> dan </a:t>
          </a:r>
          <a:r>
            <a:rPr lang="en-US" sz="2600" b="0" i="0" kern="1200" dirty="0" err="1"/>
            <a:t>titik</a:t>
          </a:r>
          <a:r>
            <a:rPr lang="en-US" sz="2600" b="0" i="0" kern="1200" dirty="0"/>
            <a:t> </a:t>
          </a:r>
          <a:r>
            <a:rPr lang="en-US" sz="2600" b="0" i="0" kern="1200" dirty="0" err="1"/>
            <a:t>kegagalan</a:t>
          </a:r>
          <a:r>
            <a:rPr lang="en-US" sz="2600" b="0" i="0" kern="1200" dirty="0"/>
            <a:t> </a:t>
          </a:r>
          <a:r>
            <a:rPr lang="en-US" sz="2600" b="0" i="0" kern="1200" dirty="0" err="1"/>
            <a:t>dalam</a:t>
          </a:r>
          <a:r>
            <a:rPr lang="en-US" sz="2600" b="0" i="0" kern="1200" dirty="0"/>
            <a:t> </a:t>
          </a:r>
          <a:r>
            <a:rPr lang="en-US" sz="2600" b="0" i="0" kern="1200" dirty="0" err="1"/>
            <a:t>jaringan</a:t>
          </a:r>
          <a:r>
            <a:rPr lang="en-US" sz="2600" b="0" i="0" kern="1200" dirty="0"/>
            <a:t>, yang </a:t>
          </a:r>
          <a:r>
            <a:rPr lang="en-US" sz="2600" b="0" i="0" kern="1200" dirty="0" err="1"/>
            <a:t>dapat</a:t>
          </a:r>
          <a:r>
            <a:rPr lang="en-US" sz="2600" b="0" i="0" kern="1200" dirty="0"/>
            <a:t> </a:t>
          </a:r>
          <a:r>
            <a:rPr lang="en-US" sz="2600" b="0" i="0" kern="1200" dirty="0" err="1"/>
            <a:t>memandu</a:t>
          </a:r>
          <a:r>
            <a:rPr lang="en-US" sz="2600" b="0" i="0" kern="1200" dirty="0"/>
            <a:t> strategi </a:t>
          </a:r>
          <a:r>
            <a:rPr lang="en-US" sz="2600" b="0" i="0" kern="1200" dirty="0" err="1"/>
            <a:t>redundansi</a:t>
          </a:r>
          <a:r>
            <a:rPr lang="en-US" sz="2600" b="0" i="0" kern="1200" dirty="0"/>
            <a:t> dan disaster recovery.</a:t>
          </a:r>
        </a:p>
      </dsp:txBody>
      <dsp:txXfrm>
        <a:off x="2186584" y="66605"/>
        <a:ext cx="7983575" cy="1332107"/>
      </dsp:txXfrm>
    </dsp:sp>
    <dsp:sp modelId="{ABEFF2A4-57A4-4B65-9D4B-6AAAB914894B}">
      <dsp:nvSpPr>
        <dsp:cNvPr id="0" name=""/>
        <dsp:cNvSpPr/>
      </dsp:nvSpPr>
      <dsp:spPr>
        <a:xfrm>
          <a:off x="2034032" y="1398713"/>
          <a:ext cx="8136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3B8D4-51CB-4A89-B544-2D6B05685FA2}">
      <dsp:nvSpPr>
        <dsp:cNvPr id="0" name=""/>
        <dsp:cNvSpPr/>
      </dsp:nvSpPr>
      <dsp:spPr>
        <a:xfrm>
          <a:off x="0" y="1466751"/>
          <a:ext cx="10170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A08C4-D11D-4584-951F-7CE0375394B3}">
      <dsp:nvSpPr>
        <dsp:cNvPr id="0" name=""/>
        <dsp:cNvSpPr/>
      </dsp:nvSpPr>
      <dsp:spPr>
        <a:xfrm>
          <a:off x="0" y="1466751"/>
          <a:ext cx="2034032" cy="1466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i="0" kern="1200" dirty="0" err="1"/>
            <a:t>Kepatuhan</a:t>
          </a:r>
          <a:r>
            <a:rPr lang="en-US" sz="2400" b="1" i="0" kern="1200" dirty="0"/>
            <a:t> dan </a:t>
          </a:r>
          <a:r>
            <a:rPr lang="en-US" sz="2400" b="1" i="0" kern="1200" dirty="0" err="1"/>
            <a:t>Keamanan</a:t>
          </a:r>
          <a:r>
            <a:rPr lang="en-US" sz="2400" b="0" i="0" kern="1200" dirty="0"/>
            <a:t>:</a:t>
          </a:r>
        </a:p>
      </dsp:txBody>
      <dsp:txXfrm>
        <a:off x="0" y="1466751"/>
        <a:ext cx="2034032" cy="1466751"/>
      </dsp:txXfrm>
    </dsp:sp>
    <dsp:sp modelId="{0870D647-10BB-41BE-8613-2A01B4F12A3D}">
      <dsp:nvSpPr>
        <dsp:cNvPr id="0" name=""/>
        <dsp:cNvSpPr/>
      </dsp:nvSpPr>
      <dsp:spPr>
        <a:xfrm>
          <a:off x="2186584" y="1533356"/>
          <a:ext cx="7983575" cy="1332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600" b="0" i="0" kern="1200"/>
            <a:t>Menyediakan </a:t>
          </a:r>
          <a:r>
            <a:rPr lang="en-US" sz="2600" b="0" i="0" kern="1200" dirty="0" err="1"/>
            <a:t>kerangka</a:t>
          </a:r>
          <a:r>
            <a:rPr lang="en-US" sz="2600" b="0" i="0" kern="1200" dirty="0"/>
            <a:t> </a:t>
          </a:r>
          <a:r>
            <a:rPr lang="en-US" sz="2600" b="0" i="0" kern="1200" dirty="0" err="1"/>
            <a:t>kerja</a:t>
          </a:r>
          <a:r>
            <a:rPr lang="en-US" sz="2600" b="0" i="0" kern="1200" dirty="0"/>
            <a:t> </a:t>
          </a:r>
          <a:r>
            <a:rPr lang="en-US" sz="2600" b="0" i="0" kern="1200" dirty="0" err="1"/>
            <a:t>untuk</a:t>
          </a:r>
          <a:r>
            <a:rPr lang="en-US" sz="2600" b="0" i="0" kern="1200" dirty="0"/>
            <a:t> </a:t>
          </a:r>
          <a:r>
            <a:rPr lang="en-US" sz="2600" b="0" i="0" kern="1200" dirty="0" err="1"/>
            <a:t>mengaudit</a:t>
          </a:r>
          <a:r>
            <a:rPr lang="en-US" sz="2600" b="0" i="0" kern="1200" dirty="0"/>
            <a:t> </a:t>
          </a:r>
          <a:r>
            <a:rPr lang="en-US" sz="2600" b="0" i="0" kern="1200" dirty="0" err="1"/>
            <a:t>kepatuhan</a:t>
          </a:r>
          <a:r>
            <a:rPr lang="en-US" sz="2600" b="0" i="0" kern="1200" dirty="0"/>
            <a:t> </a:t>
          </a:r>
          <a:r>
            <a:rPr lang="en-US" sz="2600" b="0" i="0" kern="1200" dirty="0" err="1"/>
            <a:t>terhadap</a:t>
          </a:r>
          <a:r>
            <a:rPr lang="en-US" sz="2600" b="0" i="0" kern="1200" dirty="0"/>
            <a:t> </a:t>
          </a:r>
          <a:r>
            <a:rPr lang="en-US" sz="2600" b="0" i="0" kern="1200" dirty="0" err="1"/>
            <a:t>standar</a:t>
          </a:r>
          <a:r>
            <a:rPr lang="en-US" sz="2600" b="0" i="0" kern="1200" dirty="0"/>
            <a:t> </a:t>
          </a:r>
          <a:r>
            <a:rPr lang="en-US" sz="2600" b="0" i="0" kern="1200" dirty="0" err="1"/>
            <a:t>keamanan</a:t>
          </a:r>
          <a:r>
            <a:rPr lang="en-US" sz="2600" b="0" i="0" kern="1200" dirty="0"/>
            <a:t> dan </a:t>
          </a:r>
          <a:r>
            <a:rPr lang="en-US" sz="2600" b="0" i="0" kern="1200" dirty="0" err="1"/>
            <a:t>regulasi</a:t>
          </a:r>
          <a:r>
            <a:rPr lang="en-US" sz="2600" b="0" i="0" kern="1200" dirty="0"/>
            <a:t> </a:t>
          </a:r>
          <a:r>
            <a:rPr lang="en-US" sz="2600" b="0" i="0" kern="1200" dirty="0" err="1"/>
            <a:t>industri</a:t>
          </a:r>
          <a:r>
            <a:rPr lang="en-US" sz="2600" b="0" i="0" kern="1200" dirty="0"/>
            <a:t>.</a:t>
          </a:r>
        </a:p>
      </dsp:txBody>
      <dsp:txXfrm>
        <a:off x="2186584" y="1533356"/>
        <a:ext cx="7983575" cy="1332107"/>
      </dsp:txXfrm>
    </dsp:sp>
    <dsp:sp modelId="{4EFC0968-A18F-4809-8DF8-3051B7A02BE7}">
      <dsp:nvSpPr>
        <dsp:cNvPr id="0" name=""/>
        <dsp:cNvSpPr/>
      </dsp:nvSpPr>
      <dsp:spPr>
        <a:xfrm>
          <a:off x="2034032" y="2865464"/>
          <a:ext cx="8136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D3A64-DC8A-4382-A345-A03080932466}">
      <dsp:nvSpPr>
        <dsp:cNvPr id="0" name=""/>
        <dsp:cNvSpPr/>
      </dsp:nvSpPr>
      <dsp:spPr>
        <a:xfrm>
          <a:off x="0" y="1586"/>
          <a:ext cx="10170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960F6-7850-41D5-9E0A-2C42FCD57182}">
      <dsp:nvSpPr>
        <dsp:cNvPr id="0" name=""/>
        <dsp:cNvSpPr/>
      </dsp:nvSpPr>
      <dsp:spPr>
        <a:xfrm>
          <a:off x="0" y="1586"/>
          <a:ext cx="10170160" cy="1081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 err="1"/>
            <a:t>Dalam</a:t>
          </a:r>
          <a:r>
            <a:rPr lang="en-US" sz="1700" b="1" i="0" kern="1200" dirty="0"/>
            <a:t> </a:t>
          </a:r>
          <a:r>
            <a:rPr lang="en-US" sz="1700" b="1" i="0" kern="1200" dirty="0" err="1"/>
            <a:t>praktik</a:t>
          </a:r>
          <a:r>
            <a:rPr lang="en-US" sz="1700" b="1" i="0" kern="1200" dirty="0"/>
            <a:t>, Network Computing Hardware Diagram </a:t>
          </a:r>
          <a:r>
            <a:rPr lang="en-US" sz="1700" b="1" i="0" kern="1200" dirty="0" err="1"/>
            <a:t>digunakan</a:t>
          </a:r>
          <a:r>
            <a:rPr lang="en-US" sz="1700" b="1" i="0" kern="1200" dirty="0"/>
            <a:t> oleh </a:t>
          </a:r>
          <a:r>
            <a:rPr lang="en-US" sz="1700" b="1" i="0" kern="1200" dirty="0" err="1"/>
            <a:t>arsitek</a:t>
          </a:r>
          <a:r>
            <a:rPr lang="en-US" sz="1700" b="1" i="0" kern="1200" dirty="0"/>
            <a:t> enterprise </a:t>
          </a:r>
          <a:r>
            <a:rPr lang="en-US" sz="1700" b="1" i="0" kern="1200" dirty="0" err="1"/>
            <a:t>untuk</a:t>
          </a:r>
          <a:r>
            <a:rPr lang="en-US" sz="1700" b="1" i="0" kern="1200" dirty="0"/>
            <a:t> </a:t>
          </a:r>
          <a:r>
            <a:rPr lang="en-US" sz="1700" b="1" i="0" kern="1200" dirty="0" err="1"/>
            <a:t>merancang</a:t>
          </a:r>
          <a:r>
            <a:rPr lang="en-US" sz="1700" b="1" i="0" kern="1200" dirty="0"/>
            <a:t> dan </a:t>
          </a:r>
          <a:r>
            <a:rPr lang="en-US" sz="1700" b="1" i="0" kern="1200" dirty="0" err="1"/>
            <a:t>mendokumentasikan</a:t>
          </a:r>
          <a:r>
            <a:rPr lang="en-US" sz="1700" b="1" i="0" kern="1200" dirty="0"/>
            <a:t> </a:t>
          </a:r>
          <a:r>
            <a:rPr lang="en-US" sz="1700" b="1" i="0" kern="1200" dirty="0" err="1"/>
            <a:t>infrastruktur</a:t>
          </a:r>
          <a:r>
            <a:rPr lang="en-US" sz="1700" b="1" i="0" kern="1200" dirty="0"/>
            <a:t> </a:t>
          </a:r>
          <a:r>
            <a:rPr lang="en-US" sz="1700" b="1" i="0" kern="1200" dirty="0" err="1"/>
            <a:t>perangkat</a:t>
          </a:r>
          <a:r>
            <a:rPr lang="en-US" sz="1700" b="1" i="0" kern="1200" dirty="0"/>
            <a:t> </a:t>
          </a:r>
          <a:r>
            <a:rPr lang="en-US" sz="1700" b="1" i="0" kern="1200" dirty="0" err="1"/>
            <a:t>keras</a:t>
          </a:r>
          <a:r>
            <a:rPr lang="en-US" sz="1700" b="1" i="0" kern="1200" dirty="0"/>
            <a:t> </a:t>
          </a:r>
          <a:r>
            <a:rPr lang="en-US" sz="1700" b="1" i="0" kern="1200" dirty="0" err="1"/>
            <a:t>jaringan</a:t>
          </a:r>
          <a:r>
            <a:rPr lang="en-US" sz="1700" b="1" i="0" kern="1200" dirty="0"/>
            <a:t>, yang </a:t>
          </a:r>
          <a:r>
            <a:rPr lang="en-US" sz="1700" b="1" i="0" kern="1200" dirty="0" err="1"/>
            <a:t>esensial</a:t>
          </a:r>
          <a:r>
            <a:rPr lang="en-US" sz="1700" b="1" i="0" kern="1200" dirty="0"/>
            <a:t> </a:t>
          </a:r>
          <a:r>
            <a:rPr lang="en-US" sz="1700" b="1" i="0" kern="1200" dirty="0" err="1"/>
            <a:t>dalam</a:t>
          </a:r>
          <a:r>
            <a:rPr lang="en-US" sz="1700" b="1" i="0" kern="1200" dirty="0"/>
            <a:t> proses </a:t>
          </a:r>
          <a:r>
            <a:rPr lang="en-US" sz="1700" b="1" i="0" kern="1200" dirty="0" err="1"/>
            <a:t>perencanaan</a:t>
          </a:r>
          <a:r>
            <a:rPr lang="en-US" sz="1700" b="1" i="0" kern="1200" dirty="0"/>
            <a:t> TI, </a:t>
          </a:r>
          <a:r>
            <a:rPr lang="en-US" sz="1700" b="1" i="0" kern="1200" dirty="0" err="1"/>
            <a:t>implementasi</a:t>
          </a:r>
          <a:r>
            <a:rPr lang="en-US" sz="1700" b="1" i="0" kern="1200" dirty="0"/>
            <a:t> </a:t>
          </a:r>
          <a:r>
            <a:rPr lang="en-US" sz="1700" b="1" i="0" kern="1200" dirty="0" err="1"/>
            <a:t>sistem</a:t>
          </a:r>
          <a:r>
            <a:rPr lang="en-US" sz="1700" b="1" i="0" kern="1200" dirty="0"/>
            <a:t>, dan </a:t>
          </a:r>
          <a:r>
            <a:rPr lang="en-US" sz="1700" b="1" i="0" kern="1200" dirty="0" err="1"/>
            <a:t>manajemen</a:t>
          </a:r>
          <a:r>
            <a:rPr lang="en-US" sz="1700" b="1" i="0" kern="1200" dirty="0"/>
            <a:t> </a:t>
          </a:r>
          <a:r>
            <a:rPr lang="en-US" sz="1700" b="1" i="0" kern="1200" dirty="0" err="1"/>
            <a:t>operasional</a:t>
          </a:r>
          <a:r>
            <a:rPr lang="en-US" sz="1700" b="1" i="0" kern="1200" dirty="0"/>
            <a:t>.</a:t>
          </a:r>
        </a:p>
      </dsp:txBody>
      <dsp:txXfrm>
        <a:off x="0" y="1586"/>
        <a:ext cx="10170160" cy="1081763"/>
      </dsp:txXfrm>
    </dsp:sp>
    <dsp:sp modelId="{0BCB70D1-79C4-433E-AD28-B7BC7886634A}">
      <dsp:nvSpPr>
        <dsp:cNvPr id="0" name=""/>
        <dsp:cNvSpPr/>
      </dsp:nvSpPr>
      <dsp:spPr>
        <a:xfrm>
          <a:off x="0" y="1083349"/>
          <a:ext cx="10170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7608D-40F6-471C-BE87-4984B5BF1E61}">
      <dsp:nvSpPr>
        <dsp:cNvPr id="0" name=""/>
        <dsp:cNvSpPr/>
      </dsp:nvSpPr>
      <dsp:spPr>
        <a:xfrm>
          <a:off x="0" y="1083349"/>
          <a:ext cx="10170160" cy="1081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Diagram </a:t>
          </a:r>
          <a:r>
            <a:rPr lang="en-US" sz="1700" b="1" i="0" kern="1200" dirty="0" err="1"/>
            <a:t>ini</a:t>
          </a:r>
          <a:r>
            <a:rPr lang="en-US" sz="1700" b="1" i="0" kern="1200" dirty="0"/>
            <a:t> </a:t>
          </a:r>
          <a:r>
            <a:rPr lang="en-US" sz="1700" b="1" i="0" kern="1200" dirty="0" err="1"/>
            <a:t>membantu</a:t>
          </a:r>
          <a:r>
            <a:rPr lang="en-US" sz="1700" b="1" i="0" kern="1200" dirty="0"/>
            <a:t> </a:t>
          </a:r>
          <a:r>
            <a:rPr lang="en-US" sz="1700" b="1" i="0" kern="1200" dirty="0" err="1"/>
            <a:t>tim</a:t>
          </a:r>
          <a:r>
            <a:rPr lang="en-US" sz="1700" b="1" i="0" kern="1200" dirty="0"/>
            <a:t> TI </a:t>
          </a:r>
          <a:r>
            <a:rPr lang="en-US" sz="1700" b="1" i="0" kern="1200" dirty="0" err="1"/>
            <a:t>untuk</a:t>
          </a:r>
          <a:r>
            <a:rPr lang="en-US" sz="1700" b="1" i="0" kern="1200" dirty="0"/>
            <a:t> </a:t>
          </a:r>
          <a:r>
            <a:rPr lang="en-US" sz="1700" b="1" i="0" kern="1200" dirty="0" err="1"/>
            <a:t>memahami</a:t>
          </a:r>
          <a:r>
            <a:rPr lang="en-US" sz="1700" b="1" i="0" kern="1200" dirty="0"/>
            <a:t> dan </a:t>
          </a:r>
          <a:r>
            <a:rPr lang="en-US" sz="1700" b="1" i="0" kern="1200" dirty="0" err="1"/>
            <a:t>mengoptimalkan</a:t>
          </a:r>
          <a:r>
            <a:rPr lang="en-US" sz="1700" b="1" i="0" kern="1200" dirty="0"/>
            <a:t> </a:t>
          </a:r>
          <a:r>
            <a:rPr lang="en-US" sz="1700" b="1" i="0" kern="1200" dirty="0" err="1"/>
            <a:t>desain</a:t>
          </a:r>
          <a:r>
            <a:rPr lang="en-US" sz="1700" b="1" i="0" kern="1200" dirty="0"/>
            <a:t> </a:t>
          </a:r>
          <a:r>
            <a:rPr lang="en-US" sz="1700" b="1" i="0" kern="1200" dirty="0" err="1"/>
            <a:t>jaringan</a:t>
          </a:r>
          <a:r>
            <a:rPr lang="en-US" sz="1700" b="1" i="0" kern="1200" dirty="0"/>
            <a:t>, </a:t>
          </a:r>
          <a:r>
            <a:rPr lang="en-US" sz="1700" b="1" i="0" kern="1200" dirty="0" err="1"/>
            <a:t>memastikan</a:t>
          </a:r>
          <a:r>
            <a:rPr lang="en-US" sz="1700" b="1" i="0" kern="1200" dirty="0"/>
            <a:t> </a:t>
          </a:r>
          <a:r>
            <a:rPr lang="en-US" sz="1700" b="1" i="0" kern="1200" dirty="0" err="1"/>
            <a:t>keandalan</a:t>
          </a:r>
          <a:r>
            <a:rPr lang="en-US" sz="1700" b="1" i="0" kern="1200" dirty="0"/>
            <a:t>, </a:t>
          </a:r>
          <a:r>
            <a:rPr lang="en-US" sz="1700" b="1" i="0" kern="1200" dirty="0" err="1"/>
            <a:t>keamanan</a:t>
          </a:r>
          <a:r>
            <a:rPr lang="en-US" sz="1700" b="1" i="0" kern="1200" dirty="0"/>
            <a:t>, dan </a:t>
          </a:r>
          <a:r>
            <a:rPr lang="en-US" sz="1700" b="1" i="0" kern="1200" dirty="0" err="1"/>
            <a:t>skalabilitas</a:t>
          </a:r>
          <a:r>
            <a:rPr lang="en-US" sz="1700" b="1" i="0" kern="1200" dirty="0"/>
            <a:t> </a:t>
          </a:r>
          <a:r>
            <a:rPr lang="en-US" sz="1700" b="1" i="0" kern="1200" dirty="0" err="1"/>
            <a:t>infrastruktur</a:t>
          </a:r>
          <a:r>
            <a:rPr lang="en-US" sz="1700" b="1" i="0" kern="1200" dirty="0"/>
            <a:t> </a:t>
          </a:r>
          <a:r>
            <a:rPr lang="en-US" sz="1700" b="1" i="0" kern="1200" dirty="0" err="1"/>
            <a:t>jaringan</a:t>
          </a:r>
          <a:r>
            <a:rPr lang="en-US" sz="1700" b="1" i="0" kern="1200" dirty="0"/>
            <a:t> </a:t>
          </a:r>
          <a:r>
            <a:rPr lang="en-US" sz="1700" b="1" i="0" kern="1200" dirty="0" err="1"/>
            <a:t>organisasi</a:t>
          </a:r>
          <a:r>
            <a:rPr lang="en-US" sz="1700" b="1" i="0" kern="1200" dirty="0"/>
            <a:t>.</a:t>
          </a:r>
        </a:p>
      </dsp:txBody>
      <dsp:txXfrm>
        <a:off x="0" y="1083349"/>
        <a:ext cx="10170160" cy="1081763"/>
      </dsp:txXfrm>
    </dsp:sp>
    <dsp:sp modelId="{B96951B1-94DB-488A-97C4-47085064AA6E}">
      <dsp:nvSpPr>
        <dsp:cNvPr id="0" name=""/>
        <dsp:cNvSpPr/>
      </dsp:nvSpPr>
      <dsp:spPr>
        <a:xfrm>
          <a:off x="0" y="2165112"/>
          <a:ext cx="10170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D5218-5FC9-4832-81A1-160D183B8CCF}">
      <dsp:nvSpPr>
        <dsp:cNvPr id="0" name=""/>
        <dsp:cNvSpPr/>
      </dsp:nvSpPr>
      <dsp:spPr>
        <a:xfrm>
          <a:off x="0" y="2165112"/>
          <a:ext cx="10170160" cy="1081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 err="1"/>
            <a:t>Dalam</a:t>
          </a:r>
          <a:r>
            <a:rPr lang="en-US" sz="1700" b="1" i="0" kern="1200" dirty="0"/>
            <a:t> </a:t>
          </a:r>
          <a:r>
            <a:rPr lang="en-US" sz="1700" b="1" i="0" kern="1200" dirty="0" err="1"/>
            <a:t>konteks</a:t>
          </a:r>
          <a:r>
            <a:rPr lang="en-US" sz="1700" b="1" i="0" kern="1200" dirty="0"/>
            <a:t> TOGAF, diagram </a:t>
          </a:r>
          <a:r>
            <a:rPr lang="en-US" sz="1700" b="1" i="0" kern="1200" dirty="0" err="1"/>
            <a:t>ini</a:t>
          </a:r>
          <a:r>
            <a:rPr lang="en-US" sz="1700" b="1" i="0" kern="1200" dirty="0"/>
            <a:t> </a:t>
          </a:r>
          <a:r>
            <a:rPr lang="en-US" sz="1700" b="1" i="0" kern="1200" dirty="0" err="1"/>
            <a:t>biasanya</a:t>
          </a:r>
          <a:r>
            <a:rPr lang="en-US" sz="1700" b="1" i="0" kern="1200" dirty="0"/>
            <a:t> </a:t>
          </a:r>
          <a:r>
            <a:rPr lang="en-US" sz="1700" b="1" i="0" kern="1200" dirty="0" err="1"/>
            <a:t>dikembangkan</a:t>
          </a:r>
          <a:r>
            <a:rPr lang="en-US" sz="1700" b="1" i="0" kern="1200" dirty="0"/>
            <a:t> </a:t>
          </a:r>
          <a:r>
            <a:rPr lang="en-US" sz="1700" b="1" i="0" kern="1200" dirty="0" err="1"/>
            <a:t>selama</a:t>
          </a:r>
          <a:r>
            <a:rPr lang="en-US" sz="1700" b="1" i="0" kern="1200" dirty="0"/>
            <a:t> </a:t>
          </a:r>
          <a:r>
            <a:rPr lang="en-US" sz="1700" b="1" i="0" kern="1200" dirty="0" err="1"/>
            <a:t>fase</a:t>
          </a:r>
          <a:r>
            <a:rPr lang="en-US" sz="1700" b="1" i="0" kern="1200" dirty="0"/>
            <a:t> 'Technology Architecture' </a:t>
          </a:r>
          <a:r>
            <a:rPr lang="en-US" sz="1700" b="1" i="0" kern="1200" dirty="0" err="1"/>
            <a:t>dalam</a:t>
          </a:r>
          <a:r>
            <a:rPr lang="en-US" sz="1700" b="1" i="0" kern="1200" dirty="0"/>
            <a:t> </a:t>
          </a:r>
          <a:r>
            <a:rPr lang="en-US" sz="1700" b="1" i="0" kern="1200" dirty="0" err="1"/>
            <a:t>siklus</a:t>
          </a:r>
          <a:r>
            <a:rPr lang="en-US" sz="1700" b="1" i="0" kern="1200" dirty="0"/>
            <a:t> ADM, di mana </a:t>
          </a:r>
          <a:r>
            <a:rPr lang="en-US" sz="1700" b="1" i="0" kern="1200" dirty="0" err="1"/>
            <a:t>arsitektur</a:t>
          </a:r>
          <a:r>
            <a:rPr lang="en-US" sz="1700" b="1" i="0" kern="1200" dirty="0"/>
            <a:t> </a:t>
          </a:r>
          <a:r>
            <a:rPr lang="en-US" sz="1700" b="1" i="0" kern="1200" dirty="0" err="1"/>
            <a:t>jaringan</a:t>
          </a:r>
          <a:r>
            <a:rPr lang="en-US" sz="1700" b="1" i="0" kern="1200" dirty="0"/>
            <a:t> dan </a:t>
          </a:r>
          <a:r>
            <a:rPr lang="en-US" sz="1700" b="1" i="0" kern="1200" dirty="0" err="1"/>
            <a:t>perangkat</a:t>
          </a:r>
          <a:r>
            <a:rPr lang="en-US" sz="1700" b="1" i="0" kern="1200" dirty="0"/>
            <a:t> </a:t>
          </a:r>
          <a:r>
            <a:rPr lang="en-US" sz="1700" b="1" i="0" kern="1200" dirty="0" err="1"/>
            <a:t>kerasnya</a:t>
          </a:r>
          <a:r>
            <a:rPr lang="en-US" sz="1700" b="1" i="0" kern="1200" dirty="0"/>
            <a:t> </a:t>
          </a:r>
          <a:r>
            <a:rPr lang="en-US" sz="1700" b="1" i="0" kern="1200" dirty="0" err="1"/>
            <a:t>dipetakan</a:t>
          </a:r>
          <a:r>
            <a:rPr lang="en-US" sz="1700" b="1" i="0" kern="1200" dirty="0"/>
            <a:t> </a:t>
          </a:r>
          <a:r>
            <a:rPr lang="en-US" sz="1700" b="1" i="0" kern="1200" dirty="0" err="1"/>
            <a:t>untuk</a:t>
          </a:r>
          <a:r>
            <a:rPr lang="en-US" sz="1700" b="1" i="0" kern="1200" dirty="0"/>
            <a:t> </a:t>
          </a:r>
          <a:r>
            <a:rPr lang="en-US" sz="1700" b="1" i="0" kern="1200" dirty="0" err="1"/>
            <a:t>mendukung</a:t>
          </a:r>
          <a:r>
            <a:rPr lang="en-US" sz="1700" b="1" i="0" kern="1200" dirty="0"/>
            <a:t> </a:t>
          </a:r>
          <a:r>
            <a:rPr lang="en-US" sz="1700" b="1" i="0" kern="1200" dirty="0" err="1"/>
            <a:t>kebutuhan</a:t>
          </a:r>
          <a:r>
            <a:rPr lang="en-US" sz="1700" b="1" i="0" kern="1200" dirty="0"/>
            <a:t> </a:t>
          </a:r>
          <a:r>
            <a:rPr lang="en-US" sz="1700" b="1" i="0" kern="1200" dirty="0" err="1"/>
            <a:t>arsitektur</a:t>
          </a:r>
          <a:r>
            <a:rPr lang="en-US" sz="1700" b="1" i="0" kern="1200" dirty="0"/>
            <a:t> </a:t>
          </a:r>
          <a:r>
            <a:rPr lang="en-US" sz="1700" b="1" i="0" kern="1200" dirty="0" err="1"/>
            <a:t>bisnis</a:t>
          </a:r>
          <a:r>
            <a:rPr lang="en-US" sz="1700" b="1" i="0" kern="1200" dirty="0"/>
            <a:t> dan </a:t>
          </a:r>
          <a:r>
            <a:rPr lang="en-US" sz="1700" b="1" i="0" kern="1200" dirty="0" err="1"/>
            <a:t>aplikasi</a:t>
          </a:r>
          <a:r>
            <a:rPr lang="en-US" sz="1700" b="1" i="0" kern="1200" dirty="0"/>
            <a:t> </a:t>
          </a:r>
          <a:r>
            <a:rPr lang="en-US" sz="1700" b="1" i="0" kern="1200" dirty="0" err="1"/>
            <a:t>organisasi</a:t>
          </a:r>
          <a:r>
            <a:rPr lang="en-US" sz="1700" b="1" i="0" kern="1200" dirty="0"/>
            <a:t> </a:t>
          </a:r>
          <a:r>
            <a:rPr lang="en-US" sz="1700" b="1" i="0" kern="1200" dirty="0" err="1"/>
            <a:t>tersebut</a:t>
          </a:r>
          <a:r>
            <a:rPr lang="en-US" sz="1700" b="1" i="0" kern="1200" dirty="0"/>
            <a:t>.</a:t>
          </a:r>
        </a:p>
      </dsp:txBody>
      <dsp:txXfrm>
        <a:off x="0" y="2165112"/>
        <a:ext cx="10170160" cy="1081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EDDEA-0EA1-40C2-9D3B-10C0A59EEE0D}">
      <dsp:nvSpPr>
        <dsp:cNvPr id="0" name=""/>
        <dsp:cNvSpPr/>
      </dsp:nvSpPr>
      <dsp:spPr>
        <a:xfrm>
          <a:off x="0" y="181644"/>
          <a:ext cx="1005281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600" b="1" i="0" kern="1200" dirty="0" err="1"/>
            <a:t>Layanan</a:t>
          </a:r>
          <a:r>
            <a:rPr lang="en-US" sz="2600" b="1" i="0" kern="1200" dirty="0"/>
            <a:t> dan </a:t>
          </a:r>
          <a:r>
            <a:rPr lang="en-US" sz="2600" b="1" i="0" kern="1200" dirty="0" err="1"/>
            <a:t>Aplikasi</a:t>
          </a:r>
          <a:r>
            <a:rPr lang="en-US" sz="2600" b="1" i="0" kern="1200" dirty="0"/>
            <a:t>:</a:t>
          </a:r>
        </a:p>
      </dsp:txBody>
      <dsp:txXfrm>
        <a:off x="30442" y="212086"/>
        <a:ext cx="9991935" cy="562726"/>
      </dsp:txXfrm>
    </dsp:sp>
    <dsp:sp modelId="{A9C8AF19-90F1-4E8B-BCC2-DD8ED55D655A}">
      <dsp:nvSpPr>
        <dsp:cNvPr id="0" name=""/>
        <dsp:cNvSpPr/>
      </dsp:nvSpPr>
      <dsp:spPr>
        <a:xfrm>
          <a:off x="0" y="805254"/>
          <a:ext cx="10052819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177" tIns="33020" rIns="184912" bIns="3302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1" i="0" kern="1200" dirty="0" err="1"/>
            <a:t>Distribusi</a:t>
          </a:r>
          <a:r>
            <a:rPr lang="en-US" sz="2000" b="1" i="0" kern="1200" dirty="0"/>
            <a:t> </a:t>
          </a:r>
          <a:r>
            <a:rPr lang="en-US" sz="2000" b="1" i="0" kern="1200" dirty="0" err="1"/>
            <a:t>layanan</a:t>
          </a:r>
          <a:r>
            <a:rPr lang="en-US" sz="2000" b="1" i="0" kern="1200" dirty="0"/>
            <a:t> dan </a:t>
          </a:r>
          <a:r>
            <a:rPr lang="en-US" sz="2000" b="1" i="0" kern="1200" dirty="0" err="1"/>
            <a:t>aplikasi</a:t>
          </a:r>
          <a:r>
            <a:rPr lang="en-US" sz="2000" b="1" i="0" kern="1200" dirty="0"/>
            <a:t> yang </a:t>
          </a:r>
          <a:r>
            <a:rPr lang="en-US" sz="2000" b="1" i="0" kern="1200" dirty="0" err="1"/>
            <a:t>disediakan</a:t>
          </a:r>
          <a:r>
            <a:rPr lang="en-US" sz="2000" b="1" i="0" kern="1200" dirty="0"/>
            <a:t> di masing-masing </a:t>
          </a:r>
          <a:r>
            <a:rPr lang="en-US" sz="2000" b="1" i="0" kern="1200" dirty="0" err="1"/>
            <a:t>lokasi</a:t>
          </a:r>
          <a:r>
            <a:rPr lang="en-US" sz="2000" b="1" i="0" kern="1200" dirty="0"/>
            <a:t>, dan </a:t>
          </a:r>
          <a:r>
            <a:rPr lang="en-US" sz="2000" b="1" i="0" kern="1200" dirty="0" err="1"/>
            <a:t>bagaimana</a:t>
          </a:r>
          <a:r>
            <a:rPr lang="en-US" sz="2000" b="1" i="0" kern="1200" dirty="0"/>
            <a:t> </a:t>
          </a:r>
          <a:r>
            <a:rPr lang="en-US" sz="2000" b="1" i="0" kern="1200" dirty="0" err="1"/>
            <a:t>ini</a:t>
          </a:r>
          <a:r>
            <a:rPr lang="en-US" sz="2000" b="1" i="0" kern="1200" dirty="0"/>
            <a:t> </a:t>
          </a:r>
          <a:r>
            <a:rPr lang="en-US" sz="2000" b="1" i="0" kern="1200" dirty="0" err="1"/>
            <a:t>digunakan</a:t>
          </a:r>
          <a:r>
            <a:rPr lang="en-US" sz="2000" b="1" i="0" kern="1200" dirty="0"/>
            <a:t> oleh </a:t>
          </a:r>
          <a:r>
            <a:rPr lang="en-US" sz="2000" b="1" i="0" kern="1200" dirty="0" err="1"/>
            <a:t>pengguna</a:t>
          </a:r>
          <a:r>
            <a:rPr lang="en-US" sz="2000" b="1" i="0" kern="1200" dirty="0"/>
            <a:t> di </a:t>
          </a:r>
          <a:r>
            <a:rPr lang="en-US" sz="2000" b="1" i="0" kern="1200" dirty="0" err="1"/>
            <a:t>lokasi</a:t>
          </a:r>
          <a:r>
            <a:rPr lang="en-US" sz="2000" b="1" i="0" kern="1200" dirty="0"/>
            <a:t> yang </a:t>
          </a:r>
          <a:r>
            <a:rPr lang="en-US" sz="2000" b="1" i="0" kern="1200" dirty="0" err="1"/>
            <a:t>berbeda</a:t>
          </a:r>
          <a:r>
            <a:rPr lang="en-US" sz="2000" b="1" i="0" kern="1200" dirty="0"/>
            <a:t>.</a:t>
          </a:r>
        </a:p>
      </dsp:txBody>
      <dsp:txXfrm>
        <a:off x="0" y="805254"/>
        <a:ext cx="10052819" cy="632385"/>
      </dsp:txXfrm>
    </dsp:sp>
    <dsp:sp modelId="{2A29FC47-CEA9-4082-AB95-80CD0D7B43B0}">
      <dsp:nvSpPr>
        <dsp:cNvPr id="0" name=""/>
        <dsp:cNvSpPr/>
      </dsp:nvSpPr>
      <dsp:spPr>
        <a:xfrm>
          <a:off x="0" y="1437639"/>
          <a:ext cx="1005281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600" b="1" i="0" kern="1200" dirty="0" err="1"/>
            <a:t>Pengguna</a:t>
          </a:r>
          <a:r>
            <a:rPr lang="en-US" sz="2600" b="1" i="0" kern="1200" dirty="0"/>
            <a:t>:</a:t>
          </a:r>
        </a:p>
      </dsp:txBody>
      <dsp:txXfrm>
        <a:off x="30442" y="1468081"/>
        <a:ext cx="9991935" cy="562726"/>
      </dsp:txXfrm>
    </dsp:sp>
    <dsp:sp modelId="{19E9B966-2E19-4B78-BDDF-E7405F785D25}">
      <dsp:nvSpPr>
        <dsp:cNvPr id="0" name=""/>
        <dsp:cNvSpPr/>
      </dsp:nvSpPr>
      <dsp:spPr>
        <a:xfrm>
          <a:off x="0" y="2061249"/>
          <a:ext cx="10052819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177" tIns="33020" rIns="184912" bIns="3302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1" i="0" kern="1200" dirty="0" err="1"/>
            <a:t>Pengguna</a:t>
          </a:r>
          <a:r>
            <a:rPr lang="en-US" sz="2000" b="1" i="0" kern="1200" dirty="0"/>
            <a:t> </a:t>
          </a:r>
          <a:r>
            <a:rPr lang="en-US" sz="2000" b="1" i="0" kern="1200" dirty="0" err="1"/>
            <a:t>atau</a:t>
          </a:r>
          <a:r>
            <a:rPr lang="en-US" sz="2000" b="1" i="0" kern="1200" dirty="0"/>
            <a:t> </a:t>
          </a:r>
          <a:r>
            <a:rPr lang="en-US" sz="2000" b="1" i="0" kern="1200" dirty="0" err="1"/>
            <a:t>grup</a:t>
          </a:r>
          <a:r>
            <a:rPr lang="en-US" sz="2000" b="1" i="0" kern="1200" dirty="0"/>
            <a:t> </a:t>
          </a:r>
          <a:r>
            <a:rPr lang="en-US" sz="2000" b="1" i="0" kern="1200" dirty="0" err="1"/>
            <a:t>pengguna</a:t>
          </a:r>
          <a:r>
            <a:rPr lang="en-US" sz="2000" b="1" i="0" kern="1200" dirty="0"/>
            <a:t> dan </a:t>
          </a:r>
          <a:r>
            <a:rPr lang="en-US" sz="2000" b="1" i="0" kern="1200" dirty="0" err="1"/>
            <a:t>bagaimana</a:t>
          </a:r>
          <a:r>
            <a:rPr lang="en-US" sz="2000" b="1" i="0" kern="1200" dirty="0"/>
            <a:t> </a:t>
          </a:r>
          <a:r>
            <a:rPr lang="en-US" sz="2000" b="1" i="0" kern="1200" dirty="0" err="1"/>
            <a:t>mereka</a:t>
          </a:r>
          <a:r>
            <a:rPr lang="en-US" sz="2000" b="1" i="0" kern="1200" dirty="0"/>
            <a:t> </a:t>
          </a:r>
          <a:r>
            <a:rPr lang="en-US" sz="2000" b="1" i="0" kern="1200" dirty="0" err="1"/>
            <a:t>terdistribusi</a:t>
          </a:r>
          <a:r>
            <a:rPr lang="en-US" sz="2000" b="1" i="0" kern="1200" dirty="0"/>
            <a:t> di </a:t>
          </a:r>
          <a:r>
            <a:rPr lang="en-US" sz="2000" b="1" i="0" kern="1200" dirty="0" err="1"/>
            <a:t>berbagai</a:t>
          </a:r>
          <a:r>
            <a:rPr lang="en-US" sz="2000" b="1" i="0" kern="1200" dirty="0"/>
            <a:t> </a:t>
          </a:r>
          <a:r>
            <a:rPr lang="en-US" sz="2000" b="1" i="0" kern="1200" dirty="0" err="1"/>
            <a:t>lokasi</a:t>
          </a:r>
          <a:r>
            <a:rPr lang="en-US" sz="2000" b="1" i="0" kern="1200" dirty="0"/>
            <a:t> </a:t>
          </a:r>
          <a:r>
            <a:rPr lang="en-US" sz="2000" b="1" i="0" kern="1200" dirty="0" err="1"/>
            <a:t>geografis</a:t>
          </a:r>
          <a:r>
            <a:rPr lang="en-US" sz="2000" b="1" i="0" kern="1200" dirty="0"/>
            <a:t>.</a:t>
          </a:r>
        </a:p>
      </dsp:txBody>
      <dsp:txXfrm>
        <a:off x="0" y="2061249"/>
        <a:ext cx="10052819" cy="6323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66666-80F9-4463-9E24-F7A343E48C3F}">
      <dsp:nvSpPr>
        <dsp:cNvPr id="0" name=""/>
        <dsp:cNvSpPr/>
      </dsp:nvSpPr>
      <dsp:spPr>
        <a:xfrm>
          <a:off x="0" y="71673"/>
          <a:ext cx="1005281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i="0" kern="1200" dirty="0" err="1"/>
            <a:t>Pemahaman</a:t>
          </a:r>
          <a:r>
            <a:rPr lang="en-US" sz="2400" b="1" i="0" kern="1200" dirty="0"/>
            <a:t> </a:t>
          </a:r>
          <a:r>
            <a:rPr lang="en-US" sz="2400" b="1" i="0" kern="1200" dirty="0" err="1"/>
            <a:t>Distribusi</a:t>
          </a:r>
          <a:r>
            <a:rPr lang="en-US" sz="2400" b="1" i="0" kern="1200" dirty="0"/>
            <a:t>:</a:t>
          </a:r>
        </a:p>
      </dsp:txBody>
      <dsp:txXfrm>
        <a:off x="28100" y="99773"/>
        <a:ext cx="9996619" cy="519439"/>
      </dsp:txXfrm>
    </dsp:sp>
    <dsp:sp modelId="{C99B2C63-3407-4132-B7EE-9C42A1A2A666}">
      <dsp:nvSpPr>
        <dsp:cNvPr id="0" name=""/>
        <dsp:cNvSpPr/>
      </dsp:nvSpPr>
      <dsp:spPr>
        <a:xfrm>
          <a:off x="0" y="647313"/>
          <a:ext cx="10052819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177" tIns="30480" rIns="170688" bIns="30480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b="1" i="0" kern="1200" dirty="0" err="1"/>
            <a:t>Memahami</a:t>
          </a:r>
          <a:r>
            <a:rPr lang="en-US" sz="1900" b="1" i="0" kern="1200" dirty="0"/>
            <a:t> </a:t>
          </a:r>
          <a:r>
            <a:rPr lang="en-US" sz="1900" b="1" i="0" kern="1200" dirty="0" err="1"/>
            <a:t>distribusi</a:t>
          </a:r>
          <a:r>
            <a:rPr lang="en-US" sz="1900" b="1" i="0" kern="1200" dirty="0"/>
            <a:t> </a:t>
          </a:r>
          <a:r>
            <a:rPr lang="en-US" sz="1900" b="1" i="0" kern="1200" dirty="0" err="1"/>
            <a:t>fisik</a:t>
          </a:r>
          <a:r>
            <a:rPr lang="en-US" sz="1900" b="1" i="0" kern="1200" dirty="0"/>
            <a:t> </a:t>
          </a:r>
          <a:r>
            <a:rPr lang="en-US" sz="1900" b="1" i="0" kern="1200" dirty="0" err="1"/>
            <a:t>aset</a:t>
          </a:r>
          <a:r>
            <a:rPr lang="en-US" sz="1900" b="1" i="0" kern="1200" dirty="0"/>
            <a:t> TI di </a:t>
          </a:r>
          <a:r>
            <a:rPr lang="en-US" sz="1900" b="1" i="0" kern="1200" dirty="0" err="1"/>
            <a:t>seluruh</a:t>
          </a:r>
          <a:r>
            <a:rPr lang="en-US" sz="1900" b="1" i="0" kern="1200" dirty="0"/>
            <a:t> </a:t>
          </a:r>
          <a:r>
            <a:rPr lang="en-US" sz="1900" b="1" i="0" kern="1200" dirty="0" err="1"/>
            <a:t>organisasi</a:t>
          </a:r>
          <a:r>
            <a:rPr lang="en-US" sz="1900" b="1" i="0" kern="1200" dirty="0"/>
            <a:t>, yang </a:t>
          </a:r>
          <a:r>
            <a:rPr lang="en-US" sz="1900" b="1" i="0" kern="1200" dirty="0" err="1"/>
            <a:t>penting</a:t>
          </a:r>
          <a:r>
            <a:rPr lang="en-US" sz="1900" b="1" i="0" kern="1200" dirty="0"/>
            <a:t> </a:t>
          </a:r>
          <a:r>
            <a:rPr lang="en-US" sz="1900" b="1" i="0" kern="1200" dirty="0" err="1"/>
            <a:t>untuk</a:t>
          </a:r>
          <a:r>
            <a:rPr lang="en-US" sz="1900" b="1" i="0" kern="1200" dirty="0"/>
            <a:t> </a:t>
          </a:r>
          <a:r>
            <a:rPr lang="en-US" sz="1900" b="1" i="0" kern="1200" dirty="0" err="1"/>
            <a:t>perencanaan</a:t>
          </a:r>
          <a:r>
            <a:rPr lang="en-US" sz="1900" b="1" i="0" kern="1200" dirty="0"/>
            <a:t> </a:t>
          </a:r>
          <a:r>
            <a:rPr lang="en-US" sz="1900" b="1" i="0" kern="1200" dirty="0" err="1"/>
            <a:t>kapasitas</a:t>
          </a:r>
          <a:r>
            <a:rPr lang="en-US" sz="1900" b="1" i="0" kern="1200" dirty="0"/>
            <a:t> dan </a:t>
          </a:r>
          <a:r>
            <a:rPr lang="en-US" sz="1900" b="1" i="0" kern="1200" dirty="0" err="1"/>
            <a:t>resiliensi</a:t>
          </a:r>
          <a:r>
            <a:rPr lang="en-US" sz="1900" b="1" i="0" kern="1200" dirty="0"/>
            <a:t>.</a:t>
          </a:r>
        </a:p>
      </dsp:txBody>
      <dsp:txXfrm>
        <a:off x="0" y="647313"/>
        <a:ext cx="10052819" cy="596160"/>
      </dsp:txXfrm>
    </dsp:sp>
    <dsp:sp modelId="{EEBCD439-3DFC-4B8F-A408-D685FEA9C154}">
      <dsp:nvSpPr>
        <dsp:cNvPr id="0" name=""/>
        <dsp:cNvSpPr/>
      </dsp:nvSpPr>
      <dsp:spPr>
        <a:xfrm>
          <a:off x="0" y="1243473"/>
          <a:ext cx="1005281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i="0" kern="1200" dirty="0" err="1"/>
            <a:t>Perencanaan</a:t>
          </a:r>
          <a:r>
            <a:rPr lang="en-US" sz="2400" b="1" i="0" kern="1200" dirty="0"/>
            <a:t> </a:t>
          </a:r>
          <a:r>
            <a:rPr lang="en-US" sz="2400" b="1" i="0" kern="1200" dirty="0" err="1"/>
            <a:t>Infrastruktur</a:t>
          </a:r>
          <a:r>
            <a:rPr lang="en-US" sz="2400" b="1" i="0" kern="1200" dirty="0"/>
            <a:t>:</a:t>
          </a:r>
        </a:p>
      </dsp:txBody>
      <dsp:txXfrm>
        <a:off x="28100" y="1271573"/>
        <a:ext cx="9996619" cy="519439"/>
      </dsp:txXfrm>
    </dsp:sp>
    <dsp:sp modelId="{172690DC-B82D-4B07-A799-367A00337E1A}">
      <dsp:nvSpPr>
        <dsp:cNvPr id="0" name=""/>
        <dsp:cNvSpPr/>
      </dsp:nvSpPr>
      <dsp:spPr>
        <a:xfrm>
          <a:off x="0" y="1819113"/>
          <a:ext cx="10052819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177" tIns="30480" rIns="170688" bIns="30480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b="1" i="0" kern="1200" dirty="0" err="1"/>
            <a:t>Menggunakan</a:t>
          </a:r>
          <a:r>
            <a:rPr lang="en-US" sz="1900" b="1" i="0" kern="1200" dirty="0"/>
            <a:t> diagram </a:t>
          </a:r>
          <a:r>
            <a:rPr lang="en-US" sz="1900" b="1" i="0" kern="1200" dirty="0" err="1"/>
            <a:t>ini</a:t>
          </a:r>
          <a:r>
            <a:rPr lang="en-US" sz="1900" b="1" i="0" kern="1200" dirty="0"/>
            <a:t> </a:t>
          </a:r>
          <a:r>
            <a:rPr lang="en-US" sz="1900" b="1" i="0" kern="1200" dirty="0" err="1"/>
            <a:t>untuk</a:t>
          </a:r>
          <a:r>
            <a:rPr lang="en-US" sz="1900" b="1" i="0" kern="1200" dirty="0"/>
            <a:t> </a:t>
          </a:r>
          <a:r>
            <a:rPr lang="en-US" sz="1900" b="1" i="0" kern="1200" dirty="0" err="1"/>
            <a:t>merencanakan</a:t>
          </a:r>
          <a:r>
            <a:rPr lang="en-US" sz="1900" b="1" i="0" kern="1200" dirty="0"/>
            <a:t> dan </a:t>
          </a:r>
          <a:r>
            <a:rPr lang="en-US" sz="1900" b="1" i="0" kern="1200" dirty="0" err="1"/>
            <a:t>mengoptimalkan</a:t>
          </a:r>
          <a:r>
            <a:rPr lang="en-US" sz="1900" b="1" i="0" kern="1200" dirty="0"/>
            <a:t> </a:t>
          </a:r>
          <a:r>
            <a:rPr lang="en-US" sz="1900" b="1" i="0" kern="1200" dirty="0" err="1"/>
            <a:t>infrastruktur</a:t>
          </a:r>
          <a:r>
            <a:rPr lang="en-US" sz="1900" b="1" i="0" kern="1200" dirty="0"/>
            <a:t> TI, </a:t>
          </a:r>
          <a:r>
            <a:rPr lang="en-US" sz="1900" b="1" i="0" kern="1200" dirty="0" err="1"/>
            <a:t>termasuk</a:t>
          </a:r>
          <a:r>
            <a:rPr lang="en-US" sz="1900" b="1" i="0" kern="1200" dirty="0"/>
            <a:t> </a:t>
          </a:r>
          <a:r>
            <a:rPr lang="en-US" sz="1900" b="1" i="0" kern="1200" dirty="0" err="1"/>
            <a:t>penempatan</a:t>
          </a:r>
          <a:r>
            <a:rPr lang="en-US" sz="1900" b="1" i="0" kern="1200" dirty="0"/>
            <a:t> server, </a:t>
          </a:r>
          <a:r>
            <a:rPr lang="en-US" sz="1900" b="1" i="0" kern="1200" dirty="0" err="1"/>
            <a:t>penyimpanan</a:t>
          </a:r>
          <a:r>
            <a:rPr lang="en-US" sz="1900" b="1" i="0" kern="1200" dirty="0"/>
            <a:t>, dan </a:t>
          </a:r>
          <a:r>
            <a:rPr lang="en-US" sz="1900" b="1" i="0" kern="1200" dirty="0" err="1"/>
            <a:t>jaringan</a:t>
          </a:r>
          <a:r>
            <a:rPr lang="en-US" sz="1900" b="1" i="0" kern="1200" dirty="0"/>
            <a:t>.</a:t>
          </a:r>
        </a:p>
      </dsp:txBody>
      <dsp:txXfrm>
        <a:off x="0" y="1819113"/>
        <a:ext cx="10052819" cy="596160"/>
      </dsp:txXfrm>
    </dsp:sp>
    <dsp:sp modelId="{52BD787C-F3F9-4824-81E0-7A8878E5710A}">
      <dsp:nvSpPr>
        <dsp:cNvPr id="0" name=""/>
        <dsp:cNvSpPr/>
      </dsp:nvSpPr>
      <dsp:spPr>
        <a:xfrm>
          <a:off x="0" y="2415273"/>
          <a:ext cx="1005281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i="0" kern="1200" dirty="0" err="1"/>
            <a:t>Pengelolaan</a:t>
          </a:r>
          <a:r>
            <a:rPr lang="en-US" sz="2400" b="1" i="0" kern="1200" dirty="0"/>
            <a:t> </a:t>
          </a:r>
          <a:r>
            <a:rPr lang="en-US" sz="2400" b="1" i="0" kern="1200" dirty="0" err="1"/>
            <a:t>Risiko</a:t>
          </a:r>
          <a:r>
            <a:rPr lang="en-US" sz="2400" b="1" i="0" kern="1200" dirty="0"/>
            <a:t>:</a:t>
          </a:r>
        </a:p>
      </dsp:txBody>
      <dsp:txXfrm>
        <a:off x="28100" y="2443373"/>
        <a:ext cx="9996619" cy="519439"/>
      </dsp:txXfrm>
    </dsp:sp>
    <dsp:sp modelId="{8D173018-CAB0-4E64-8649-212691A4AB8C}">
      <dsp:nvSpPr>
        <dsp:cNvPr id="0" name=""/>
        <dsp:cNvSpPr/>
      </dsp:nvSpPr>
      <dsp:spPr>
        <a:xfrm>
          <a:off x="0" y="2990913"/>
          <a:ext cx="10052819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177" tIns="30480" rIns="170688" bIns="30480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b="1" i="0" kern="1200"/>
            <a:t>Mengidentifikasi </a:t>
          </a:r>
          <a:r>
            <a:rPr lang="en-US" sz="1900" b="1" i="0" kern="1200" dirty="0" err="1"/>
            <a:t>risiko</a:t>
          </a:r>
          <a:r>
            <a:rPr lang="en-US" sz="1900" b="1" i="0" kern="1200" dirty="0"/>
            <a:t> </a:t>
          </a:r>
          <a:r>
            <a:rPr lang="en-US" sz="1900" b="1" i="0" kern="1200" dirty="0" err="1"/>
            <a:t>terkait</a:t>
          </a:r>
          <a:r>
            <a:rPr lang="en-US" sz="1900" b="1" i="0" kern="1200" dirty="0"/>
            <a:t> </a:t>
          </a:r>
          <a:r>
            <a:rPr lang="en-US" sz="1900" b="1" i="0" kern="1200" dirty="0" err="1"/>
            <a:t>dengan</a:t>
          </a:r>
          <a:r>
            <a:rPr lang="en-US" sz="1900" b="1" i="0" kern="1200" dirty="0"/>
            <a:t> </a:t>
          </a:r>
          <a:r>
            <a:rPr lang="en-US" sz="1900" b="1" i="0" kern="1200" dirty="0" err="1"/>
            <a:t>lokasi</a:t>
          </a:r>
          <a:r>
            <a:rPr lang="en-US" sz="1900" b="1" i="0" kern="1200" dirty="0"/>
            <a:t> </a:t>
          </a:r>
          <a:r>
            <a:rPr lang="en-US" sz="1900" b="1" i="0" kern="1200" dirty="0" err="1"/>
            <a:t>tertentu</a:t>
          </a:r>
          <a:r>
            <a:rPr lang="en-US" sz="1900" b="1" i="0" kern="1200" dirty="0"/>
            <a:t>, </a:t>
          </a:r>
          <a:r>
            <a:rPr lang="en-US" sz="1900" b="1" i="0" kern="1200" dirty="0" err="1"/>
            <a:t>seperti</a:t>
          </a:r>
          <a:r>
            <a:rPr lang="en-US" sz="1900" b="1" i="0" kern="1200" dirty="0"/>
            <a:t> </a:t>
          </a:r>
          <a:r>
            <a:rPr lang="en-US" sz="1900" b="1" i="0" kern="1200" dirty="0" err="1"/>
            <a:t>risiko</a:t>
          </a:r>
          <a:r>
            <a:rPr lang="en-US" sz="1900" b="1" i="0" kern="1200" dirty="0"/>
            <a:t> </a:t>
          </a:r>
          <a:r>
            <a:rPr lang="en-US" sz="1900" b="1" i="0" kern="1200" dirty="0" err="1"/>
            <a:t>alam</a:t>
          </a:r>
          <a:r>
            <a:rPr lang="en-US" sz="1900" b="1" i="0" kern="1200" dirty="0"/>
            <a:t>, </a:t>
          </a:r>
          <a:r>
            <a:rPr lang="en-US" sz="1900" b="1" i="0" kern="1200" dirty="0" err="1"/>
            <a:t>politik</a:t>
          </a:r>
          <a:r>
            <a:rPr lang="en-US" sz="1900" b="1" i="0" kern="1200" dirty="0"/>
            <a:t>, </a:t>
          </a:r>
          <a:r>
            <a:rPr lang="en-US" sz="1900" b="1" i="0" kern="1200" dirty="0" err="1"/>
            <a:t>atau</a:t>
          </a:r>
          <a:r>
            <a:rPr lang="en-US" sz="1900" b="1" i="0" kern="1200" dirty="0"/>
            <a:t> </a:t>
          </a:r>
          <a:r>
            <a:rPr lang="en-US" sz="1900" b="1" i="0" kern="1200" dirty="0" err="1"/>
            <a:t>ekonomi</a:t>
          </a:r>
          <a:r>
            <a:rPr lang="en-US" sz="1900" b="1" i="0" kern="1200" dirty="0"/>
            <a:t>, dan </a:t>
          </a:r>
          <a:r>
            <a:rPr lang="en-US" sz="1900" b="1" i="0" kern="1200" dirty="0" err="1"/>
            <a:t>bagaimana</a:t>
          </a:r>
          <a:r>
            <a:rPr lang="en-US" sz="1900" b="1" i="0" kern="1200" dirty="0"/>
            <a:t> </a:t>
          </a:r>
          <a:r>
            <a:rPr lang="en-US" sz="1900" b="1" i="0" kern="1200" dirty="0" err="1"/>
            <a:t>ini</a:t>
          </a:r>
          <a:r>
            <a:rPr lang="en-US" sz="1900" b="1" i="0" kern="1200" dirty="0"/>
            <a:t> </a:t>
          </a:r>
          <a:r>
            <a:rPr lang="en-US" sz="1900" b="1" i="0" kern="1200" dirty="0" err="1"/>
            <a:t>mempengaruhi</a:t>
          </a:r>
          <a:r>
            <a:rPr lang="en-US" sz="1900" b="1" i="0" kern="1200" dirty="0"/>
            <a:t> </a:t>
          </a:r>
          <a:r>
            <a:rPr lang="en-US" sz="1900" b="1" i="0" kern="1200" dirty="0" err="1"/>
            <a:t>keputusan</a:t>
          </a:r>
          <a:r>
            <a:rPr lang="en-US" sz="1900" b="1" i="0" kern="1200" dirty="0"/>
            <a:t> </a:t>
          </a:r>
          <a:r>
            <a:rPr lang="en-US" sz="1900" b="1" i="0" kern="1200" dirty="0" err="1"/>
            <a:t>infrastruktur</a:t>
          </a:r>
          <a:r>
            <a:rPr lang="en-US" sz="1900" b="1" i="0" kern="1200" dirty="0"/>
            <a:t> TI.</a:t>
          </a:r>
        </a:p>
      </dsp:txBody>
      <dsp:txXfrm>
        <a:off x="0" y="2990913"/>
        <a:ext cx="10052819" cy="596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C66E8-2A87-4DA6-B850-4C349C9182D4}">
      <dsp:nvSpPr>
        <dsp:cNvPr id="0" name=""/>
        <dsp:cNvSpPr/>
      </dsp:nvSpPr>
      <dsp:spPr>
        <a:xfrm>
          <a:off x="0" y="163394"/>
          <a:ext cx="10052819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just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100" b="1" i="0" kern="1200" dirty="0" err="1"/>
            <a:t>Kepatuhan</a:t>
          </a:r>
          <a:r>
            <a:rPr lang="en-US" sz="3100" b="1" i="0" kern="1200" dirty="0"/>
            <a:t>:</a:t>
          </a:r>
        </a:p>
      </dsp:txBody>
      <dsp:txXfrm>
        <a:off x="36296" y="199690"/>
        <a:ext cx="9980227" cy="670943"/>
      </dsp:txXfrm>
    </dsp:sp>
    <dsp:sp modelId="{96BA026A-D096-4273-9EC0-5A8E5FE3E196}">
      <dsp:nvSpPr>
        <dsp:cNvPr id="0" name=""/>
        <dsp:cNvSpPr/>
      </dsp:nvSpPr>
      <dsp:spPr>
        <a:xfrm>
          <a:off x="0" y="906929"/>
          <a:ext cx="10052819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177" tIns="39370" rIns="220472" bIns="39370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400" b="1" i="0" kern="1200" dirty="0" err="1"/>
            <a:t>Memastikan</a:t>
          </a:r>
          <a:r>
            <a:rPr lang="en-US" sz="2400" b="1" i="0" kern="1200" dirty="0"/>
            <a:t> </a:t>
          </a:r>
          <a:r>
            <a:rPr lang="en-US" sz="2400" b="1" i="0" kern="1200" dirty="0" err="1"/>
            <a:t>bahwa</a:t>
          </a:r>
          <a:r>
            <a:rPr lang="en-US" sz="2400" b="1" i="0" kern="1200" dirty="0"/>
            <a:t> </a:t>
          </a:r>
          <a:r>
            <a:rPr lang="en-US" sz="2400" b="1" i="0" kern="1200" dirty="0" err="1"/>
            <a:t>distribusi</a:t>
          </a:r>
          <a:r>
            <a:rPr lang="en-US" sz="2400" b="1" i="0" kern="1200" dirty="0"/>
            <a:t> </a:t>
          </a:r>
          <a:r>
            <a:rPr lang="en-US" sz="2400" b="1" i="0" kern="1200" dirty="0" err="1"/>
            <a:t>aset</a:t>
          </a:r>
          <a:r>
            <a:rPr lang="en-US" sz="2400" b="1" i="0" kern="1200" dirty="0"/>
            <a:t> TI </a:t>
          </a:r>
          <a:r>
            <a:rPr lang="en-US" sz="2400" b="1" i="0" kern="1200" dirty="0" err="1"/>
            <a:t>mematuhi</a:t>
          </a:r>
          <a:r>
            <a:rPr lang="en-US" sz="2400" b="1" i="0" kern="1200" dirty="0"/>
            <a:t> </a:t>
          </a:r>
          <a:r>
            <a:rPr lang="en-US" sz="2400" b="1" i="0" kern="1200" dirty="0" err="1"/>
            <a:t>regulasi</a:t>
          </a:r>
          <a:r>
            <a:rPr lang="en-US" sz="2400" b="1" i="0" kern="1200" dirty="0"/>
            <a:t> </a:t>
          </a:r>
          <a:r>
            <a:rPr lang="en-US" sz="2400" b="1" i="0" kern="1200" dirty="0" err="1"/>
            <a:t>lokal</a:t>
          </a:r>
          <a:r>
            <a:rPr lang="en-US" sz="2400" b="1" i="0" kern="1200" dirty="0"/>
            <a:t> dan </a:t>
          </a:r>
          <a:r>
            <a:rPr lang="en-US" sz="2400" b="1" i="0" kern="1200" dirty="0" err="1"/>
            <a:t>internasional</a:t>
          </a:r>
          <a:r>
            <a:rPr lang="en-US" sz="2400" b="1" i="0" kern="1200" dirty="0"/>
            <a:t>, </a:t>
          </a:r>
          <a:r>
            <a:rPr lang="en-US" sz="2400" b="1" i="0" kern="1200" dirty="0" err="1"/>
            <a:t>termasuk</a:t>
          </a:r>
          <a:r>
            <a:rPr lang="en-US" sz="2400" b="1" i="0" kern="1200" dirty="0"/>
            <a:t> </a:t>
          </a:r>
          <a:r>
            <a:rPr lang="en-US" sz="2400" b="1" i="0" kern="1200" dirty="0" err="1"/>
            <a:t>undang-undang</a:t>
          </a:r>
          <a:r>
            <a:rPr lang="en-US" sz="2400" b="1" i="0" kern="1200" dirty="0"/>
            <a:t> </a:t>
          </a:r>
          <a:r>
            <a:rPr lang="en-US" sz="2400" b="1" i="0" kern="1200" dirty="0" err="1"/>
            <a:t>privasi</a:t>
          </a:r>
          <a:r>
            <a:rPr lang="en-US" sz="2400" b="1" i="0" kern="1200" dirty="0"/>
            <a:t> data.</a:t>
          </a:r>
        </a:p>
      </dsp:txBody>
      <dsp:txXfrm>
        <a:off x="0" y="906929"/>
        <a:ext cx="10052819" cy="753997"/>
      </dsp:txXfrm>
    </dsp:sp>
    <dsp:sp modelId="{885D1D67-69DC-4036-8A0B-EC452702F86E}">
      <dsp:nvSpPr>
        <dsp:cNvPr id="0" name=""/>
        <dsp:cNvSpPr/>
      </dsp:nvSpPr>
      <dsp:spPr>
        <a:xfrm>
          <a:off x="0" y="1660927"/>
          <a:ext cx="10052819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just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100" b="1" i="0" kern="1200" dirty="0" err="1"/>
            <a:t>Koordinasi</a:t>
          </a:r>
          <a:r>
            <a:rPr lang="en-US" sz="3100" b="1" i="0" kern="1200" dirty="0"/>
            <a:t> </a:t>
          </a:r>
          <a:r>
            <a:rPr lang="en-US" sz="3100" b="1" i="0" kern="1200" dirty="0" err="1"/>
            <a:t>Operasional</a:t>
          </a:r>
          <a:r>
            <a:rPr lang="en-US" sz="3100" b="1" i="0" kern="1200" dirty="0"/>
            <a:t>:</a:t>
          </a:r>
        </a:p>
      </dsp:txBody>
      <dsp:txXfrm>
        <a:off x="36296" y="1697223"/>
        <a:ext cx="9980227" cy="670943"/>
      </dsp:txXfrm>
    </dsp:sp>
    <dsp:sp modelId="{0AC3E60E-C41E-441A-A2FE-E3C636D6C536}">
      <dsp:nvSpPr>
        <dsp:cNvPr id="0" name=""/>
        <dsp:cNvSpPr/>
      </dsp:nvSpPr>
      <dsp:spPr>
        <a:xfrm>
          <a:off x="0" y="2404462"/>
          <a:ext cx="10052819" cy="1090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177" tIns="39370" rIns="220472" bIns="39370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400" b="1" i="0" kern="1200" dirty="0" err="1"/>
            <a:t>Membantu</a:t>
          </a:r>
          <a:r>
            <a:rPr lang="en-US" sz="2400" b="1" i="0" kern="1200" dirty="0"/>
            <a:t> </a:t>
          </a:r>
          <a:r>
            <a:rPr lang="en-US" sz="2400" b="1" i="0" kern="1200" dirty="0" err="1"/>
            <a:t>dalam</a:t>
          </a:r>
          <a:r>
            <a:rPr lang="en-US" sz="2400" b="1" i="0" kern="1200" dirty="0"/>
            <a:t> </a:t>
          </a:r>
          <a:r>
            <a:rPr lang="en-US" sz="2400" b="1" i="0" kern="1200" dirty="0" err="1"/>
            <a:t>koordinasi</a:t>
          </a:r>
          <a:r>
            <a:rPr lang="en-US" sz="2400" b="1" i="0" kern="1200" dirty="0"/>
            <a:t> </a:t>
          </a:r>
          <a:r>
            <a:rPr lang="en-US" sz="2400" b="1" i="0" kern="1200" dirty="0" err="1"/>
            <a:t>operasional</a:t>
          </a:r>
          <a:r>
            <a:rPr lang="en-US" sz="2400" b="1" i="0" kern="1200" dirty="0"/>
            <a:t> dan </a:t>
          </a:r>
          <a:r>
            <a:rPr lang="en-US" sz="2400" b="1" i="0" kern="1200" dirty="0" err="1"/>
            <a:t>logistik</a:t>
          </a:r>
          <a:r>
            <a:rPr lang="en-US" sz="2400" b="1" i="0" kern="1200" dirty="0"/>
            <a:t>, </a:t>
          </a:r>
          <a:r>
            <a:rPr lang="en-US" sz="2400" b="1" i="0" kern="1200" dirty="0" err="1"/>
            <a:t>terutama</a:t>
          </a:r>
          <a:r>
            <a:rPr lang="en-US" sz="2400" b="1" i="0" kern="1200" dirty="0"/>
            <a:t> </a:t>
          </a:r>
          <a:r>
            <a:rPr lang="en-US" sz="2400" b="1" i="0" kern="1200" dirty="0" err="1"/>
            <a:t>dalam</a:t>
          </a:r>
          <a:r>
            <a:rPr lang="en-US" sz="2400" b="1" i="0" kern="1200" dirty="0"/>
            <a:t> </a:t>
          </a:r>
          <a:r>
            <a:rPr lang="en-US" sz="2400" b="1" i="0" kern="1200" dirty="0" err="1"/>
            <a:t>organisasi</a:t>
          </a:r>
          <a:r>
            <a:rPr lang="en-US" sz="2400" b="1" i="0" kern="1200" dirty="0"/>
            <a:t> yang </a:t>
          </a:r>
          <a:r>
            <a:rPr lang="en-US" sz="2400" b="1" i="0" kern="1200" dirty="0" err="1"/>
            <a:t>memiliki</a:t>
          </a:r>
          <a:r>
            <a:rPr lang="en-US" sz="2400" b="1" i="0" kern="1200" dirty="0"/>
            <a:t> </a:t>
          </a:r>
          <a:r>
            <a:rPr lang="en-US" sz="2400" b="1" i="0" kern="1200" dirty="0" err="1"/>
            <a:t>banyak</a:t>
          </a:r>
          <a:r>
            <a:rPr lang="en-US" sz="2400" b="1" i="0" kern="1200" dirty="0"/>
            <a:t> </a:t>
          </a:r>
          <a:r>
            <a:rPr lang="en-US" sz="2400" b="1" i="0" kern="1200" dirty="0" err="1"/>
            <a:t>lokasi</a:t>
          </a:r>
          <a:r>
            <a:rPr lang="en-US" sz="2400" b="1" i="0" kern="1200" dirty="0"/>
            <a:t> </a:t>
          </a:r>
          <a:r>
            <a:rPr lang="en-US" sz="2400" b="1" i="0" kern="1200" dirty="0" err="1"/>
            <a:t>atau</a:t>
          </a:r>
          <a:r>
            <a:rPr lang="en-US" sz="2400" b="1" i="0" kern="1200" dirty="0"/>
            <a:t> </a:t>
          </a:r>
          <a:r>
            <a:rPr lang="en-US" sz="2400" b="1" i="0" kern="1200" dirty="0" err="1"/>
            <a:t>lingkungan</a:t>
          </a:r>
          <a:r>
            <a:rPr lang="en-US" sz="2400" b="1" i="0" kern="1200" dirty="0"/>
            <a:t> </a:t>
          </a:r>
          <a:r>
            <a:rPr lang="en-US" sz="2400" b="1" i="0" kern="1200" dirty="0" err="1"/>
            <a:t>kerja</a:t>
          </a:r>
          <a:r>
            <a:rPr lang="en-US" sz="2400" b="1" i="0" kern="1200" dirty="0"/>
            <a:t> yang </a:t>
          </a:r>
          <a:r>
            <a:rPr lang="en-US" sz="2400" b="1" i="0" kern="1200" dirty="0" err="1"/>
            <a:t>terdistribusi</a:t>
          </a:r>
          <a:r>
            <a:rPr lang="en-US" sz="2400" b="1" i="0" kern="1200" dirty="0"/>
            <a:t> </a:t>
          </a:r>
          <a:r>
            <a:rPr lang="en-US" sz="2400" b="1" i="0" kern="1200" dirty="0" err="1"/>
            <a:t>secara</a:t>
          </a:r>
          <a:r>
            <a:rPr lang="en-US" sz="2400" b="1" i="0" kern="1200" dirty="0"/>
            <a:t> </a:t>
          </a:r>
          <a:r>
            <a:rPr lang="en-US" sz="2400" b="1" i="0" kern="1200" dirty="0" err="1"/>
            <a:t>geografis</a:t>
          </a:r>
          <a:r>
            <a:rPr lang="en-US" sz="2400" b="1" i="0" kern="1200" dirty="0"/>
            <a:t>.</a:t>
          </a:r>
        </a:p>
      </dsp:txBody>
      <dsp:txXfrm>
        <a:off x="0" y="2404462"/>
        <a:ext cx="10052819" cy="10908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48AD5-B61B-4CA7-818E-464538290881}">
      <dsp:nvSpPr>
        <dsp:cNvPr id="0" name=""/>
        <dsp:cNvSpPr/>
      </dsp:nvSpPr>
      <dsp:spPr>
        <a:xfrm>
          <a:off x="0" y="0"/>
          <a:ext cx="100528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9302A-BF3B-4674-8C18-9A4A5F77F809}">
      <dsp:nvSpPr>
        <dsp:cNvPr id="0" name=""/>
        <dsp:cNvSpPr/>
      </dsp:nvSpPr>
      <dsp:spPr>
        <a:xfrm>
          <a:off x="0" y="0"/>
          <a:ext cx="10052819" cy="1829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 err="1"/>
            <a:t>Dalam</a:t>
          </a:r>
          <a:r>
            <a:rPr lang="en-US" sz="2300" b="1" i="0" kern="1200" dirty="0"/>
            <a:t> </a:t>
          </a:r>
          <a:r>
            <a:rPr lang="en-US" sz="2300" b="1" i="0" kern="1200" dirty="0" err="1"/>
            <a:t>konteks</a:t>
          </a:r>
          <a:r>
            <a:rPr lang="en-US" sz="2300" b="1" i="0" kern="1200" dirty="0"/>
            <a:t> </a:t>
          </a:r>
          <a:r>
            <a:rPr lang="en-US" sz="2300" b="1" i="0" kern="1200" dirty="0" err="1"/>
            <a:t>bisnis</a:t>
          </a:r>
          <a:r>
            <a:rPr lang="en-US" sz="2300" b="1" i="0" kern="1200" dirty="0"/>
            <a:t>, Environment and Location Diagram </a:t>
          </a:r>
          <a:r>
            <a:rPr lang="en-US" sz="2300" b="1" i="0" kern="1200" dirty="0" err="1"/>
            <a:t>digunakan</a:t>
          </a:r>
          <a:r>
            <a:rPr lang="en-US" sz="2300" b="1" i="0" kern="1200" dirty="0"/>
            <a:t> </a:t>
          </a:r>
          <a:r>
            <a:rPr lang="en-US" sz="2300" b="1" i="0" kern="1200" dirty="0" err="1"/>
            <a:t>untuk</a:t>
          </a:r>
          <a:r>
            <a:rPr lang="en-US" sz="2300" b="1" i="0" kern="1200" dirty="0"/>
            <a:t> </a:t>
          </a:r>
          <a:r>
            <a:rPr lang="en-US" sz="2300" b="1" i="0" kern="1200" dirty="0" err="1"/>
            <a:t>membantu</a:t>
          </a:r>
          <a:r>
            <a:rPr lang="en-US" sz="2300" b="1" i="0" kern="1200" dirty="0"/>
            <a:t> </a:t>
          </a:r>
          <a:r>
            <a:rPr lang="en-US" sz="2300" b="1" i="0" kern="1200" dirty="0" err="1"/>
            <a:t>merancang</a:t>
          </a:r>
          <a:r>
            <a:rPr lang="en-US" sz="2300" b="1" i="0" kern="1200" dirty="0"/>
            <a:t> </a:t>
          </a:r>
          <a:r>
            <a:rPr lang="en-US" sz="2300" b="1" i="0" kern="1200" dirty="0" err="1"/>
            <a:t>solusi</a:t>
          </a:r>
          <a:r>
            <a:rPr lang="en-US" sz="2300" b="1" i="0" kern="1200" dirty="0"/>
            <a:t> TI yang </a:t>
          </a:r>
          <a:r>
            <a:rPr lang="en-US" sz="2300" b="1" i="0" kern="1200" dirty="0" err="1"/>
            <a:t>mempertimbangkan</a:t>
          </a:r>
          <a:r>
            <a:rPr lang="en-US" sz="2300" b="1" i="0" kern="1200" dirty="0"/>
            <a:t> </a:t>
          </a:r>
          <a:r>
            <a:rPr lang="en-US" sz="2300" b="1" i="0" kern="1200" dirty="0" err="1"/>
            <a:t>faktor</a:t>
          </a:r>
          <a:r>
            <a:rPr lang="en-US" sz="2300" b="1" i="0" kern="1200" dirty="0"/>
            <a:t> </a:t>
          </a:r>
          <a:r>
            <a:rPr lang="en-US" sz="2300" b="1" i="0" kern="1200" dirty="0" err="1"/>
            <a:t>lokasi</a:t>
          </a:r>
          <a:r>
            <a:rPr lang="en-US" sz="2300" b="1" i="0" kern="1200" dirty="0"/>
            <a:t> </a:t>
          </a:r>
          <a:r>
            <a:rPr lang="en-US" sz="2300" b="1" i="0" kern="1200" dirty="0" err="1"/>
            <a:t>untuk</a:t>
          </a:r>
          <a:r>
            <a:rPr lang="en-US" sz="2300" b="1" i="0" kern="1200" dirty="0"/>
            <a:t> </a:t>
          </a:r>
          <a:r>
            <a:rPr lang="en-US" sz="2300" b="1" i="0" kern="1200" dirty="0" err="1"/>
            <a:t>memaksimalkan</a:t>
          </a:r>
          <a:r>
            <a:rPr lang="en-US" sz="2300" b="1" i="0" kern="1200" dirty="0"/>
            <a:t> </a:t>
          </a:r>
          <a:r>
            <a:rPr lang="en-US" sz="2300" b="1" i="0" kern="1200" dirty="0" err="1"/>
            <a:t>efisiensi</a:t>
          </a:r>
          <a:r>
            <a:rPr lang="en-US" sz="2300" b="1" i="0" kern="1200" dirty="0"/>
            <a:t>, </a:t>
          </a:r>
          <a:r>
            <a:rPr lang="en-US" sz="2300" b="1" i="0" kern="1200" dirty="0" err="1"/>
            <a:t>keandalan</a:t>
          </a:r>
          <a:r>
            <a:rPr lang="en-US" sz="2300" b="1" i="0" kern="1200" dirty="0"/>
            <a:t>, dan </a:t>
          </a:r>
          <a:r>
            <a:rPr lang="en-US" sz="2300" b="1" i="0" kern="1200" dirty="0" err="1"/>
            <a:t>performa</a:t>
          </a:r>
          <a:r>
            <a:rPr lang="en-US" sz="2300" b="1" i="0" kern="1200" dirty="0"/>
            <a:t>. </a:t>
          </a:r>
          <a:endParaRPr lang="en-US" sz="2300" b="1" kern="1200" dirty="0"/>
        </a:p>
      </dsp:txBody>
      <dsp:txXfrm>
        <a:off x="0" y="0"/>
        <a:ext cx="10052819" cy="1829373"/>
      </dsp:txXfrm>
    </dsp:sp>
    <dsp:sp modelId="{E32CFA1A-E730-40B4-9192-B71494D3B7FD}">
      <dsp:nvSpPr>
        <dsp:cNvPr id="0" name=""/>
        <dsp:cNvSpPr/>
      </dsp:nvSpPr>
      <dsp:spPr>
        <a:xfrm>
          <a:off x="0" y="1829373"/>
          <a:ext cx="100528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A5CE3-08FD-4F2A-B573-1EDC7D08B35F}">
      <dsp:nvSpPr>
        <dsp:cNvPr id="0" name=""/>
        <dsp:cNvSpPr/>
      </dsp:nvSpPr>
      <dsp:spPr>
        <a:xfrm>
          <a:off x="0" y="1829373"/>
          <a:ext cx="10052819" cy="1829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Ini </a:t>
          </a:r>
          <a:r>
            <a:rPr lang="en-US" sz="2300" b="1" i="0" kern="1200" dirty="0"/>
            <a:t>juga </a:t>
          </a:r>
          <a:r>
            <a:rPr lang="en-US" sz="2300" b="1" i="0" kern="1200" dirty="0" err="1"/>
            <a:t>berfungsi</a:t>
          </a:r>
          <a:r>
            <a:rPr lang="en-US" sz="2300" b="1" i="0" kern="1200" dirty="0"/>
            <a:t> </a:t>
          </a:r>
          <a:r>
            <a:rPr lang="en-US" sz="2300" b="1" i="0" kern="1200" dirty="0" err="1"/>
            <a:t>sebagai</a:t>
          </a:r>
          <a:r>
            <a:rPr lang="en-US" sz="2300" b="1" i="0" kern="1200" dirty="0"/>
            <a:t> </a:t>
          </a:r>
          <a:r>
            <a:rPr lang="en-US" sz="2300" b="1" i="0" kern="1200" dirty="0" err="1"/>
            <a:t>alat</a:t>
          </a:r>
          <a:r>
            <a:rPr lang="en-US" sz="2300" b="1" i="0" kern="1200" dirty="0"/>
            <a:t> </a:t>
          </a:r>
          <a:r>
            <a:rPr lang="en-US" sz="2300" b="1" i="0" kern="1200" dirty="0" err="1"/>
            <a:t>komunikasi</a:t>
          </a:r>
          <a:r>
            <a:rPr lang="en-US" sz="2300" b="1" i="0" kern="1200" dirty="0"/>
            <a:t> </a:t>
          </a:r>
          <a:r>
            <a:rPr lang="en-US" sz="2300" b="1" i="0" kern="1200" dirty="0" err="1"/>
            <a:t>antara</a:t>
          </a:r>
          <a:r>
            <a:rPr lang="en-US" sz="2300" b="1" i="0" kern="1200" dirty="0"/>
            <a:t> </a:t>
          </a:r>
          <a:r>
            <a:rPr lang="en-US" sz="2300" b="1" i="0" kern="1200" dirty="0" err="1"/>
            <a:t>arsitek</a:t>
          </a:r>
          <a:r>
            <a:rPr lang="en-US" sz="2300" b="1" i="0" kern="1200" dirty="0"/>
            <a:t>, </a:t>
          </a:r>
          <a:r>
            <a:rPr lang="en-US" sz="2300" b="1" i="0" kern="1200" dirty="0" err="1"/>
            <a:t>pengelola</a:t>
          </a:r>
          <a:r>
            <a:rPr lang="en-US" sz="2300" b="1" i="0" kern="1200" dirty="0"/>
            <a:t> TI, dan </a:t>
          </a:r>
          <a:r>
            <a:rPr lang="en-US" sz="2300" b="1" i="0" kern="1200" dirty="0" err="1"/>
            <a:t>pemangku</a:t>
          </a:r>
          <a:r>
            <a:rPr lang="en-US" sz="2300" b="1" i="0" kern="1200" dirty="0"/>
            <a:t> </a:t>
          </a:r>
          <a:r>
            <a:rPr lang="en-US" sz="2300" b="1" i="0" kern="1200" dirty="0" err="1"/>
            <a:t>kepentingan</a:t>
          </a:r>
          <a:r>
            <a:rPr lang="en-US" sz="2300" b="1" i="0" kern="1200" dirty="0"/>
            <a:t> </a:t>
          </a:r>
          <a:r>
            <a:rPr lang="en-US" sz="2300" b="1" i="0" kern="1200" dirty="0" err="1"/>
            <a:t>lainnya</a:t>
          </a:r>
          <a:r>
            <a:rPr lang="en-US" sz="2300" b="1" i="0" kern="1200" dirty="0"/>
            <a:t> </a:t>
          </a:r>
          <a:r>
            <a:rPr lang="en-US" sz="2300" b="1" i="0" kern="1200" dirty="0" err="1"/>
            <a:t>untuk</a:t>
          </a:r>
          <a:r>
            <a:rPr lang="en-US" sz="2300" b="1" i="0" kern="1200" dirty="0"/>
            <a:t> </a:t>
          </a:r>
          <a:r>
            <a:rPr lang="en-US" sz="2300" b="1" i="0" kern="1200" dirty="0" err="1"/>
            <a:t>menyampaikan</a:t>
          </a:r>
          <a:r>
            <a:rPr lang="en-US" sz="2300" b="1" i="0" kern="1200" dirty="0"/>
            <a:t> </a:t>
          </a:r>
          <a:r>
            <a:rPr lang="en-US" sz="2300" b="1" i="0" kern="1200" dirty="0" err="1"/>
            <a:t>gambaran</a:t>
          </a:r>
          <a:r>
            <a:rPr lang="en-US" sz="2300" b="1" i="0" kern="1200" dirty="0"/>
            <a:t> </a:t>
          </a:r>
          <a:r>
            <a:rPr lang="en-US" sz="2300" b="1" i="0" kern="1200" dirty="0" err="1"/>
            <a:t>tentang</a:t>
          </a:r>
          <a:r>
            <a:rPr lang="en-US" sz="2300" b="1" i="0" kern="1200" dirty="0"/>
            <a:t> </a:t>
          </a:r>
          <a:r>
            <a:rPr lang="en-US" sz="2300" b="1" i="0" kern="1200" dirty="0" err="1"/>
            <a:t>bagaimana</a:t>
          </a:r>
          <a:r>
            <a:rPr lang="en-US" sz="2300" b="1" i="0" kern="1200" dirty="0"/>
            <a:t> </a:t>
          </a:r>
          <a:r>
            <a:rPr lang="en-US" sz="2300" b="1" i="0" kern="1200" dirty="0" err="1"/>
            <a:t>aset</a:t>
          </a:r>
          <a:r>
            <a:rPr lang="en-US" sz="2300" b="1" i="0" kern="1200" dirty="0"/>
            <a:t> TI </a:t>
          </a:r>
          <a:r>
            <a:rPr lang="en-US" sz="2300" b="1" i="0" kern="1200" dirty="0" err="1"/>
            <a:t>disusun</a:t>
          </a:r>
          <a:r>
            <a:rPr lang="en-US" sz="2300" b="1" i="0" kern="1200" dirty="0"/>
            <a:t> dan </a:t>
          </a:r>
          <a:r>
            <a:rPr lang="en-US" sz="2300" b="1" i="0" kern="1200" dirty="0" err="1"/>
            <a:t>bagaimana</a:t>
          </a:r>
          <a:r>
            <a:rPr lang="en-US" sz="2300" b="1" i="0" kern="1200" dirty="0"/>
            <a:t> </a:t>
          </a:r>
          <a:r>
            <a:rPr lang="en-US" sz="2300" b="1" i="0" kern="1200" dirty="0" err="1"/>
            <a:t>pengaturan</a:t>
          </a:r>
          <a:r>
            <a:rPr lang="en-US" sz="2300" b="1" i="0" kern="1200" dirty="0"/>
            <a:t> </a:t>
          </a:r>
          <a:r>
            <a:rPr lang="en-US" sz="2300" b="1" i="0" kern="1200" dirty="0" err="1"/>
            <a:t>ini</a:t>
          </a:r>
          <a:r>
            <a:rPr lang="en-US" sz="2300" b="1" i="0" kern="1200" dirty="0"/>
            <a:t> </a:t>
          </a:r>
          <a:r>
            <a:rPr lang="en-US" sz="2300" b="1" i="0" kern="1200" dirty="0" err="1"/>
            <a:t>mendukung</a:t>
          </a:r>
          <a:r>
            <a:rPr lang="en-US" sz="2300" b="1" i="0" kern="1200" dirty="0"/>
            <a:t> </a:t>
          </a:r>
          <a:r>
            <a:rPr lang="en-US" sz="2300" b="1" i="0" kern="1200" dirty="0" err="1"/>
            <a:t>kebutuhan</a:t>
          </a:r>
          <a:r>
            <a:rPr lang="en-US" sz="2300" b="1" i="0" kern="1200" dirty="0"/>
            <a:t> </a:t>
          </a:r>
          <a:r>
            <a:rPr lang="en-US" sz="2300" b="1" i="0" kern="1200" dirty="0" err="1"/>
            <a:t>bisnis</a:t>
          </a:r>
          <a:r>
            <a:rPr lang="en-US" sz="2300" b="1" i="0" kern="1200" dirty="0"/>
            <a:t> </a:t>
          </a:r>
          <a:r>
            <a:rPr lang="en-US" sz="2300" b="1" i="0" kern="1200" dirty="0" err="1"/>
            <a:t>organisasi</a:t>
          </a:r>
          <a:r>
            <a:rPr lang="en-US" sz="2300" b="1" i="0" kern="1200" dirty="0"/>
            <a:t>.</a:t>
          </a:r>
          <a:endParaRPr lang="en-US" sz="2300" b="1" kern="1200" dirty="0"/>
        </a:p>
      </dsp:txBody>
      <dsp:txXfrm>
        <a:off x="0" y="1829373"/>
        <a:ext cx="10052819" cy="18293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4CFD6-753A-4B33-9C5F-54E6BA8E48FC}">
      <dsp:nvSpPr>
        <dsp:cNvPr id="0" name=""/>
        <dsp:cNvSpPr/>
      </dsp:nvSpPr>
      <dsp:spPr>
        <a:xfrm>
          <a:off x="0" y="0"/>
          <a:ext cx="9651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0D281-9FDE-4B91-A312-CF569CE781FC}">
      <dsp:nvSpPr>
        <dsp:cNvPr id="0" name=""/>
        <dsp:cNvSpPr/>
      </dsp:nvSpPr>
      <dsp:spPr>
        <a:xfrm>
          <a:off x="0" y="0"/>
          <a:ext cx="9651999" cy="1338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 err="1"/>
            <a:t>Dalam</a:t>
          </a:r>
          <a:r>
            <a:rPr lang="en-US" sz="2100" b="1" i="0" kern="1200" dirty="0"/>
            <a:t> </a:t>
          </a:r>
          <a:r>
            <a:rPr lang="en-US" sz="2100" b="1" i="0" kern="1200" dirty="0" err="1"/>
            <a:t>konteks</a:t>
          </a:r>
          <a:r>
            <a:rPr lang="en-US" sz="2100" b="1" i="0" kern="1200" dirty="0"/>
            <a:t> </a:t>
          </a:r>
          <a:r>
            <a:rPr lang="en-US" sz="2100" b="1" i="0" kern="1200" dirty="0" err="1"/>
            <a:t>arsitektur</a:t>
          </a:r>
          <a:r>
            <a:rPr lang="en-US" sz="2100" b="1" i="0" kern="1200" dirty="0"/>
            <a:t> </a:t>
          </a:r>
          <a:r>
            <a:rPr lang="en-US" sz="2100" b="1" i="0" kern="1200" dirty="0" err="1"/>
            <a:t>teknologi</a:t>
          </a:r>
          <a:r>
            <a:rPr lang="en-US" sz="2100" b="1" i="0" kern="1200" dirty="0"/>
            <a:t> TOGAF (The Open Group Architecture Framework), Processing Diagram </a:t>
          </a:r>
          <a:r>
            <a:rPr lang="en-US" sz="2100" b="1" i="0" kern="1200" dirty="0" err="1"/>
            <a:t>adalah</a:t>
          </a:r>
          <a:r>
            <a:rPr lang="en-US" sz="2100" b="1" i="0" kern="1200" dirty="0"/>
            <a:t> </a:t>
          </a:r>
          <a:r>
            <a:rPr lang="en-US" sz="2100" b="1" i="0" kern="1200" dirty="0" err="1"/>
            <a:t>alat</a:t>
          </a:r>
          <a:r>
            <a:rPr lang="en-US" sz="2100" b="1" i="0" kern="1200" dirty="0"/>
            <a:t> yang </a:t>
          </a:r>
          <a:r>
            <a:rPr lang="en-US" sz="2100" b="1" i="0" kern="1200" dirty="0" err="1"/>
            <a:t>digunakan</a:t>
          </a:r>
          <a:r>
            <a:rPr lang="en-US" sz="2100" b="1" i="0" kern="1200" dirty="0"/>
            <a:t> </a:t>
          </a:r>
          <a:r>
            <a:rPr lang="en-US" sz="2100" b="1" i="0" kern="1200" dirty="0" err="1"/>
            <a:t>untuk</a:t>
          </a:r>
          <a:r>
            <a:rPr lang="en-US" sz="2100" b="1" i="0" kern="1200" dirty="0"/>
            <a:t> </a:t>
          </a:r>
          <a:r>
            <a:rPr lang="en-US" sz="2100" b="1" i="0" kern="1200" dirty="0" err="1"/>
            <a:t>memetakan</a:t>
          </a:r>
          <a:r>
            <a:rPr lang="en-US" sz="2100" b="1" i="0" kern="1200" dirty="0"/>
            <a:t> dan </a:t>
          </a:r>
          <a:r>
            <a:rPr lang="en-US" sz="2100" b="1" i="0" kern="1200" dirty="0" err="1"/>
            <a:t>menjelaskan</a:t>
          </a:r>
          <a:r>
            <a:rPr lang="en-US" sz="2100" b="1" i="0" kern="1200" dirty="0"/>
            <a:t> proses dan </a:t>
          </a:r>
          <a:r>
            <a:rPr lang="en-US" sz="2100" b="1" i="0" kern="1200" dirty="0" err="1"/>
            <a:t>komponen</a:t>
          </a:r>
          <a:r>
            <a:rPr lang="en-US" sz="2100" b="1" i="0" kern="1200" dirty="0"/>
            <a:t> </a:t>
          </a:r>
          <a:r>
            <a:rPr lang="en-US" sz="2100" b="1" i="0" kern="1200" dirty="0" err="1"/>
            <a:t>teknis</a:t>
          </a:r>
          <a:r>
            <a:rPr lang="en-US" sz="2100" b="1" i="0" kern="1200" dirty="0"/>
            <a:t> yang </a:t>
          </a:r>
          <a:r>
            <a:rPr lang="en-US" sz="2100" b="1" i="0" kern="1200" dirty="0" err="1"/>
            <a:t>terlibat</a:t>
          </a:r>
          <a:r>
            <a:rPr lang="en-US" sz="2100" b="1" i="0" kern="1200" dirty="0"/>
            <a:t> </a:t>
          </a:r>
          <a:r>
            <a:rPr lang="en-US" sz="2100" b="1" i="0" kern="1200" dirty="0" err="1"/>
            <a:t>dalam</a:t>
          </a:r>
          <a:r>
            <a:rPr lang="en-US" sz="2100" b="1" i="0" kern="1200" dirty="0"/>
            <a:t> </a:t>
          </a:r>
          <a:r>
            <a:rPr lang="en-US" sz="2100" b="1" i="0" kern="1200" dirty="0" err="1"/>
            <a:t>pengolahan</a:t>
          </a:r>
          <a:r>
            <a:rPr lang="en-US" sz="2100" b="1" i="0" kern="1200" dirty="0"/>
            <a:t> </a:t>
          </a:r>
          <a:r>
            <a:rPr lang="en-US" sz="2100" b="1" i="0" kern="1200" dirty="0" err="1"/>
            <a:t>informasi</a:t>
          </a:r>
          <a:r>
            <a:rPr lang="en-US" sz="2100" b="1" i="0" kern="1200" dirty="0"/>
            <a:t>.</a:t>
          </a:r>
          <a:endParaRPr lang="en-US" sz="2100" b="1" kern="1200" dirty="0"/>
        </a:p>
      </dsp:txBody>
      <dsp:txXfrm>
        <a:off x="0" y="0"/>
        <a:ext cx="9651999" cy="1338827"/>
      </dsp:txXfrm>
    </dsp:sp>
    <dsp:sp modelId="{01CBE8A5-2144-464C-B8FF-33BECAF213D9}">
      <dsp:nvSpPr>
        <dsp:cNvPr id="0" name=""/>
        <dsp:cNvSpPr/>
      </dsp:nvSpPr>
      <dsp:spPr>
        <a:xfrm>
          <a:off x="0" y="1338827"/>
          <a:ext cx="9651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318E1-8E16-4A2D-8872-A9121FF6D9D0}">
      <dsp:nvSpPr>
        <dsp:cNvPr id="0" name=""/>
        <dsp:cNvSpPr/>
      </dsp:nvSpPr>
      <dsp:spPr>
        <a:xfrm>
          <a:off x="0" y="1338827"/>
          <a:ext cx="9651999" cy="1338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Diagram ini memperlihatkan bagaimana data diproses oleh sistem, interaksi antara proses-proses komputasi, dan bagaimana proses-proses tersebut didukung oleh infrastruktur teknologi.</a:t>
          </a:r>
          <a:endParaRPr lang="en-US" sz="2100" b="1" kern="1200"/>
        </a:p>
      </dsp:txBody>
      <dsp:txXfrm>
        <a:off x="0" y="1338827"/>
        <a:ext cx="9651999" cy="13388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EDB76-7C96-4059-A94E-F57B1AB882B3}">
      <dsp:nvSpPr>
        <dsp:cNvPr id="0" name=""/>
        <dsp:cNvSpPr/>
      </dsp:nvSpPr>
      <dsp:spPr>
        <a:xfrm>
          <a:off x="0" y="0"/>
          <a:ext cx="9651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8471D-795D-4149-BE04-86DBCB9B4540}">
      <dsp:nvSpPr>
        <dsp:cNvPr id="0" name=""/>
        <dsp:cNvSpPr/>
      </dsp:nvSpPr>
      <dsp:spPr>
        <a:xfrm>
          <a:off x="0" y="0"/>
          <a:ext cx="1930400" cy="897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1" i="0" kern="1200" dirty="0"/>
            <a:t>Unit </a:t>
          </a:r>
          <a:r>
            <a:rPr lang="en-US" sz="2200" b="1" i="0" kern="1200" dirty="0" err="1"/>
            <a:t>Pengolahan</a:t>
          </a:r>
          <a:r>
            <a:rPr lang="en-US" sz="2200" b="0" i="0" kern="1200" dirty="0"/>
            <a:t>:</a:t>
          </a:r>
        </a:p>
      </dsp:txBody>
      <dsp:txXfrm>
        <a:off x="0" y="0"/>
        <a:ext cx="1930400" cy="897157"/>
      </dsp:txXfrm>
    </dsp:sp>
    <dsp:sp modelId="{1F0A58B7-AD51-4F3D-A44B-D4BDFEEEB25C}">
      <dsp:nvSpPr>
        <dsp:cNvPr id="0" name=""/>
        <dsp:cNvSpPr/>
      </dsp:nvSpPr>
      <dsp:spPr>
        <a:xfrm>
          <a:off x="2075180" y="40740"/>
          <a:ext cx="7576820" cy="81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0" i="0" kern="1200" dirty="0" err="1"/>
            <a:t>Ini</a:t>
          </a:r>
          <a:r>
            <a:rPr lang="en-US" sz="2200" b="0" i="0" kern="1200" dirty="0"/>
            <a:t> </a:t>
          </a:r>
          <a:r>
            <a:rPr lang="en-US" sz="2200" b="0" i="0" kern="1200" dirty="0" err="1"/>
            <a:t>mungkin</a:t>
          </a:r>
          <a:r>
            <a:rPr lang="en-US" sz="2200" b="0" i="0" kern="1200" dirty="0"/>
            <a:t> </a:t>
          </a:r>
          <a:r>
            <a:rPr lang="en-US" sz="2200" b="0" i="0" kern="1200" dirty="0" err="1"/>
            <a:t>termasuk</a:t>
          </a:r>
          <a:r>
            <a:rPr lang="en-US" sz="2200" b="0" i="0" kern="1200" dirty="0"/>
            <a:t> server, </a:t>
          </a:r>
          <a:r>
            <a:rPr lang="en-US" sz="2200" b="0" i="0" kern="1200" dirty="0" err="1"/>
            <a:t>komputer</a:t>
          </a:r>
          <a:r>
            <a:rPr lang="en-US" sz="2200" b="0" i="0" kern="1200" dirty="0"/>
            <a:t> </a:t>
          </a:r>
          <a:r>
            <a:rPr lang="en-US" sz="2200" b="0" i="0" kern="1200" dirty="0" err="1"/>
            <a:t>klien</a:t>
          </a:r>
          <a:r>
            <a:rPr lang="en-US" sz="2200" b="0" i="0" kern="1200" dirty="0"/>
            <a:t>, </a:t>
          </a:r>
          <a:r>
            <a:rPr lang="en-US" sz="2200" b="0" i="0" kern="1200" dirty="0" err="1"/>
            <a:t>atau</a:t>
          </a:r>
          <a:r>
            <a:rPr lang="en-US" sz="2200" b="0" i="0" kern="1200" dirty="0"/>
            <a:t> </a:t>
          </a:r>
          <a:r>
            <a:rPr lang="en-US" sz="2200" b="0" i="0" kern="1200" dirty="0" err="1"/>
            <a:t>sistem</a:t>
          </a:r>
          <a:r>
            <a:rPr lang="en-US" sz="2200" b="0" i="0" kern="1200" dirty="0"/>
            <a:t> yang </a:t>
          </a:r>
          <a:r>
            <a:rPr lang="en-US" sz="2200" b="0" i="0" kern="1200" dirty="0" err="1"/>
            <a:t>mengolah</a:t>
          </a:r>
          <a:r>
            <a:rPr lang="en-US" sz="2200" b="0" i="0" kern="1200" dirty="0"/>
            <a:t> data.</a:t>
          </a:r>
        </a:p>
      </dsp:txBody>
      <dsp:txXfrm>
        <a:off x="2075180" y="40740"/>
        <a:ext cx="7576820" cy="814801"/>
      </dsp:txXfrm>
    </dsp:sp>
    <dsp:sp modelId="{E796E34D-16E2-44DB-8BCB-B19B047144DF}">
      <dsp:nvSpPr>
        <dsp:cNvPr id="0" name=""/>
        <dsp:cNvSpPr/>
      </dsp:nvSpPr>
      <dsp:spPr>
        <a:xfrm>
          <a:off x="1930400" y="855541"/>
          <a:ext cx="772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7F9CE-B9AC-449B-9FCF-1046EA9BE2F6}">
      <dsp:nvSpPr>
        <dsp:cNvPr id="0" name=""/>
        <dsp:cNvSpPr/>
      </dsp:nvSpPr>
      <dsp:spPr>
        <a:xfrm>
          <a:off x="0" y="897157"/>
          <a:ext cx="9651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7094F-BBAE-4CBE-A521-29F1E3647BF7}">
      <dsp:nvSpPr>
        <dsp:cNvPr id="0" name=""/>
        <dsp:cNvSpPr/>
      </dsp:nvSpPr>
      <dsp:spPr>
        <a:xfrm>
          <a:off x="0" y="897157"/>
          <a:ext cx="1930400" cy="897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1" i="0" kern="1200" dirty="0" err="1"/>
            <a:t>Aplikasi</a:t>
          </a:r>
          <a:r>
            <a:rPr lang="en-US" sz="2200" b="1" i="0" kern="1200" dirty="0"/>
            <a:t> dan </a:t>
          </a:r>
          <a:r>
            <a:rPr lang="en-US" sz="2200" b="1" i="0" kern="1200" dirty="0" err="1"/>
            <a:t>Fungsi</a:t>
          </a:r>
          <a:r>
            <a:rPr lang="en-US" sz="2200" b="0" i="0" kern="1200" dirty="0"/>
            <a:t>:</a:t>
          </a:r>
        </a:p>
      </dsp:txBody>
      <dsp:txXfrm>
        <a:off x="0" y="897157"/>
        <a:ext cx="1930400" cy="897157"/>
      </dsp:txXfrm>
    </dsp:sp>
    <dsp:sp modelId="{F2C596D4-D3E9-4B0E-9B0E-7DDBF293C703}">
      <dsp:nvSpPr>
        <dsp:cNvPr id="0" name=""/>
        <dsp:cNvSpPr/>
      </dsp:nvSpPr>
      <dsp:spPr>
        <a:xfrm>
          <a:off x="2075180" y="937897"/>
          <a:ext cx="7576820" cy="81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0" i="0" kern="1200" dirty="0" err="1"/>
            <a:t>Aplikasi</a:t>
          </a:r>
          <a:r>
            <a:rPr lang="en-US" sz="2200" b="0" i="0" kern="1200" dirty="0"/>
            <a:t> </a:t>
          </a:r>
          <a:r>
            <a:rPr lang="en-US" sz="2200" b="0" i="0" kern="1200" dirty="0" err="1"/>
            <a:t>atau</a:t>
          </a:r>
          <a:r>
            <a:rPr lang="en-US" sz="2200" b="0" i="0" kern="1200" dirty="0"/>
            <a:t> </a:t>
          </a:r>
          <a:r>
            <a:rPr lang="en-US" sz="2200" b="0" i="0" kern="1200" dirty="0" err="1"/>
            <a:t>fungsi</a:t>
          </a:r>
          <a:r>
            <a:rPr lang="en-US" sz="2200" b="0" i="0" kern="1200" dirty="0"/>
            <a:t> </a:t>
          </a:r>
          <a:r>
            <a:rPr lang="en-US" sz="2200" b="0" i="0" kern="1200" dirty="0" err="1"/>
            <a:t>spesifik</a:t>
          </a:r>
          <a:r>
            <a:rPr lang="en-US" sz="2200" b="0" i="0" kern="1200" dirty="0"/>
            <a:t> yang </a:t>
          </a:r>
          <a:r>
            <a:rPr lang="en-US" sz="2200" b="0" i="0" kern="1200" dirty="0" err="1"/>
            <a:t>diproses</a:t>
          </a:r>
          <a:r>
            <a:rPr lang="en-US" sz="2200" b="0" i="0" kern="1200" dirty="0"/>
            <a:t> oleh unit-unit </a:t>
          </a:r>
          <a:r>
            <a:rPr lang="en-US" sz="2200" b="0" i="0" kern="1200" dirty="0" err="1"/>
            <a:t>tersebut</a:t>
          </a:r>
          <a:r>
            <a:rPr lang="en-US" sz="2200" b="0" i="0" kern="1200" dirty="0"/>
            <a:t>.</a:t>
          </a:r>
        </a:p>
      </dsp:txBody>
      <dsp:txXfrm>
        <a:off x="2075180" y="937897"/>
        <a:ext cx="7576820" cy="814801"/>
      </dsp:txXfrm>
    </dsp:sp>
    <dsp:sp modelId="{191BE16C-E15B-41FA-B1C0-02EBBF177666}">
      <dsp:nvSpPr>
        <dsp:cNvPr id="0" name=""/>
        <dsp:cNvSpPr/>
      </dsp:nvSpPr>
      <dsp:spPr>
        <a:xfrm>
          <a:off x="1930400" y="1752698"/>
          <a:ext cx="772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D7C48-AA38-423F-A652-CD5BEC090967}">
      <dsp:nvSpPr>
        <dsp:cNvPr id="0" name=""/>
        <dsp:cNvSpPr/>
      </dsp:nvSpPr>
      <dsp:spPr>
        <a:xfrm>
          <a:off x="0" y="1794315"/>
          <a:ext cx="9651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3B95C-B795-454D-B5C5-3A5BE92BDBA1}">
      <dsp:nvSpPr>
        <dsp:cNvPr id="0" name=""/>
        <dsp:cNvSpPr/>
      </dsp:nvSpPr>
      <dsp:spPr>
        <a:xfrm>
          <a:off x="0" y="1794315"/>
          <a:ext cx="1930400" cy="897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1" i="0" kern="1200" dirty="0" err="1"/>
            <a:t>Aliran</a:t>
          </a:r>
          <a:r>
            <a:rPr lang="en-US" sz="2200" b="1" i="0" kern="1200" dirty="0"/>
            <a:t> Data</a:t>
          </a:r>
          <a:r>
            <a:rPr lang="en-US" sz="2200" b="0" i="0" kern="1200" dirty="0"/>
            <a:t>:</a:t>
          </a:r>
        </a:p>
      </dsp:txBody>
      <dsp:txXfrm>
        <a:off x="0" y="1794315"/>
        <a:ext cx="1930400" cy="897157"/>
      </dsp:txXfrm>
    </dsp:sp>
    <dsp:sp modelId="{1FA4BD82-708B-4C19-B690-E9939279DE78}">
      <dsp:nvSpPr>
        <dsp:cNvPr id="0" name=""/>
        <dsp:cNvSpPr/>
      </dsp:nvSpPr>
      <dsp:spPr>
        <a:xfrm>
          <a:off x="2075180" y="1835055"/>
          <a:ext cx="7576820" cy="81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0" i="0" kern="1200" dirty="0" err="1"/>
            <a:t>Bagaimana</a:t>
          </a:r>
          <a:r>
            <a:rPr lang="en-US" sz="2200" b="0" i="0" kern="1200" dirty="0"/>
            <a:t> data </a:t>
          </a:r>
          <a:r>
            <a:rPr lang="en-US" sz="2200" b="0" i="0" kern="1200" dirty="0" err="1"/>
            <a:t>bergerak</a:t>
          </a:r>
          <a:r>
            <a:rPr lang="en-US" sz="2200" b="0" i="0" kern="1200" dirty="0"/>
            <a:t> </a:t>
          </a:r>
          <a:r>
            <a:rPr lang="en-US" sz="2200" b="0" i="0" kern="1200" dirty="0" err="1"/>
            <a:t>antar</a:t>
          </a:r>
          <a:r>
            <a:rPr lang="en-US" sz="2200" b="0" i="0" kern="1200" dirty="0"/>
            <a:t> proses </a:t>
          </a:r>
          <a:r>
            <a:rPr lang="en-US" sz="2200" b="0" i="0" kern="1200" dirty="0" err="1"/>
            <a:t>atau</a:t>
          </a:r>
          <a:r>
            <a:rPr lang="en-US" sz="2200" b="0" i="0" kern="1200" dirty="0"/>
            <a:t> </a:t>
          </a:r>
          <a:r>
            <a:rPr lang="en-US" sz="2200" b="0" i="0" kern="1200" dirty="0" err="1"/>
            <a:t>aplikasi</a:t>
          </a:r>
          <a:r>
            <a:rPr lang="en-US" sz="2200" b="0" i="0" kern="1200" dirty="0"/>
            <a:t> </a:t>
          </a:r>
          <a:r>
            <a:rPr lang="en-US" sz="2200" b="0" i="0" kern="1200" dirty="0" err="1"/>
            <a:t>dalam</a:t>
          </a:r>
          <a:r>
            <a:rPr lang="en-US" sz="2200" b="0" i="0" kern="1200" dirty="0"/>
            <a:t> </a:t>
          </a:r>
          <a:r>
            <a:rPr lang="en-US" sz="2200" b="0" i="0" kern="1200" dirty="0" err="1"/>
            <a:t>sistem</a:t>
          </a:r>
          <a:r>
            <a:rPr lang="en-US" sz="2200" b="0" i="0" kern="1200" dirty="0"/>
            <a:t>, </a:t>
          </a:r>
          <a:r>
            <a:rPr lang="en-US" sz="2200" b="0" i="0" kern="1200" dirty="0" err="1"/>
            <a:t>sering</a:t>
          </a:r>
          <a:r>
            <a:rPr lang="en-US" sz="2200" b="0" i="0" kern="1200" dirty="0"/>
            <a:t> kali </a:t>
          </a:r>
          <a:r>
            <a:rPr lang="en-US" sz="2200" b="0" i="0" kern="1200" dirty="0" err="1"/>
            <a:t>ditunjukkan</a:t>
          </a:r>
          <a:r>
            <a:rPr lang="en-US" sz="2200" b="0" i="0" kern="1200" dirty="0"/>
            <a:t> </a:t>
          </a:r>
          <a:r>
            <a:rPr lang="en-US" sz="2200" b="0" i="0" kern="1200" dirty="0" err="1"/>
            <a:t>dengan</a:t>
          </a:r>
          <a:r>
            <a:rPr lang="en-US" sz="2200" b="0" i="0" kern="1200" dirty="0"/>
            <a:t> </a:t>
          </a:r>
          <a:r>
            <a:rPr lang="en-US" sz="2200" b="0" i="0" kern="1200" dirty="0" err="1"/>
            <a:t>panah</a:t>
          </a:r>
          <a:r>
            <a:rPr lang="en-US" sz="2200" b="0" i="0" kern="1200" dirty="0"/>
            <a:t>.</a:t>
          </a:r>
        </a:p>
      </dsp:txBody>
      <dsp:txXfrm>
        <a:off x="2075180" y="1835055"/>
        <a:ext cx="7576820" cy="814801"/>
      </dsp:txXfrm>
    </dsp:sp>
    <dsp:sp modelId="{3B42AD2E-39F2-4184-BA90-01D343940A8C}">
      <dsp:nvSpPr>
        <dsp:cNvPr id="0" name=""/>
        <dsp:cNvSpPr/>
      </dsp:nvSpPr>
      <dsp:spPr>
        <a:xfrm>
          <a:off x="1930400" y="2649856"/>
          <a:ext cx="772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ED68F-E56F-4994-8F33-C6531403388E}">
      <dsp:nvSpPr>
        <dsp:cNvPr id="0" name=""/>
        <dsp:cNvSpPr/>
      </dsp:nvSpPr>
      <dsp:spPr>
        <a:xfrm>
          <a:off x="0" y="2691472"/>
          <a:ext cx="9651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8C511-6B57-4BA2-88D7-1407529A89D7}">
      <dsp:nvSpPr>
        <dsp:cNvPr id="0" name=""/>
        <dsp:cNvSpPr/>
      </dsp:nvSpPr>
      <dsp:spPr>
        <a:xfrm>
          <a:off x="0" y="2691472"/>
          <a:ext cx="1930400" cy="897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1" i="0" kern="1200" dirty="0" err="1"/>
            <a:t>Komponen</a:t>
          </a:r>
          <a:r>
            <a:rPr lang="en-US" sz="2200" b="1" i="0" kern="1200" dirty="0"/>
            <a:t> </a:t>
          </a:r>
          <a:r>
            <a:rPr lang="en-US" sz="2200" b="1" i="0" kern="1200" dirty="0" err="1"/>
            <a:t>Infrastruktur</a:t>
          </a:r>
          <a:r>
            <a:rPr lang="en-US" sz="2200" b="0" i="0" kern="1200" dirty="0"/>
            <a:t>:</a:t>
          </a:r>
        </a:p>
      </dsp:txBody>
      <dsp:txXfrm>
        <a:off x="0" y="2691472"/>
        <a:ext cx="1930400" cy="897157"/>
      </dsp:txXfrm>
    </dsp:sp>
    <dsp:sp modelId="{DC551B75-BB9E-4F25-8A12-E52D8195D293}">
      <dsp:nvSpPr>
        <dsp:cNvPr id="0" name=""/>
        <dsp:cNvSpPr/>
      </dsp:nvSpPr>
      <dsp:spPr>
        <a:xfrm>
          <a:off x="2075180" y="2732212"/>
          <a:ext cx="7576820" cy="81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0" i="0" kern="1200" dirty="0" err="1"/>
            <a:t>Infrastruktur</a:t>
          </a:r>
          <a:r>
            <a:rPr lang="en-US" sz="2200" b="0" i="0" kern="1200" dirty="0"/>
            <a:t> </a:t>
          </a:r>
          <a:r>
            <a:rPr lang="en-US" sz="2200" b="0" i="0" kern="1200" dirty="0" err="1"/>
            <a:t>pendukung</a:t>
          </a:r>
          <a:r>
            <a:rPr lang="en-US" sz="2200" b="0" i="0" kern="1200" dirty="0"/>
            <a:t> </a:t>
          </a:r>
          <a:r>
            <a:rPr lang="en-US" sz="2200" b="0" i="0" kern="1200" dirty="0" err="1"/>
            <a:t>seperti</a:t>
          </a:r>
          <a:r>
            <a:rPr lang="en-US" sz="2200" b="0" i="0" kern="1200" dirty="0"/>
            <a:t> </a:t>
          </a:r>
          <a:r>
            <a:rPr lang="en-US" sz="2200" b="0" i="0" kern="1200" dirty="0" err="1"/>
            <a:t>jaringan</a:t>
          </a:r>
          <a:r>
            <a:rPr lang="en-US" sz="2200" b="0" i="0" kern="1200" dirty="0"/>
            <a:t>, middleware, dan </a:t>
          </a:r>
          <a:r>
            <a:rPr lang="en-US" sz="2200" b="0" i="0" kern="1200" dirty="0" err="1"/>
            <a:t>perangkat</a:t>
          </a:r>
          <a:r>
            <a:rPr lang="en-US" sz="2200" b="0" i="0" kern="1200" dirty="0"/>
            <a:t> </a:t>
          </a:r>
          <a:r>
            <a:rPr lang="en-US" sz="2200" b="0" i="0" kern="1200" dirty="0" err="1"/>
            <a:t>keras</a:t>
          </a:r>
          <a:r>
            <a:rPr lang="en-US" sz="2200" b="0" i="0" kern="1200" dirty="0"/>
            <a:t> </a:t>
          </a:r>
          <a:r>
            <a:rPr lang="en-US" sz="2200" b="0" i="0" kern="1200" dirty="0" err="1"/>
            <a:t>komunikasi</a:t>
          </a:r>
          <a:r>
            <a:rPr lang="en-US" sz="2200" b="0" i="0" kern="1200" dirty="0"/>
            <a:t> data.</a:t>
          </a:r>
        </a:p>
      </dsp:txBody>
      <dsp:txXfrm>
        <a:off x="2075180" y="2732212"/>
        <a:ext cx="7576820" cy="814801"/>
      </dsp:txXfrm>
    </dsp:sp>
    <dsp:sp modelId="{C1C78706-8536-4642-908A-94155933649F}">
      <dsp:nvSpPr>
        <dsp:cNvPr id="0" name=""/>
        <dsp:cNvSpPr/>
      </dsp:nvSpPr>
      <dsp:spPr>
        <a:xfrm>
          <a:off x="1930400" y="3547013"/>
          <a:ext cx="772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3F3EC-C1D7-4049-BF54-7D245F6CFDF1}">
      <dsp:nvSpPr>
        <dsp:cNvPr id="0" name=""/>
        <dsp:cNvSpPr/>
      </dsp:nvSpPr>
      <dsp:spPr>
        <a:xfrm>
          <a:off x="0" y="0"/>
          <a:ext cx="9651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2162F-66D4-4325-997D-1C0CC58D68EE}">
      <dsp:nvSpPr>
        <dsp:cNvPr id="0" name=""/>
        <dsp:cNvSpPr/>
      </dsp:nvSpPr>
      <dsp:spPr>
        <a:xfrm>
          <a:off x="0" y="0"/>
          <a:ext cx="1930400" cy="1438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just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900" b="1" i="0" kern="1200" dirty="0" err="1"/>
            <a:t>Interaksi</a:t>
          </a:r>
          <a:r>
            <a:rPr lang="en-US" sz="2900" b="1" i="0" kern="1200" dirty="0"/>
            <a:t> </a:t>
          </a:r>
          <a:r>
            <a:rPr lang="en-US" sz="2900" b="1" i="0" kern="1200" dirty="0" err="1"/>
            <a:t>Eksternal</a:t>
          </a:r>
          <a:r>
            <a:rPr lang="en-US" sz="2900" b="0" i="0" kern="1200" dirty="0"/>
            <a:t>:</a:t>
          </a:r>
        </a:p>
      </dsp:txBody>
      <dsp:txXfrm>
        <a:off x="0" y="0"/>
        <a:ext cx="1930400" cy="1438141"/>
      </dsp:txXfrm>
    </dsp:sp>
    <dsp:sp modelId="{8343851C-B589-47FC-B5FA-771374E7266D}">
      <dsp:nvSpPr>
        <dsp:cNvPr id="0" name=""/>
        <dsp:cNvSpPr/>
      </dsp:nvSpPr>
      <dsp:spPr>
        <a:xfrm>
          <a:off x="2075180" y="65306"/>
          <a:ext cx="7576820" cy="130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600" b="0" i="0" kern="1200" dirty="0" err="1"/>
            <a:t>Koneksi</a:t>
          </a:r>
          <a:r>
            <a:rPr lang="en-US" sz="2600" b="0" i="0" kern="1200" dirty="0"/>
            <a:t> </a:t>
          </a:r>
          <a:r>
            <a:rPr lang="en-US" sz="2600" b="0" i="0" kern="1200" dirty="0" err="1"/>
            <a:t>ke</a:t>
          </a:r>
          <a:r>
            <a:rPr lang="en-US" sz="2600" b="0" i="0" kern="1200" dirty="0"/>
            <a:t> </a:t>
          </a:r>
          <a:r>
            <a:rPr lang="en-US" sz="2600" b="0" i="0" kern="1200" dirty="0" err="1"/>
            <a:t>sistem</a:t>
          </a:r>
          <a:r>
            <a:rPr lang="en-US" sz="2600" b="0" i="0" kern="1200" dirty="0"/>
            <a:t> </a:t>
          </a:r>
          <a:r>
            <a:rPr lang="en-US" sz="2600" b="0" i="0" kern="1200" dirty="0" err="1"/>
            <a:t>eksternal</a:t>
          </a:r>
          <a:r>
            <a:rPr lang="en-US" sz="2600" b="0" i="0" kern="1200" dirty="0"/>
            <a:t>, </a:t>
          </a:r>
          <a:r>
            <a:rPr lang="en-US" sz="2600" b="0" i="0" kern="1200" dirty="0" err="1"/>
            <a:t>layanan</a:t>
          </a:r>
          <a:r>
            <a:rPr lang="en-US" sz="2600" b="0" i="0" kern="1200" dirty="0"/>
            <a:t> cloud, </a:t>
          </a:r>
          <a:r>
            <a:rPr lang="en-US" sz="2600" b="0" i="0" kern="1200" dirty="0" err="1"/>
            <a:t>atau</a:t>
          </a:r>
          <a:r>
            <a:rPr lang="en-US" sz="2600" b="0" i="0" kern="1200" dirty="0"/>
            <a:t> </a:t>
          </a:r>
          <a:r>
            <a:rPr lang="en-US" sz="2600" b="0" i="0" kern="1200" dirty="0" err="1"/>
            <a:t>antarmuka</a:t>
          </a:r>
          <a:r>
            <a:rPr lang="en-US" sz="2600" b="0" i="0" kern="1200" dirty="0"/>
            <a:t> </a:t>
          </a:r>
          <a:r>
            <a:rPr lang="en-US" sz="2600" b="0" i="0" kern="1200" dirty="0" err="1"/>
            <a:t>dengan</a:t>
          </a:r>
          <a:r>
            <a:rPr lang="en-US" sz="2600" b="0" i="0" kern="1200" dirty="0"/>
            <a:t> </a:t>
          </a:r>
          <a:r>
            <a:rPr lang="en-US" sz="2600" b="0" i="0" kern="1200" dirty="0" err="1"/>
            <a:t>sistem</a:t>
          </a:r>
          <a:r>
            <a:rPr lang="en-US" sz="2600" b="0" i="0" kern="1200" dirty="0"/>
            <a:t> lain di </a:t>
          </a:r>
          <a:r>
            <a:rPr lang="en-US" sz="2600" b="0" i="0" kern="1200" dirty="0" err="1"/>
            <a:t>luar</a:t>
          </a:r>
          <a:r>
            <a:rPr lang="en-US" sz="2600" b="0" i="0" kern="1200" dirty="0"/>
            <a:t> </a:t>
          </a:r>
          <a:r>
            <a:rPr lang="en-US" sz="2600" b="0" i="0" kern="1200" dirty="0" err="1"/>
            <a:t>lingkungan</a:t>
          </a:r>
          <a:r>
            <a:rPr lang="en-US" sz="2600" b="0" i="0" kern="1200" dirty="0"/>
            <a:t> </a:t>
          </a:r>
          <a:r>
            <a:rPr lang="en-US" sz="2600" b="0" i="0" kern="1200" dirty="0" err="1"/>
            <a:t>teknologi</a:t>
          </a:r>
          <a:r>
            <a:rPr lang="en-US" sz="2600" b="0" i="0" kern="1200" dirty="0"/>
            <a:t> internal.</a:t>
          </a:r>
        </a:p>
      </dsp:txBody>
      <dsp:txXfrm>
        <a:off x="2075180" y="65306"/>
        <a:ext cx="7576820" cy="1306124"/>
      </dsp:txXfrm>
    </dsp:sp>
    <dsp:sp modelId="{EBD5A2F9-EA43-42AE-B6C0-9093A5626C1C}">
      <dsp:nvSpPr>
        <dsp:cNvPr id="0" name=""/>
        <dsp:cNvSpPr/>
      </dsp:nvSpPr>
      <dsp:spPr>
        <a:xfrm>
          <a:off x="1930400" y="1371430"/>
          <a:ext cx="772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F97CB-200F-44AF-BF4B-88FA06A44061}">
      <dsp:nvSpPr>
        <dsp:cNvPr id="0" name=""/>
        <dsp:cNvSpPr/>
      </dsp:nvSpPr>
      <dsp:spPr>
        <a:xfrm>
          <a:off x="0" y="1438141"/>
          <a:ext cx="9651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08CE0-544A-48DF-BBA9-A2E22752373D}">
      <dsp:nvSpPr>
        <dsp:cNvPr id="0" name=""/>
        <dsp:cNvSpPr/>
      </dsp:nvSpPr>
      <dsp:spPr>
        <a:xfrm>
          <a:off x="0" y="1438141"/>
          <a:ext cx="1930400" cy="1438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just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900" b="1" i="0" kern="1200" dirty="0"/>
            <a:t>Proses </a:t>
          </a:r>
          <a:r>
            <a:rPr lang="en-US" sz="2900" b="1" i="0" kern="1200" dirty="0" err="1"/>
            <a:t>Bisnis</a:t>
          </a:r>
          <a:r>
            <a:rPr lang="en-US" sz="2900" b="0" i="0" kern="1200" dirty="0"/>
            <a:t>:</a:t>
          </a:r>
        </a:p>
      </dsp:txBody>
      <dsp:txXfrm>
        <a:off x="0" y="1438141"/>
        <a:ext cx="1930400" cy="1438141"/>
      </dsp:txXfrm>
    </dsp:sp>
    <dsp:sp modelId="{75AA9052-06F4-4C6E-BC0C-8645AFF2AB99}">
      <dsp:nvSpPr>
        <dsp:cNvPr id="0" name=""/>
        <dsp:cNvSpPr/>
      </dsp:nvSpPr>
      <dsp:spPr>
        <a:xfrm>
          <a:off x="2075180" y="1503447"/>
          <a:ext cx="7576820" cy="130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600" b="0" i="0" kern="1200"/>
            <a:t>Jika </a:t>
          </a:r>
          <a:r>
            <a:rPr lang="en-US" sz="2600" b="0" i="0" kern="1200" dirty="0" err="1"/>
            <a:t>relevan</a:t>
          </a:r>
          <a:r>
            <a:rPr lang="en-US" sz="2600" b="0" i="0" kern="1200" dirty="0"/>
            <a:t>, </a:t>
          </a:r>
          <a:r>
            <a:rPr lang="en-US" sz="2600" b="0" i="0" kern="1200" dirty="0" err="1"/>
            <a:t>hubungan</a:t>
          </a:r>
          <a:r>
            <a:rPr lang="en-US" sz="2600" b="0" i="0" kern="1200" dirty="0"/>
            <a:t> </a:t>
          </a:r>
          <a:r>
            <a:rPr lang="en-US" sz="2600" b="0" i="0" kern="1200" dirty="0" err="1"/>
            <a:t>antara</a:t>
          </a:r>
          <a:r>
            <a:rPr lang="en-US" sz="2600" b="0" i="0" kern="1200" dirty="0"/>
            <a:t> proses </a:t>
          </a:r>
          <a:r>
            <a:rPr lang="en-US" sz="2600" b="0" i="0" kern="1200" dirty="0" err="1"/>
            <a:t>komputasi</a:t>
          </a:r>
          <a:r>
            <a:rPr lang="en-US" sz="2600" b="0" i="0" kern="1200" dirty="0"/>
            <a:t> dan proses </a:t>
          </a:r>
          <a:r>
            <a:rPr lang="en-US" sz="2600" b="0" i="0" kern="1200" dirty="0" err="1"/>
            <a:t>bisnis</a:t>
          </a:r>
          <a:r>
            <a:rPr lang="en-US" sz="2600" b="0" i="0" kern="1200" dirty="0"/>
            <a:t> yang </a:t>
          </a:r>
          <a:r>
            <a:rPr lang="en-US" sz="2600" b="0" i="0" kern="1200" dirty="0" err="1"/>
            <a:t>mereka</a:t>
          </a:r>
          <a:r>
            <a:rPr lang="en-US" sz="2600" b="0" i="0" kern="1200" dirty="0"/>
            <a:t> </a:t>
          </a:r>
          <a:r>
            <a:rPr lang="en-US" sz="2600" b="0" i="0" kern="1200" dirty="0" err="1"/>
            <a:t>dukung</a:t>
          </a:r>
          <a:r>
            <a:rPr lang="en-US" sz="2600" b="0" i="0" kern="1200" dirty="0"/>
            <a:t>.</a:t>
          </a:r>
        </a:p>
      </dsp:txBody>
      <dsp:txXfrm>
        <a:off x="2075180" y="1503447"/>
        <a:ext cx="7576820" cy="1306124"/>
      </dsp:txXfrm>
    </dsp:sp>
    <dsp:sp modelId="{7754A71A-C8EC-417F-85E9-4F4811D29122}">
      <dsp:nvSpPr>
        <dsp:cNvPr id="0" name=""/>
        <dsp:cNvSpPr/>
      </dsp:nvSpPr>
      <dsp:spPr>
        <a:xfrm>
          <a:off x="1930400" y="2809571"/>
          <a:ext cx="772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761E2-7EEE-45A0-93EA-248466E8C45E}">
      <dsp:nvSpPr>
        <dsp:cNvPr id="0" name=""/>
        <dsp:cNvSpPr/>
      </dsp:nvSpPr>
      <dsp:spPr>
        <a:xfrm>
          <a:off x="0" y="1682"/>
          <a:ext cx="9651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22A2B-B9AE-4386-B6F8-A59E0E99589E}">
      <dsp:nvSpPr>
        <dsp:cNvPr id="0" name=""/>
        <dsp:cNvSpPr/>
      </dsp:nvSpPr>
      <dsp:spPr>
        <a:xfrm>
          <a:off x="0" y="1682"/>
          <a:ext cx="1930400" cy="1147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b="1" i="0" kern="1200" dirty="0" err="1"/>
            <a:t>Pemahaman</a:t>
          </a:r>
          <a:r>
            <a:rPr lang="en-US" sz="2200" b="1" i="0" kern="1200" dirty="0"/>
            <a:t> </a:t>
          </a:r>
          <a:r>
            <a:rPr lang="en-US" sz="2200" b="1" i="0" kern="1200" dirty="0" err="1"/>
            <a:t>Arsitektur</a:t>
          </a:r>
          <a:r>
            <a:rPr lang="en-US" sz="2200" b="0" i="0" kern="1200" dirty="0"/>
            <a:t>:</a:t>
          </a:r>
        </a:p>
      </dsp:txBody>
      <dsp:txXfrm>
        <a:off x="0" y="1682"/>
        <a:ext cx="1930400" cy="1147292"/>
      </dsp:txXfrm>
    </dsp:sp>
    <dsp:sp modelId="{67287F84-2535-4346-B0D7-087476266B80}">
      <dsp:nvSpPr>
        <dsp:cNvPr id="0" name=""/>
        <dsp:cNvSpPr/>
      </dsp:nvSpPr>
      <dsp:spPr>
        <a:xfrm>
          <a:off x="2075180" y="53780"/>
          <a:ext cx="7576820" cy="1041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 err="1"/>
            <a:t>Menyediakan</a:t>
          </a:r>
          <a:r>
            <a:rPr lang="en-US" sz="2000" b="0" i="0" kern="1200" dirty="0"/>
            <a:t> </a:t>
          </a:r>
          <a:r>
            <a:rPr lang="en-US" sz="2000" b="0" i="0" kern="1200" dirty="0" err="1"/>
            <a:t>pandangan</a:t>
          </a:r>
          <a:r>
            <a:rPr lang="en-US" sz="2000" b="0" i="0" kern="1200" dirty="0"/>
            <a:t> </a:t>
          </a:r>
          <a:r>
            <a:rPr lang="en-US" sz="2000" b="0" i="0" kern="1200" dirty="0" err="1"/>
            <a:t>mendalam</a:t>
          </a:r>
          <a:r>
            <a:rPr lang="en-US" sz="2000" b="0" i="0" kern="1200" dirty="0"/>
            <a:t> </a:t>
          </a:r>
          <a:r>
            <a:rPr lang="en-US" sz="2000" b="0" i="0" kern="1200" dirty="0" err="1"/>
            <a:t>tentang</a:t>
          </a:r>
          <a:r>
            <a:rPr lang="en-US" sz="2000" b="0" i="0" kern="1200" dirty="0"/>
            <a:t> </a:t>
          </a:r>
          <a:r>
            <a:rPr lang="en-US" sz="2000" b="0" i="0" kern="1200" dirty="0" err="1"/>
            <a:t>arsitektur</a:t>
          </a:r>
          <a:r>
            <a:rPr lang="en-US" sz="2000" b="0" i="0" kern="1200" dirty="0"/>
            <a:t> </a:t>
          </a:r>
          <a:r>
            <a:rPr lang="en-US" sz="2000" b="0" i="0" kern="1200" dirty="0" err="1"/>
            <a:t>teknis</a:t>
          </a:r>
          <a:r>
            <a:rPr lang="en-US" sz="2000" b="0" i="0" kern="1200" dirty="0"/>
            <a:t> dan </a:t>
          </a:r>
          <a:r>
            <a:rPr lang="en-US" sz="2000" b="0" i="0" kern="1200" dirty="0" err="1"/>
            <a:t>bagaimana</a:t>
          </a:r>
          <a:r>
            <a:rPr lang="en-US" sz="2000" b="0" i="0" kern="1200" dirty="0"/>
            <a:t> proses </a:t>
          </a:r>
          <a:r>
            <a:rPr lang="en-US" sz="2000" b="0" i="0" kern="1200" dirty="0" err="1"/>
            <a:t>bisnis</a:t>
          </a:r>
          <a:r>
            <a:rPr lang="en-US" sz="2000" b="0" i="0" kern="1200" dirty="0"/>
            <a:t> </a:t>
          </a:r>
          <a:r>
            <a:rPr lang="en-US" sz="2000" b="0" i="0" kern="1200" dirty="0" err="1"/>
            <a:t>diwujudkan</a:t>
          </a:r>
          <a:r>
            <a:rPr lang="en-US" sz="2000" b="0" i="0" kern="1200" dirty="0"/>
            <a:t> </a:t>
          </a:r>
          <a:r>
            <a:rPr lang="en-US" sz="2000" b="0" i="0" kern="1200" dirty="0" err="1"/>
            <a:t>melalui</a:t>
          </a:r>
          <a:r>
            <a:rPr lang="en-US" sz="2000" b="0" i="0" kern="1200" dirty="0"/>
            <a:t> </a:t>
          </a:r>
          <a:r>
            <a:rPr lang="en-US" sz="2000" b="0" i="0" kern="1200" dirty="0" err="1"/>
            <a:t>teknologi</a:t>
          </a:r>
          <a:r>
            <a:rPr lang="en-US" sz="2000" b="0" i="0" kern="1200" dirty="0"/>
            <a:t>.</a:t>
          </a:r>
        </a:p>
      </dsp:txBody>
      <dsp:txXfrm>
        <a:off x="2075180" y="53780"/>
        <a:ext cx="7576820" cy="1041974"/>
      </dsp:txXfrm>
    </dsp:sp>
    <dsp:sp modelId="{0723887E-F486-441C-9B27-9AD656EB7DD6}">
      <dsp:nvSpPr>
        <dsp:cNvPr id="0" name=""/>
        <dsp:cNvSpPr/>
      </dsp:nvSpPr>
      <dsp:spPr>
        <a:xfrm>
          <a:off x="1930400" y="1095755"/>
          <a:ext cx="772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40E91-F378-4D61-A5F4-131BA5B13724}">
      <dsp:nvSpPr>
        <dsp:cNvPr id="0" name=""/>
        <dsp:cNvSpPr/>
      </dsp:nvSpPr>
      <dsp:spPr>
        <a:xfrm>
          <a:off x="0" y="1148974"/>
          <a:ext cx="9651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12BD2-0B55-40A9-8F0F-03F5CC4B8D72}">
      <dsp:nvSpPr>
        <dsp:cNvPr id="0" name=""/>
        <dsp:cNvSpPr/>
      </dsp:nvSpPr>
      <dsp:spPr>
        <a:xfrm>
          <a:off x="0" y="1148974"/>
          <a:ext cx="1930400" cy="1147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b="1" i="0" kern="1200" dirty="0" err="1"/>
            <a:t>Optimalisasi</a:t>
          </a:r>
          <a:r>
            <a:rPr lang="en-US" sz="2200" b="1" i="0" kern="1200" dirty="0"/>
            <a:t> Proses</a:t>
          </a:r>
          <a:r>
            <a:rPr lang="en-US" sz="2200" b="0" i="0" kern="1200" dirty="0"/>
            <a:t>:</a:t>
          </a:r>
        </a:p>
      </dsp:txBody>
      <dsp:txXfrm>
        <a:off x="0" y="1148974"/>
        <a:ext cx="1930400" cy="1147292"/>
      </dsp:txXfrm>
    </dsp:sp>
    <dsp:sp modelId="{9DD42CED-9D10-4E9C-A137-78C0339A7389}">
      <dsp:nvSpPr>
        <dsp:cNvPr id="0" name=""/>
        <dsp:cNvSpPr/>
      </dsp:nvSpPr>
      <dsp:spPr>
        <a:xfrm>
          <a:off x="2075180" y="1201073"/>
          <a:ext cx="7576820" cy="1041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 err="1"/>
            <a:t>Identifikasi</a:t>
          </a:r>
          <a:r>
            <a:rPr lang="en-US" sz="2000" b="0" i="0" kern="1200" dirty="0"/>
            <a:t> area </a:t>
          </a:r>
          <a:r>
            <a:rPr lang="en-US" sz="2000" b="0" i="0" kern="1200" dirty="0" err="1"/>
            <a:t>untuk</a:t>
          </a:r>
          <a:r>
            <a:rPr lang="en-US" sz="2000" b="0" i="0" kern="1200" dirty="0"/>
            <a:t> </a:t>
          </a:r>
          <a:r>
            <a:rPr lang="en-US" sz="2000" b="0" i="0" kern="1200" dirty="0" err="1"/>
            <a:t>perbaikan</a:t>
          </a:r>
          <a:r>
            <a:rPr lang="en-US" sz="2000" b="0" i="0" kern="1200" dirty="0"/>
            <a:t> </a:t>
          </a:r>
          <a:r>
            <a:rPr lang="en-US" sz="2000" b="0" i="0" kern="1200" dirty="0" err="1"/>
            <a:t>atau</a:t>
          </a:r>
          <a:r>
            <a:rPr lang="en-US" sz="2000" b="0" i="0" kern="1200" dirty="0"/>
            <a:t> </a:t>
          </a:r>
          <a:r>
            <a:rPr lang="en-US" sz="2000" b="0" i="0" kern="1200" dirty="0" err="1"/>
            <a:t>optimasi</a:t>
          </a:r>
          <a:r>
            <a:rPr lang="en-US" sz="2000" b="0" i="0" kern="1200" dirty="0"/>
            <a:t> </a:t>
          </a:r>
          <a:r>
            <a:rPr lang="en-US" sz="2000" b="0" i="0" kern="1200" dirty="0" err="1"/>
            <a:t>dalam</a:t>
          </a:r>
          <a:r>
            <a:rPr lang="en-US" sz="2000" b="0" i="0" kern="1200" dirty="0"/>
            <a:t> </a:t>
          </a:r>
          <a:r>
            <a:rPr lang="en-US" sz="2000" b="0" i="0" kern="1200" dirty="0" err="1"/>
            <a:t>cara</a:t>
          </a:r>
          <a:r>
            <a:rPr lang="en-US" sz="2000" b="0" i="0" kern="1200" dirty="0"/>
            <a:t> data </a:t>
          </a:r>
          <a:r>
            <a:rPr lang="en-US" sz="2000" b="0" i="0" kern="1200" dirty="0" err="1"/>
            <a:t>diproses</a:t>
          </a:r>
          <a:r>
            <a:rPr lang="en-US" sz="2000" b="0" i="0" kern="1200" dirty="0"/>
            <a:t> dan </a:t>
          </a:r>
          <a:r>
            <a:rPr lang="en-US" sz="2000" b="0" i="0" kern="1200" dirty="0" err="1"/>
            <a:t>dikelola</a:t>
          </a:r>
          <a:r>
            <a:rPr lang="en-US" sz="2000" b="0" i="0" kern="1200" dirty="0"/>
            <a:t>.</a:t>
          </a:r>
        </a:p>
      </dsp:txBody>
      <dsp:txXfrm>
        <a:off x="2075180" y="1201073"/>
        <a:ext cx="7576820" cy="1041974"/>
      </dsp:txXfrm>
    </dsp:sp>
    <dsp:sp modelId="{8A2533F3-1F97-46C2-B3E2-46B6F0B87C2A}">
      <dsp:nvSpPr>
        <dsp:cNvPr id="0" name=""/>
        <dsp:cNvSpPr/>
      </dsp:nvSpPr>
      <dsp:spPr>
        <a:xfrm>
          <a:off x="1930400" y="2243048"/>
          <a:ext cx="772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A3A82-2749-4537-87FB-25AB123D8D63}">
      <dsp:nvSpPr>
        <dsp:cNvPr id="0" name=""/>
        <dsp:cNvSpPr/>
      </dsp:nvSpPr>
      <dsp:spPr>
        <a:xfrm>
          <a:off x="0" y="2296267"/>
          <a:ext cx="9651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AB6E2-0DE4-4344-9D1A-7B6A43F9FDEE}">
      <dsp:nvSpPr>
        <dsp:cNvPr id="0" name=""/>
        <dsp:cNvSpPr/>
      </dsp:nvSpPr>
      <dsp:spPr>
        <a:xfrm>
          <a:off x="0" y="2296267"/>
          <a:ext cx="1930400" cy="1147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b="1" i="0" kern="1200" dirty="0" err="1"/>
            <a:t>Analisis</a:t>
          </a:r>
          <a:r>
            <a:rPr lang="en-US" sz="2200" b="1" i="0" kern="1200" dirty="0"/>
            <a:t> Kinerja</a:t>
          </a:r>
          <a:r>
            <a:rPr lang="en-US" sz="2200" b="0" i="0" kern="1200" dirty="0"/>
            <a:t>:</a:t>
          </a:r>
        </a:p>
      </dsp:txBody>
      <dsp:txXfrm>
        <a:off x="0" y="2296267"/>
        <a:ext cx="1930400" cy="1147292"/>
      </dsp:txXfrm>
    </dsp:sp>
    <dsp:sp modelId="{00FAEDCE-7A58-4404-9AF5-D05982654214}">
      <dsp:nvSpPr>
        <dsp:cNvPr id="0" name=""/>
        <dsp:cNvSpPr/>
      </dsp:nvSpPr>
      <dsp:spPr>
        <a:xfrm>
          <a:off x="2075180" y="2348365"/>
          <a:ext cx="7576820" cy="1041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/>
            <a:t>Memberikan </a:t>
          </a:r>
          <a:r>
            <a:rPr lang="en-US" sz="2000" b="0" i="0" kern="1200" dirty="0" err="1"/>
            <a:t>wawasan</a:t>
          </a:r>
          <a:r>
            <a:rPr lang="en-US" sz="2000" b="0" i="0" kern="1200" dirty="0"/>
            <a:t> </a:t>
          </a:r>
          <a:r>
            <a:rPr lang="en-US" sz="2000" b="0" i="0" kern="1200" dirty="0" err="1"/>
            <a:t>tentang</a:t>
          </a:r>
          <a:r>
            <a:rPr lang="en-US" sz="2000" b="0" i="0" kern="1200" dirty="0"/>
            <a:t> </a:t>
          </a:r>
          <a:r>
            <a:rPr lang="en-US" sz="2000" b="0" i="0" kern="1200" dirty="0" err="1"/>
            <a:t>performa</a:t>
          </a:r>
          <a:r>
            <a:rPr lang="en-US" sz="2000" b="0" i="0" kern="1200" dirty="0"/>
            <a:t> dan </a:t>
          </a:r>
          <a:r>
            <a:rPr lang="en-US" sz="2000" b="0" i="0" kern="1200" dirty="0" err="1"/>
            <a:t>efisiensi</a:t>
          </a:r>
          <a:r>
            <a:rPr lang="en-US" sz="2000" b="0" i="0" kern="1200" dirty="0"/>
            <a:t> </a:t>
          </a:r>
          <a:r>
            <a:rPr lang="en-US" sz="2000" b="0" i="0" kern="1200" dirty="0" err="1"/>
            <a:t>dari</a:t>
          </a:r>
          <a:r>
            <a:rPr lang="en-US" sz="2000" b="0" i="0" kern="1200" dirty="0"/>
            <a:t> </a:t>
          </a:r>
          <a:r>
            <a:rPr lang="en-US" sz="2000" b="0" i="0" kern="1200" dirty="0" err="1"/>
            <a:t>komponen</a:t>
          </a:r>
          <a:r>
            <a:rPr lang="en-US" sz="2000" b="0" i="0" kern="1200" dirty="0"/>
            <a:t> </a:t>
          </a:r>
          <a:r>
            <a:rPr lang="en-US" sz="2000" b="0" i="0" kern="1200" dirty="0" err="1"/>
            <a:t>teknis</a:t>
          </a:r>
          <a:r>
            <a:rPr lang="en-US" sz="2000" b="0" i="0" kern="1200" dirty="0"/>
            <a:t>.</a:t>
          </a:r>
        </a:p>
      </dsp:txBody>
      <dsp:txXfrm>
        <a:off x="2075180" y="2348365"/>
        <a:ext cx="7576820" cy="1041974"/>
      </dsp:txXfrm>
    </dsp:sp>
    <dsp:sp modelId="{9F3F126C-2905-4C26-A591-76B3DCEB64E7}">
      <dsp:nvSpPr>
        <dsp:cNvPr id="0" name=""/>
        <dsp:cNvSpPr/>
      </dsp:nvSpPr>
      <dsp:spPr>
        <a:xfrm>
          <a:off x="1930400" y="3390340"/>
          <a:ext cx="772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3/31/2024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6360853-2706-06D0-40A5-56DB9983364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8F25000-359E-3244-6B7D-2D34FE7A996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E655590A-ED3B-4B45-AE89-98EFA3FDD56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16D6ED02-B161-67EC-3F0C-0814AB086EA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DBA6DC1B-D3C8-7743-9DEA-1CDF540DF5E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047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77499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358642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524676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42595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042889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660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99669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188158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122176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235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A233208A-EF35-497B-11A9-011B1FB7ADE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98ACB06-482F-FD70-D27B-5C396906075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EC5F14F1-A0F3-4009-9089-0F1B96C39D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1E6E7AA-25A7-B462-B0A7-8781E784952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4C66FF9-B118-1C66-C447-DA9AA0EDF3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609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843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4257145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70912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381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2387466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B4FB4690-B3D2-7F79-8053-9398E47B7D2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229D31DB-A7CB-DF4C-1576-8ACB8EBBD3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3B00D7CF-B323-6F55-14D7-85F92CDE962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3CCBCD44-3F41-E326-86BE-46EA7990D12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2EB6C525-76AC-3D7D-66BE-F1201251D1F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37932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F4188B0-8F61-7288-634D-2A60E7D125E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8B331E7B-E90A-2F0E-2FB5-529C0B92ED50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FA7BCC-5EAD-8326-C58E-D5B9D9DDEF7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9EBC5D1-E058-B742-2628-C4D1CC0C118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A01EAABF-2EFC-F9BB-DA4A-10C4B7B0AD90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320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30A824C-5CC4-8698-E9D0-709725C20B9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EAD7FAF5-60E2-ABDB-30FC-692058DF381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EDFDEF2F-E586-553B-8543-8F4A13E0BE9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92148C-E242-86B8-ED59-72ABD1975DF0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C7678BC8-129A-460C-DD40-96DED375AB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791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8603461-1F7E-097D-4AD2-171F0A9F382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6E2620D-CB33-72D1-4596-FD3F93B6072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5EF7A97-A022-DBF5-CF40-DCAA5B75804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DAA817D0-45B8-C803-A431-5B6C5A825EF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C7C3F070-685D-AF56-1ADF-03CFA5146A7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998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D5FA01A-6D92-4436-39BA-3E215A99DA0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AD941BDB-31C4-79EB-5AF6-B76C86BF5BE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F139CB7F-2873-1F2B-2952-849A81918D3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07062D69-5909-2B5D-4313-7A8B4890BE5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1B6EC37-78DF-CDEE-530F-CFFC3D055E5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134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ECCE7BF-77EC-A774-6FA8-6EB1C7DDA25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676453B3-4236-3614-A672-3B42005E6B8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50FD95F-32C6-E258-72B2-A4858665D90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9539F109-3AEF-FFEC-4BF8-282DA10986A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81A005A5-5A4F-2F40-3718-965E2E6E0C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584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2E568CA-F9C8-BBA9-1153-E4995D85A40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3FF6BF93-1DB5-30BE-A251-A7F076345F6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37C04B9B-EA39-7739-5716-8B1870CFBF9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498EC64-4B2E-8EE9-9891-EB263D7CF7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1CA48270-B601-AA51-3E8A-F160430B1B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361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40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9FC244-26BC-A835-4C15-7A8DC9C4EAC0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81AC54-8D56-85FE-D203-9F1C64C328FD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0330F7-7C04-EDEF-0176-718414700ECA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57AC70-1662-6C21-47E0-DA0A5874D1E3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64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654" r:id="rId25"/>
    <p:sldLayoutId id="2147483666" r:id="rId26"/>
    <p:sldLayoutId id="2147483659" r:id="rId27"/>
    <p:sldLayoutId id="2147483656" r:id="rId28"/>
    <p:sldLayoutId id="2147483657" r:id="rId29"/>
    <p:sldLayoutId id="2147483667" r:id="rId30"/>
    <p:sldLayoutId id="2147483668" r:id="rId31"/>
    <p:sldLayoutId id="2147483650" r:id="rId32"/>
    <p:sldLayoutId id="2147483652" r:id="rId33"/>
    <p:sldLayoutId id="2147483669" r:id="rId34"/>
    <p:sldLayoutId id="2147483671" r:id="rId35"/>
    <p:sldLayoutId id="2147483672" r:id="rId36"/>
    <p:sldLayoutId id="2147483670" r:id="rId37"/>
    <p:sldLayoutId id="2147483673" r:id="rId3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" r="3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MODUL 6</a:t>
            </a:r>
            <a:br>
              <a:rPr lang="en-US" dirty="0"/>
            </a:br>
            <a:r>
              <a:rPr lang="en-US" dirty="0"/>
              <a:t>ARSITEKTUR TEKNOLOGI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140C24-AB7F-4D78-24A8-00A1525F58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323333C-93C1-ACFA-F626-7C25E378E6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5390"/>
              </p:ext>
            </p:extLst>
          </p:nvPr>
        </p:nvGraphicFramePr>
        <p:xfrm>
          <a:off x="1069590" y="2519681"/>
          <a:ext cx="10052819" cy="3658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38C9DC9-2D3B-029F-FB39-5061970B1EAE}"/>
              </a:ext>
            </a:extLst>
          </p:cNvPr>
          <p:cNvSpPr txBox="1"/>
          <p:nvPr/>
        </p:nvSpPr>
        <p:spPr>
          <a:xfrm>
            <a:off x="1729740" y="679572"/>
            <a:ext cx="81661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 err="1">
                <a:solidFill>
                  <a:schemeClr val="bg1"/>
                </a:solidFill>
              </a:rPr>
              <a:t>Fungsi</a:t>
            </a:r>
            <a:r>
              <a:rPr lang="en-US" sz="4000" b="1" i="0" dirty="0">
                <a:solidFill>
                  <a:schemeClr val="bg1"/>
                </a:solidFill>
              </a:rPr>
              <a:t> dan </a:t>
            </a:r>
            <a:r>
              <a:rPr lang="en-US" sz="4000" b="1" i="0" dirty="0" err="1">
                <a:solidFill>
                  <a:schemeClr val="bg1"/>
                </a:solidFill>
              </a:rPr>
              <a:t>Manfaat</a:t>
            </a:r>
            <a:endParaRPr lang="en-US" sz="4000" b="1" i="0" dirty="0">
              <a:solidFill>
                <a:schemeClr val="bg1"/>
              </a:solidFill>
            </a:endParaRPr>
          </a:p>
          <a:p>
            <a:pPr algn="l"/>
            <a:r>
              <a:rPr lang="en-US" sz="4000" b="1" i="0" dirty="0">
                <a:solidFill>
                  <a:schemeClr val="bg1"/>
                </a:solidFill>
                <a:effectLst/>
                <a:latin typeface="Söhne"/>
              </a:rPr>
              <a:t>Environment and Location Diagram:</a:t>
            </a:r>
          </a:p>
        </p:txBody>
      </p:sp>
    </p:spTree>
    <p:extLst>
      <p:ext uri="{BB962C8B-B14F-4D97-AF65-F5344CB8AC3E}">
        <p14:creationId xmlns:p14="http://schemas.microsoft.com/office/powerpoint/2010/main" val="74715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" r="40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Environment and Location Diagram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39" y="3795246"/>
            <a:ext cx="10389248" cy="26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20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68" y="751983"/>
            <a:ext cx="7241198" cy="432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SIMBOL YANG DIPERGUNAKAN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23" y="2460298"/>
            <a:ext cx="6058926" cy="355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Slide image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" r="3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21835"/>
            <a:ext cx="5472000" cy="432000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</a:rPr>
              <a:t>Environment and Location Diagram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644098" y="478156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260690"/>
            <a:ext cx="6770217" cy="51208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1558" y="6408907"/>
            <a:ext cx="479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/>
              <a:t>utama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Perangkat</a:t>
            </a:r>
            <a:r>
              <a:rPr lang="en-US" b="1" dirty="0"/>
              <a:t> </a:t>
            </a:r>
            <a:r>
              <a:rPr lang="en-US" b="1" dirty="0" err="1"/>
              <a:t>ditempatkan</a:t>
            </a:r>
            <a:r>
              <a:rPr lang="en-US" b="1" dirty="0"/>
              <a:t> di Paris </a:t>
            </a:r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Large image placeholder">
            <a:extLst>
              <a:ext uri="{FF2B5EF4-FFF2-40B4-BE49-F238E27FC236}">
                <a16:creationId xmlns:a16="http://schemas.microsoft.com/office/drawing/2014/main" id="{FB15BC12-29C3-3D4B-805A-8A860D70CA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" b="16"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1755" y="1736110"/>
            <a:ext cx="5675313" cy="1834863"/>
          </a:xfrm>
        </p:spPr>
        <p:txBody>
          <a:bodyPr/>
          <a:lstStyle/>
          <a:p>
            <a:pPr algn="ctr"/>
            <a:r>
              <a:rPr lang="en-US" sz="4400" b="1" dirty="0"/>
              <a:t>“PROCESSING DIAGRAM” ARTIFACT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888866-542D-43D4-BFE1-045D3635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67AA2A8-C66E-4F4C-A6E7-E7ABCE7E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BF5B12D-6F10-4377-9094-B3E79ECB1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8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52688-99B3-CAB4-F1AA-915E2B831BE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AAC279B-642B-511C-C544-77BD47C4E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8006316"/>
              </p:ext>
            </p:extLst>
          </p:nvPr>
        </p:nvGraphicFramePr>
        <p:xfrm>
          <a:off x="1239520" y="2589798"/>
          <a:ext cx="9652000" cy="2677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AC35906-5043-3EAF-2A78-EE9365B2D5DF}"/>
              </a:ext>
            </a:extLst>
          </p:cNvPr>
          <p:cNvSpPr txBox="1"/>
          <p:nvPr/>
        </p:nvSpPr>
        <p:spPr>
          <a:xfrm>
            <a:off x="1686560" y="817880"/>
            <a:ext cx="6898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PROCESSING DIAGRAM</a:t>
            </a:r>
          </a:p>
        </p:txBody>
      </p:sp>
    </p:spTree>
    <p:extLst>
      <p:ext uri="{BB962C8B-B14F-4D97-AF65-F5344CB8AC3E}">
        <p14:creationId xmlns:p14="http://schemas.microsoft.com/office/powerpoint/2010/main" val="383330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52688-99B3-CAB4-F1AA-915E2B831BE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AAC279B-642B-511C-C544-77BD47C4E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3158398"/>
              </p:ext>
            </p:extLst>
          </p:nvPr>
        </p:nvGraphicFramePr>
        <p:xfrm>
          <a:off x="1239520" y="2589798"/>
          <a:ext cx="9652000" cy="3588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AC35906-5043-3EAF-2A78-EE9365B2D5DF}"/>
              </a:ext>
            </a:extLst>
          </p:cNvPr>
          <p:cNvSpPr txBox="1"/>
          <p:nvPr/>
        </p:nvSpPr>
        <p:spPr>
          <a:xfrm>
            <a:off x="1686560" y="679572"/>
            <a:ext cx="7640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i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</a:t>
            </a:r>
            <a:r>
              <a:rPr lang="en-US" sz="4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Utama Processing Diagram: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7875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52688-99B3-CAB4-F1AA-915E2B831BE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17</a:t>
            </a:fld>
            <a:endParaRPr lang="en-US" noProof="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AAC279B-642B-511C-C544-77BD47C4E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4823524"/>
              </p:ext>
            </p:extLst>
          </p:nvPr>
        </p:nvGraphicFramePr>
        <p:xfrm>
          <a:off x="1239520" y="2589798"/>
          <a:ext cx="9652000" cy="2876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AC35906-5043-3EAF-2A78-EE9365B2D5DF}"/>
              </a:ext>
            </a:extLst>
          </p:cNvPr>
          <p:cNvSpPr txBox="1"/>
          <p:nvPr/>
        </p:nvSpPr>
        <p:spPr>
          <a:xfrm>
            <a:off x="1686560" y="679572"/>
            <a:ext cx="7640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i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</a:t>
            </a:r>
            <a:r>
              <a:rPr lang="en-US" sz="4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Utama Processing Diagram: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8269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52688-99B3-CAB4-F1AA-915E2B831BE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18</a:t>
            </a:fld>
            <a:endParaRPr lang="en-US" noProof="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AAC279B-642B-511C-C544-77BD47C4E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3706408"/>
              </p:ext>
            </p:extLst>
          </p:nvPr>
        </p:nvGraphicFramePr>
        <p:xfrm>
          <a:off x="1239520" y="2589798"/>
          <a:ext cx="9652000" cy="3445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AC35906-5043-3EAF-2A78-EE9365B2D5DF}"/>
              </a:ext>
            </a:extLst>
          </p:cNvPr>
          <p:cNvSpPr txBox="1"/>
          <p:nvPr/>
        </p:nvSpPr>
        <p:spPr>
          <a:xfrm>
            <a:off x="1686560" y="679572"/>
            <a:ext cx="7640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0" dirty="0" err="1">
                <a:solidFill>
                  <a:schemeClr val="bg1"/>
                </a:solidFill>
              </a:rPr>
              <a:t>Fungsi</a:t>
            </a:r>
            <a:r>
              <a:rPr lang="en-US" sz="4400" b="1" i="0" dirty="0">
                <a:solidFill>
                  <a:schemeClr val="bg1"/>
                </a:solidFill>
              </a:rPr>
              <a:t> dan </a:t>
            </a:r>
            <a:r>
              <a:rPr lang="en-US" sz="4400" b="1" i="0" dirty="0" err="1">
                <a:solidFill>
                  <a:schemeClr val="bg1"/>
                </a:solidFill>
              </a:rPr>
              <a:t>Manfaat</a:t>
            </a:r>
            <a:endParaRPr lang="en-US" sz="4400" b="1" i="0" dirty="0">
              <a:solidFill>
                <a:schemeClr val="bg1"/>
              </a:solidFill>
            </a:endParaRPr>
          </a:p>
          <a:p>
            <a:pPr lvl="0" algn="ctr"/>
            <a:r>
              <a:rPr lang="en-US" sz="4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Processing Diagram: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7087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52688-99B3-CAB4-F1AA-915E2B831BE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19</a:t>
            </a:fld>
            <a:endParaRPr lang="en-US" noProof="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AAC279B-642B-511C-C544-77BD47C4E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8875371"/>
              </p:ext>
            </p:extLst>
          </p:nvPr>
        </p:nvGraphicFramePr>
        <p:xfrm>
          <a:off x="1239520" y="2589798"/>
          <a:ext cx="9652000" cy="2815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AC35906-5043-3EAF-2A78-EE9365B2D5DF}"/>
              </a:ext>
            </a:extLst>
          </p:cNvPr>
          <p:cNvSpPr txBox="1"/>
          <p:nvPr/>
        </p:nvSpPr>
        <p:spPr>
          <a:xfrm>
            <a:off x="1686560" y="679572"/>
            <a:ext cx="7640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0" dirty="0" err="1">
                <a:solidFill>
                  <a:schemeClr val="bg1"/>
                </a:solidFill>
              </a:rPr>
              <a:t>Fungsi</a:t>
            </a:r>
            <a:r>
              <a:rPr lang="en-US" sz="4400" b="1" i="0" dirty="0">
                <a:solidFill>
                  <a:schemeClr val="bg1"/>
                </a:solidFill>
              </a:rPr>
              <a:t> dan </a:t>
            </a:r>
            <a:r>
              <a:rPr lang="en-US" sz="4400" b="1" i="0" dirty="0" err="1">
                <a:solidFill>
                  <a:schemeClr val="bg1"/>
                </a:solidFill>
              </a:rPr>
              <a:t>Manfaat</a:t>
            </a:r>
            <a:endParaRPr lang="en-US" sz="4400" b="1" i="0" dirty="0">
              <a:solidFill>
                <a:schemeClr val="bg1"/>
              </a:solidFill>
            </a:endParaRPr>
          </a:p>
          <a:p>
            <a:pPr lvl="0" algn="ctr"/>
            <a:r>
              <a:rPr lang="en-US" sz="4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Processing Diagram: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906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" b="1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TOGAF ARTEFACT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58" y="408586"/>
            <a:ext cx="7015811" cy="369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52688-99B3-CAB4-F1AA-915E2B831BE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20</a:t>
            </a:fld>
            <a:endParaRPr lang="en-US" noProof="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AAC279B-642B-511C-C544-77BD47C4E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6114429"/>
              </p:ext>
            </p:extLst>
          </p:nvPr>
        </p:nvGraphicFramePr>
        <p:xfrm>
          <a:off x="1239520" y="2589798"/>
          <a:ext cx="9652000" cy="2815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AC35906-5043-3EAF-2A78-EE9365B2D5DF}"/>
              </a:ext>
            </a:extLst>
          </p:cNvPr>
          <p:cNvSpPr txBox="1"/>
          <p:nvPr/>
        </p:nvSpPr>
        <p:spPr>
          <a:xfrm>
            <a:off x="1686560" y="679572"/>
            <a:ext cx="7640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b="1" i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Penggunaan</a:t>
            </a:r>
            <a:r>
              <a:rPr lang="en-US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i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i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Praktik</a:t>
            </a:r>
            <a:endParaRPr lang="en-US" sz="40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/>
            <a:r>
              <a:rPr lang="en-US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Processing Diagram: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8859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52688-99B3-CAB4-F1AA-915E2B831BE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21</a:t>
            </a:fld>
            <a:endParaRPr lang="en-US" noProof="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AAC279B-642B-511C-C544-77BD47C4E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5100234"/>
              </p:ext>
            </p:extLst>
          </p:nvPr>
        </p:nvGraphicFramePr>
        <p:xfrm>
          <a:off x="1239520" y="2589798"/>
          <a:ext cx="9652000" cy="2815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AC35906-5043-3EAF-2A78-EE9365B2D5DF}"/>
              </a:ext>
            </a:extLst>
          </p:cNvPr>
          <p:cNvSpPr txBox="1"/>
          <p:nvPr/>
        </p:nvSpPr>
        <p:spPr>
          <a:xfrm>
            <a:off x="1686560" y="679572"/>
            <a:ext cx="7640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b="1" i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Penggunaan</a:t>
            </a:r>
            <a:r>
              <a:rPr lang="en-US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i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i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Praktik</a:t>
            </a:r>
            <a:endParaRPr lang="en-US" sz="40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/>
            <a:r>
              <a:rPr lang="en-US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Processing Diagram: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3898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" r="40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Processing Diagram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223" y="3191561"/>
            <a:ext cx="9242246" cy="23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89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319" y="738562"/>
            <a:ext cx="6058727" cy="432000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SIMBOL YANG DIPERGUNAKAN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1367999"/>
            <a:ext cx="7376554" cy="465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25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Slide image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" r="3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Diagram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644098" y="478156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99" y="1082398"/>
            <a:ext cx="6527065" cy="53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3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Large image placeholder">
            <a:extLst>
              <a:ext uri="{FF2B5EF4-FFF2-40B4-BE49-F238E27FC236}">
                <a16:creationId xmlns:a16="http://schemas.microsoft.com/office/drawing/2014/main" id="{FB15BC12-29C3-3D4B-805A-8A860D70CA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" b="16"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1755" y="1736110"/>
            <a:ext cx="5675313" cy="2364252"/>
          </a:xfrm>
        </p:spPr>
        <p:txBody>
          <a:bodyPr/>
          <a:lstStyle/>
          <a:p>
            <a:pPr algn="ctr"/>
            <a:r>
              <a:rPr lang="en-US" sz="3600" b="1" dirty="0"/>
              <a:t>“Network Computing Hardware Diagram” ARTIFACT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888866-542D-43D4-BFE1-045D3635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67AA2A8-C66E-4F4C-A6E7-E7ABCE7E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BF5B12D-6F10-4377-9094-B3E79ECB1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457E90-C854-FDD3-0B98-D32C39BC2B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26</a:t>
            </a:fld>
            <a:endParaRPr lang="en-US" noProof="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AA23743-35E8-DB49-5D47-C250DB9AC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6616999"/>
              </p:ext>
            </p:extLst>
          </p:nvPr>
        </p:nvGraphicFramePr>
        <p:xfrm>
          <a:off x="833120" y="2705298"/>
          <a:ext cx="10170160" cy="2882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17575F-F3D0-ABFE-92B7-A491F61CA663}"/>
              </a:ext>
            </a:extLst>
          </p:cNvPr>
          <p:cNvSpPr txBox="1"/>
          <p:nvPr/>
        </p:nvSpPr>
        <p:spPr>
          <a:xfrm>
            <a:off x="1574800" y="1008390"/>
            <a:ext cx="7973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COMPUTING HARDWARE DIAGRAM</a:t>
            </a:r>
          </a:p>
        </p:txBody>
      </p:sp>
    </p:spTree>
    <p:extLst>
      <p:ext uri="{BB962C8B-B14F-4D97-AF65-F5344CB8AC3E}">
        <p14:creationId xmlns:p14="http://schemas.microsoft.com/office/powerpoint/2010/main" val="1158816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457E90-C854-FDD3-0B98-D32C39BC2B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27</a:t>
            </a:fld>
            <a:endParaRPr lang="en-US" noProof="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AA23743-35E8-DB49-5D47-C250DB9AC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0283891"/>
              </p:ext>
            </p:extLst>
          </p:nvPr>
        </p:nvGraphicFramePr>
        <p:xfrm>
          <a:off x="833120" y="2705298"/>
          <a:ext cx="10170160" cy="3473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17575F-F3D0-ABFE-92B7-A491F61CA663}"/>
              </a:ext>
            </a:extLst>
          </p:cNvPr>
          <p:cNvSpPr txBox="1"/>
          <p:nvPr/>
        </p:nvSpPr>
        <p:spPr>
          <a:xfrm>
            <a:off x="1625600" y="679572"/>
            <a:ext cx="79736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 UTAMA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COMPUTING HARDWARE DIAGRAM</a:t>
            </a:r>
          </a:p>
        </p:txBody>
      </p:sp>
    </p:spTree>
    <p:extLst>
      <p:ext uri="{BB962C8B-B14F-4D97-AF65-F5344CB8AC3E}">
        <p14:creationId xmlns:p14="http://schemas.microsoft.com/office/powerpoint/2010/main" val="2280604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457E90-C854-FDD3-0B98-D32C39BC2B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28</a:t>
            </a:fld>
            <a:endParaRPr lang="en-US" noProof="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AA23743-35E8-DB49-5D47-C250DB9AC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6882849"/>
              </p:ext>
            </p:extLst>
          </p:nvPr>
        </p:nvGraphicFramePr>
        <p:xfrm>
          <a:off x="833120" y="2705298"/>
          <a:ext cx="10170160" cy="3473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17575F-F3D0-ABFE-92B7-A491F61CA663}"/>
              </a:ext>
            </a:extLst>
          </p:cNvPr>
          <p:cNvSpPr txBox="1"/>
          <p:nvPr/>
        </p:nvSpPr>
        <p:spPr>
          <a:xfrm>
            <a:off x="1625600" y="679572"/>
            <a:ext cx="79736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 UTAMA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COMPUTING HARDWARE DIAGRAM</a:t>
            </a:r>
          </a:p>
        </p:txBody>
      </p:sp>
    </p:spTree>
    <p:extLst>
      <p:ext uri="{BB962C8B-B14F-4D97-AF65-F5344CB8AC3E}">
        <p14:creationId xmlns:p14="http://schemas.microsoft.com/office/powerpoint/2010/main" val="2150790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457E90-C854-FDD3-0B98-D32C39BC2B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29</a:t>
            </a:fld>
            <a:endParaRPr lang="en-US" noProof="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AA23743-35E8-DB49-5D47-C250DB9AC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3942680"/>
              </p:ext>
            </p:extLst>
          </p:nvPr>
        </p:nvGraphicFramePr>
        <p:xfrm>
          <a:off x="833120" y="2705298"/>
          <a:ext cx="10170160" cy="3473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17575F-F3D0-ABFE-92B7-A491F61CA663}"/>
              </a:ext>
            </a:extLst>
          </p:cNvPr>
          <p:cNvSpPr txBox="1"/>
          <p:nvPr/>
        </p:nvSpPr>
        <p:spPr>
          <a:xfrm>
            <a:off x="1625600" y="679572"/>
            <a:ext cx="79736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FUNGSI DAN MANFAAT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COMPUTING HARDWARE DIAGRAM</a:t>
            </a:r>
          </a:p>
        </p:txBody>
      </p:sp>
    </p:spTree>
    <p:extLst>
      <p:ext uri="{BB962C8B-B14F-4D97-AF65-F5344CB8AC3E}">
        <p14:creationId xmlns:p14="http://schemas.microsoft.com/office/powerpoint/2010/main" val="407190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" r="40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Divider Option 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25" y="432426"/>
            <a:ext cx="9780392" cy="592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457E90-C854-FDD3-0B98-D32C39BC2B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30</a:t>
            </a:fld>
            <a:endParaRPr lang="en-US" noProof="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AA23743-35E8-DB49-5D47-C250DB9AC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2249671"/>
              </p:ext>
            </p:extLst>
          </p:nvPr>
        </p:nvGraphicFramePr>
        <p:xfrm>
          <a:off x="833120" y="2705298"/>
          <a:ext cx="10170160" cy="2933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17575F-F3D0-ABFE-92B7-A491F61CA663}"/>
              </a:ext>
            </a:extLst>
          </p:cNvPr>
          <p:cNvSpPr txBox="1"/>
          <p:nvPr/>
        </p:nvSpPr>
        <p:spPr>
          <a:xfrm>
            <a:off x="1625600" y="679572"/>
            <a:ext cx="79736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FUNGSI DAN MANFAAT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COMPUTING HARDWARE DIAGRAM</a:t>
            </a:r>
          </a:p>
        </p:txBody>
      </p:sp>
    </p:spTree>
    <p:extLst>
      <p:ext uri="{BB962C8B-B14F-4D97-AF65-F5344CB8AC3E}">
        <p14:creationId xmlns:p14="http://schemas.microsoft.com/office/powerpoint/2010/main" val="880534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457E90-C854-FDD3-0B98-D32C39BC2B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31</a:t>
            </a:fld>
            <a:endParaRPr lang="en-US" noProof="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AA23743-35E8-DB49-5D47-C250DB9AC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414309"/>
              </p:ext>
            </p:extLst>
          </p:nvPr>
        </p:nvGraphicFramePr>
        <p:xfrm>
          <a:off x="833120" y="2705298"/>
          <a:ext cx="10170160" cy="3248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17575F-F3D0-ABFE-92B7-A491F61CA663}"/>
              </a:ext>
            </a:extLst>
          </p:cNvPr>
          <p:cNvSpPr txBox="1"/>
          <p:nvPr/>
        </p:nvSpPr>
        <p:spPr>
          <a:xfrm>
            <a:off x="1625600" y="679572"/>
            <a:ext cx="79736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2800" b="1" i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Penggunaan</a:t>
            </a:r>
            <a:r>
              <a:rPr lang="en-US" sz="28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sz="28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Praktik</a:t>
            </a:r>
            <a:endParaRPr lang="en-US" sz="28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COMPUTING HARDWARE DIAGRAM</a:t>
            </a:r>
          </a:p>
        </p:txBody>
      </p:sp>
    </p:spTree>
    <p:extLst>
      <p:ext uri="{BB962C8B-B14F-4D97-AF65-F5344CB8AC3E}">
        <p14:creationId xmlns:p14="http://schemas.microsoft.com/office/powerpoint/2010/main" val="2424878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" r="40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9821" y="1282507"/>
            <a:ext cx="4459766" cy="3146839"/>
          </a:xfrm>
        </p:spPr>
        <p:txBody>
          <a:bodyPr/>
          <a:lstStyle/>
          <a:p>
            <a:pPr algn="ctr"/>
            <a:r>
              <a:rPr lang="en-US" dirty="0"/>
              <a:t>Network Computing Hardware  Diagram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32" y="3678130"/>
            <a:ext cx="10296429" cy="259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7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6209432" cy="432000"/>
          </a:xfrm>
        </p:spPr>
        <p:txBody>
          <a:bodyPr/>
          <a:lstStyle/>
          <a:p>
            <a:r>
              <a:rPr lang="en-US" b="1" dirty="0"/>
              <a:t>SIMBOL YANG DIPERGUNAKAN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1330031"/>
            <a:ext cx="3322052" cy="4852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537" y="1376163"/>
            <a:ext cx="7465694" cy="464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84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Slide image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" r="3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7212099" cy="432000"/>
          </a:xfrm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Computing Hardware Diagram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644098" y="478156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997430"/>
            <a:ext cx="8411669" cy="547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35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" r="31"/>
          <a:stretch>
            <a:fillRect/>
          </a:stretch>
        </p:blipFill>
        <p:spPr/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Large image placeholder">
            <a:extLst>
              <a:ext uri="{FF2B5EF4-FFF2-40B4-BE49-F238E27FC236}">
                <a16:creationId xmlns:a16="http://schemas.microsoft.com/office/drawing/2014/main" id="{FB15BC12-29C3-3D4B-805A-8A860D70CA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" b="16"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1755" y="1736110"/>
            <a:ext cx="5675313" cy="2287250"/>
          </a:xfrm>
        </p:spPr>
        <p:txBody>
          <a:bodyPr/>
          <a:lstStyle/>
          <a:p>
            <a:pPr algn="ctr"/>
            <a:r>
              <a:rPr lang="en-US" sz="4400" b="1" dirty="0"/>
              <a:t>“ENVIRONMENT AND LOCATION DIAGRAM” ARTEFACT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888866-542D-43D4-BFE1-045D3635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67AA2A8-C66E-4F4C-A6E7-E7ABCE7E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BF5B12D-6F10-4377-9094-B3E79ECB1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1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140C24-AB7F-4D78-24A8-00A1525F58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902C58-6326-1505-2176-6F876B01CA9A}"/>
              </a:ext>
            </a:extLst>
          </p:cNvPr>
          <p:cNvSpPr txBox="1"/>
          <p:nvPr/>
        </p:nvSpPr>
        <p:spPr>
          <a:xfrm>
            <a:off x="1729740" y="2948077"/>
            <a:ext cx="84404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Environment and Location Diagram, </a:t>
            </a:r>
            <a:r>
              <a:rPr lang="en-US" sz="2400" b="1" i="0" dirty="0" err="1">
                <a:solidFill>
                  <a:srgbClr val="0D0D0D"/>
                </a:solidFill>
                <a:effectLst/>
                <a:latin typeface="Söhne"/>
              </a:rPr>
              <a:t>dalam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0D0D0D"/>
                </a:solidFill>
                <a:effectLst/>
                <a:latin typeface="Söhne"/>
              </a:rPr>
              <a:t>konteks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 Enterprise Architecture (EA), </a:t>
            </a:r>
            <a:r>
              <a:rPr lang="en-US" sz="2400" b="1" i="0" dirty="0" err="1">
                <a:solidFill>
                  <a:srgbClr val="0D0D0D"/>
                </a:solidFill>
                <a:effectLst/>
                <a:latin typeface="Söhne"/>
              </a:rPr>
              <a:t>khususnya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0D0D0D"/>
                </a:solidFill>
                <a:effectLst/>
                <a:latin typeface="Söhne"/>
              </a:rPr>
              <a:t>menurut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0D0D0D"/>
                </a:solidFill>
                <a:effectLst/>
                <a:latin typeface="Söhne"/>
              </a:rPr>
              <a:t>metodologi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0D0D0D"/>
                </a:solidFill>
                <a:effectLst/>
                <a:latin typeface="Söhne"/>
              </a:rPr>
              <a:t>seperti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 TOGAF, </a:t>
            </a:r>
            <a:r>
              <a:rPr lang="en-US" sz="2400" b="1" i="0" dirty="0" err="1">
                <a:solidFill>
                  <a:srgbClr val="0D0D0D"/>
                </a:solidFill>
                <a:effectLst/>
                <a:latin typeface="Söhne"/>
              </a:rPr>
              <a:t>adalah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 diagram yang </a:t>
            </a:r>
            <a:r>
              <a:rPr lang="en-US" sz="2400" b="1" i="0" dirty="0" err="1">
                <a:solidFill>
                  <a:srgbClr val="0D0D0D"/>
                </a:solidFill>
                <a:effectLst/>
                <a:latin typeface="Söhne"/>
              </a:rPr>
              <a:t>menggambarkan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0D0D0D"/>
                </a:solidFill>
                <a:effectLst/>
                <a:latin typeface="Söhne"/>
              </a:rPr>
              <a:t>distribusi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0D0D0D"/>
                </a:solidFill>
                <a:effectLst/>
                <a:latin typeface="Söhne"/>
              </a:rPr>
              <a:t>fisik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0D0D0D"/>
                </a:solidFill>
                <a:effectLst/>
                <a:latin typeface="Söhne"/>
              </a:rPr>
              <a:t>aset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 TI di </a:t>
            </a:r>
            <a:r>
              <a:rPr lang="en-US" sz="2400" b="1" i="0" dirty="0" err="1">
                <a:solidFill>
                  <a:srgbClr val="0D0D0D"/>
                </a:solidFill>
                <a:effectLst/>
                <a:latin typeface="Söhne"/>
              </a:rPr>
              <a:t>seluruh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0D0D0D"/>
                </a:solidFill>
                <a:effectLst/>
                <a:latin typeface="Söhne"/>
              </a:rPr>
              <a:t>organisasi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D0D0D"/>
                </a:solidFill>
                <a:effectLst/>
                <a:latin typeface="Söhne"/>
              </a:rPr>
              <a:t>Ini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0D0D0D"/>
                </a:solidFill>
                <a:effectLst/>
                <a:latin typeface="Söhne"/>
              </a:rPr>
              <a:t>termasuk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0D0D0D"/>
                </a:solidFill>
                <a:effectLst/>
                <a:latin typeface="Söhne"/>
              </a:rPr>
              <a:t>perangkat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0D0D0D"/>
                </a:solidFill>
                <a:effectLst/>
                <a:latin typeface="Söhne"/>
              </a:rPr>
              <a:t>keras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sz="2400" b="1" i="0" dirty="0" err="1">
                <a:solidFill>
                  <a:srgbClr val="0D0D0D"/>
                </a:solidFill>
                <a:effectLst/>
                <a:latin typeface="Söhne"/>
              </a:rPr>
              <a:t>jaringan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, dan </a:t>
            </a:r>
            <a:r>
              <a:rPr lang="en-US" sz="2400" b="1" i="0" dirty="0" err="1">
                <a:solidFill>
                  <a:srgbClr val="0D0D0D"/>
                </a:solidFill>
                <a:effectLst/>
                <a:latin typeface="Söhne"/>
              </a:rPr>
              <a:t>lokasi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0D0D0D"/>
                </a:solidFill>
                <a:effectLst/>
                <a:latin typeface="Söhne"/>
              </a:rPr>
              <a:t>geografis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0D0D0D"/>
                </a:solidFill>
                <a:effectLst/>
                <a:latin typeface="Söhne"/>
              </a:rPr>
              <a:t>tempat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0D0D0D"/>
                </a:solidFill>
                <a:effectLst/>
                <a:latin typeface="Söhne"/>
              </a:rPr>
              <a:t>aset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 TI </a:t>
            </a:r>
            <a:r>
              <a:rPr lang="en-US" sz="2400" b="1" i="0" dirty="0" err="1">
                <a:solidFill>
                  <a:srgbClr val="0D0D0D"/>
                </a:solidFill>
                <a:effectLst/>
                <a:latin typeface="Söhne"/>
              </a:rPr>
              <a:t>berada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 dan </a:t>
            </a:r>
            <a:r>
              <a:rPr lang="en-US" sz="2400" b="1" i="0" dirty="0" err="1">
                <a:solidFill>
                  <a:srgbClr val="0D0D0D"/>
                </a:solidFill>
                <a:effectLst/>
                <a:latin typeface="Söhne"/>
              </a:rPr>
              <a:t>bagaimana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0D0D0D"/>
                </a:solidFill>
                <a:effectLst/>
                <a:latin typeface="Söhne"/>
              </a:rPr>
              <a:t>mereka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0D0D0D"/>
                </a:solidFill>
                <a:effectLst/>
                <a:latin typeface="Söhne"/>
              </a:rPr>
              <a:t>saling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0D0D0D"/>
                </a:solidFill>
                <a:effectLst/>
                <a:latin typeface="Söhne"/>
              </a:rPr>
              <a:t>berhubungan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C9DC9-2D3B-029F-FB39-5061970B1EAE}"/>
              </a:ext>
            </a:extLst>
          </p:cNvPr>
          <p:cNvSpPr txBox="1"/>
          <p:nvPr/>
        </p:nvSpPr>
        <p:spPr>
          <a:xfrm>
            <a:off x="1851660" y="1032947"/>
            <a:ext cx="81661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Environment and Location Diagram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556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140C24-AB7F-4D78-24A8-00A1525F58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323333C-93C1-ACFA-F626-7C25E378E6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8388051"/>
              </p:ext>
            </p:extLst>
          </p:nvPr>
        </p:nvGraphicFramePr>
        <p:xfrm>
          <a:off x="1137919" y="2519681"/>
          <a:ext cx="10052819" cy="3799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38C9DC9-2D3B-029F-FB39-5061970B1EAE}"/>
              </a:ext>
            </a:extLst>
          </p:cNvPr>
          <p:cNvSpPr txBox="1"/>
          <p:nvPr/>
        </p:nvSpPr>
        <p:spPr>
          <a:xfrm>
            <a:off x="1729740" y="679572"/>
            <a:ext cx="81661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 err="1">
                <a:solidFill>
                  <a:schemeClr val="bg1"/>
                </a:solidFill>
                <a:effectLst/>
                <a:latin typeface="Söhne"/>
              </a:rPr>
              <a:t>Komponen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Söhne"/>
              </a:rPr>
              <a:t> Utama Environment and Location Diagram:</a:t>
            </a:r>
          </a:p>
        </p:txBody>
      </p:sp>
    </p:spTree>
    <p:extLst>
      <p:ext uri="{BB962C8B-B14F-4D97-AF65-F5344CB8AC3E}">
        <p14:creationId xmlns:p14="http://schemas.microsoft.com/office/powerpoint/2010/main" val="188557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140C24-AB7F-4D78-24A8-00A1525F58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323333C-93C1-ACFA-F626-7C25E378E6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777713"/>
              </p:ext>
            </p:extLst>
          </p:nvPr>
        </p:nvGraphicFramePr>
        <p:xfrm>
          <a:off x="1137919" y="2519681"/>
          <a:ext cx="10052819" cy="2875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38C9DC9-2D3B-029F-FB39-5061970B1EAE}"/>
              </a:ext>
            </a:extLst>
          </p:cNvPr>
          <p:cNvSpPr txBox="1"/>
          <p:nvPr/>
        </p:nvSpPr>
        <p:spPr>
          <a:xfrm>
            <a:off x="1729740" y="679572"/>
            <a:ext cx="81661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 err="1">
                <a:solidFill>
                  <a:schemeClr val="bg1"/>
                </a:solidFill>
                <a:effectLst/>
                <a:latin typeface="Söhne"/>
              </a:rPr>
              <a:t>Komponen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Söhne"/>
              </a:rPr>
              <a:t> Utama Environment and Location Diagram:</a:t>
            </a:r>
          </a:p>
        </p:txBody>
      </p:sp>
    </p:spTree>
    <p:extLst>
      <p:ext uri="{BB962C8B-B14F-4D97-AF65-F5344CB8AC3E}">
        <p14:creationId xmlns:p14="http://schemas.microsoft.com/office/powerpoint/2010/main" val="127880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140C24-AB7F-4D78-24A8-00A1525F58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323333C-93C1-ACFA-F626-7C25E378E6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833191"/>
              </p:ext>
            </p:extLst>
          </p:nvPr>
        </p:nvGraphicFramePr>
        <p:xfrm>
          <a:off x="1137919" y="2519681"/>
          <a:ext cx="10052819" cy="3658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38C9DC9-2D3B-029F-FB39-5061970B1EAE}"/>
              </a:ext>
            </a:extLst>
          </p:cNvPr>
          <p:cNvSpPr txBox="1"/>
          <p:nvPr/>
        </p:nvSpPr>
        <p:spPr>
          <a:xfrm>
            <a:off x="1729740" y="679572"/>
            <a:ext cx="81661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 err="1">
                <a:solidFill>
                  <a:schemeClr val="bg1"/>
                </a:solidFill>
              </a:rPr>
              <a:t>Fungsi</a:t>
            </a:r>
            <a:r>
              <a:rPr lang="en-US" sz="4000" b="1" i="0" dirty="0">
                <a:solidFill>
                  <a:schemeClr val="bg1"/>
                </a:solidFill>
              </a:rPr>
              <a:t> dan </a:t>
            </a:r>
            <a:r>
              <a:rPr lang="en-US" sz="4000" b="1" i="0" dirty="0" err="1">
                <a:solidFill>
                  <a:schemeClr val="bg1"/>
                </a:solidFill>
              </a:rPr>
              <a:t>Manfaat</a:t>
            </a:r>
            <a:endParaRPr lang="en-US" sz="4000" b="1" i="0" dirty="0">
              <a:solidFill>
                <a:schemeClr val="bg1"/>
              </a:solidFill>
            </a:endParaRPr>
          </a:p>
          <a:p>
            <a:pPr algn="l"/>
            <a:r>
              <a:rPr lang="en-US" sz="4000" b="1" i="0" dirty="0">
                <a:solidFill>
                  <a:schemeClr val="bg1"/>
                </a:solidFill>
                <a:effectLst/>
                <a:latin typeface="Söhne"/>
              </a:rPr>
              <a:t>Environment and Location Diagram:</a:t>
            </a:r>
          </a:p>
        </p:txBody>
      </p:sp>
    </p:spTree>
    <p:extLst>
      <p:ext uri="{BB962C8B-B14F-4D97-AF65-F5344CB8AC3E}">
        <p14:creationId xmlns:p14="http://schemas.microsoft.com/office/powerpoint/2010/main" val="158914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140C24-AB7F-4D78-24A8-00A1525F58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323333C-93C1-ACFA-F626-7C25E378E6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543915"/>
              </p:ext>
            </p:extLst>
          </p:nvPr>
        </p:nvGraphicFramePr>
        <p:xfrm>
          <a:off x="1069590" y="2519681"/>
          <a:ext cx="10052819" cy="3658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38C9DC9-2D3B-029F-FB39-5061970B1EAE}"/>
              </a:ext>
            </a:extLst>
          </p:cNvPr>
          <p:cNvSpPr txBox="1"/>
          <p:nvPr/>
        </p:nvSpPr>
        <p:spPr>
          <a:xfrm>
            <a:off x="1729740" y="679572"/>
            <a:ext cx="81661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 err="1">
                <a:solidFill>
                  <a:schemeClr val="bg1"/>
                </a:solidFill>
              </a:rPr>
              <a:t>Fungsi</a:t>
            </a:r>
            <a:r>
              <a:rPr lang="en-US" sz="4000" b="1" i="0" dirty="0">
                <a:solidFill>
                  <a:schemeClr val="bg1"/>
                </a:solidFill>
              </a:rPr>
              <a:t> dan </a:t>
            </a:r>
            <a:r>
              <a:rPr lang="en-US" sz="4000" b="1" i="0" dirty="0" err="1">
                <a:solidFill>
                  <a:schemeClr val="bg1"/>
                </a:solidFill>
              </a:rPr>
              <a:t>Manfaat</a:t>
            </a:r>
            <a:endParaRPr lang="en-US" sz="4000" b="1" i="0" dirty="0">
              <a:solidFill>
                <a:schemeClr val="bg1"/>
              </a:solidFill>
            </a:endParaRPr>
          </a:p>
          <a:p>
            <a:pPr algn="l"/>
            <a:r>
              <a:rPr lang="en-US" sz="4000" b="1" i="0" dirty="0">
                <a:solidFill>
                  <a:schemeClr val="bg1"/>
                </a:solidFill>
                <a:effectLst/>
                <a:latin typeface="Söhne"/>
              </a:rPr>
              <a:t>Environment and Location Diagram:</a:t>
            </a:r>
          </a:p>
        </p:txBody>
      </p:sp>
    </p:spTree>
    <p:extLst>
      <p:ext uri="{BB962C8B-B14F-4D97-AF65-F5344CB8AC3E}">
        <p14:creationId xmlns:p14="http://schemas.microsoft.com/office/powerpoint/2010/main" val="2491075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61FE8A-8F15-409F-AF62-619C69C0D537}">
  <ds:schemaRefs>
    <ds:schemaRef ds:uri="http://purl.org/dc/elements/1.1/"/>
    <ds:schemaRef ds:uri="http://purl.org/dc/dcmitype/"/>
    <ds:schemaRef ds:uri="http://schemas.microsoft.com/office/2006/metadata/properties"/>
    <ds:schemaRef ds:uri="16c05727-aa75-4e4a-9b5f-8a80a1165891"/>
    <ds:schemaRef ds:uri="71af3243-3dd4-4a8d-8c0d-dd76da1f02a5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1337</Words>
  <Application>Microsoft Office PowerPoint</Application>
  <PresentationFormat>Widescreen</PresentationFormat>
  <Paragraphs>164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Century Gothic</vt:lpstr>
      <vt:lpstr>Söhne</vt:lpstr>
      <vt:lpstr>Times New Roman</vt:lpstr>
      <vt:lpstr>Wingdings 3</vt:lpstr>
      <vt:lpstr>Ion Boardroom</vt:lpstr>
      <vt:lpstr>MODUL 6 ARSITEKTUR TEKNOLOGI</vt:lpstr>
      <vt:lpstr>TOGAF ARTEFACT</vt:lpstr>
      <vt:lpstr>Section Divider Option 2</vt:lpstr>
      <vt:lpstr>“ENVIRONMENT AND LOCATION DIAGRAM” ARTEFACT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Environment and Location Diagram</vt:lpstr>
      <vt:lpstr>SIMBOL YANG DIPERGUNAKAN</vt:lpstr>
      <vt:lpstr>Environment and Location Diagram</vt:lpstr>
      <vt:lpstr>“PROCESSING DIAGRAM” ARTIFACT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Processing Diagram</vt:lpstr>
      <vt:lpstr>SIMBOL YANG DIPERGUNAKAN</vt:lpstr>
      <vt:lpstr>Processing Diagram</vt:lpstr>
      <vt:lpstr>“Network Computing Hardware Diagram” ARTIFACT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Network Computing Hardware  Diagram</vt:lpstr>
      <vt:lpstr>SIMBOL YANG DIPERGUNAKAN</vt:lpstr>
      <vt:lpstr>Network Computing Hardware Diagram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2021-08-23T03:57:26Z</dcterms:created>
  <dcterms:modified xsi:type="dcterms:W3CDTF">2024-03-31T04:35:39Z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