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ARSITEKTUR INFORMASI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1" dirty="0"/>
              <a:t>IR. KHAKIM GHOZALI M.MT</a:t>
            </a:r>
          </a:p>
        </p:txBody>
      </p:sp>
    </p:spTree>
    <p:extLst>
      <p:ext uri="{BB962C8B-B14F-4D97-AF65-F5344CB8AC3E}">
        <p14:creationId xmlns:p14="http://schemas.microsoft.com/office/powerpoint/2010/main" val="185903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CAPAIAN PEMBELAJARAN ARSITEKTUR 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64296"/>
            <a:ext cx="10820400" cy="3654389"/>
          </a:xfrm>
        </p:spPr>
        <p:txBody>
          <a:bodyPr>
            <a:normAutofit/>
          </a:bodyPr>
          <a:lstStyle/>
          <a:p>
            <a:r>
              <a:rPr lang="id-ID" sz="2400" b="1" dirty="0"/>
              <a:t>Mahasiswa mampu memahami memahami metode pembuatan artifak arsitektur bisnis dan arsitektur informasi</a:t>
            </a:r>
          </a:p>
          <a:p>
            <a:r>
              <a:rPr lang="id-ID" sz="2400" b="1" dirty="0"/>
              <a:t>Mahasiswa mampu membuat berbagai artifak arsitektur bisnis </a:t>
            </a:r>
          </a:p>
          <a:p>
            <a:r>
              <a:rPr lang="id-ID" sz="2400" b="1" dirty="0"/>
              <a:t>Mahasiswa mampu membuat berbagai artifak arsitektur informasi </a:t>
            </a:r>
          </a:p>
        </p:txBody>
      </p:sp>
    </p:spTree>
    <p:extLst>
      <p:ext uri="{BB962C8B-B14F-4D97-AF65-F5344CB8AC3E}">
        <p14:creationId xmlns:p14="http://schemas.microsoft.com/office/powerpoint/2010/main" val="14992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52617"/>
            <a:ext cx="8610600" cy="746793"/>
          </a:xfrm>
        </p:spPr>
        <p:txBody>
          <a:bodyPr/>
          <a:lstStyle/>
          <a:p>
            <a:r>
              <a:rPr lang="id-ID" b="1" dirty="0"/>
              <a:t>MATERI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9293"/>
            <a:ext cx="10820400" cy="4659393"/>
          </a:xfrm>
        </p:spPr>
        <p:txBody>
          <a:bodyPr>
            <a:normAutofit lnSpcReduction="10000"/>
          </a:bodyPr>
          <a:lstStyle/>
          <a:p>
            <a:r>
              <a:rPr lang="id-ID" b="1" dirty="0"/>
              <a:t>Konsep Dasar Arsitektur Informasi </a:t>
            </a:r>
          </a:p>
          <a:p>
            <a:r>
              <a:rPr lang="id-ID" b="1" dirty="0"/>
              <a:t>Berbagai Kerangka Kerja Arsitektur Enterprise</a:t>
            </a:r>
          </a:p>
          <a:p>
            <a:r>
              <a:rPr lang="id-ID" b="1" dirty="0"/>
              <a:t>Contoh produk arsitektur enterprise</a:t>
            </a:r>
          </a:p>
          <a:p>
            <a:r>
              <a:rPr lang="id-ID" b="1" dirty="0"/>
              <a:t>Kerangka Kerja TOGAF</a:t>
            </a:r>
          </a:p>
          <a:p>
            <a:r>
              <a:rPr lang="id-ID" b="1" dirty="0"/>
              <a:t>Arsitektur Bisnis: </a:t>
            </a:r>
          </a:p>
          <a:p>
            <a:pPr lvl="1"/>
            <a:r>
              <a:rPr lang="id-ID" b="1" dirty="0"/>
              <a:t>artifact “business dictionary” </a:t>
            </a:r>
          </a:p>
          <a:p>
            <a:pPr lvl="1"/>
            <a:r>
              <a:rPr lang="id-ID" b="1" dirty="0"/>
              <a:t>artifact yang berkaitan dengan  organisasi</a:t>
            </a:r>
          </a:p>
          <a:p>
            <a:pPr lvl="1"/>
            <a:r>
              <a:rPr lang="id-ID" b="1" dirty="0"/>
              <a:t>artifact yang berkaitan dengan fungsi dan layanan</a:t>
            </a:r>
          </a:p>
          <a:p>
            <a:pPr lvl="1"/>
            <a:r>
              <a:rPr lang="id-ID" b="1" dirty="0"/>
              <a:t>artifact yang berkaitan dengan proses bisnis</a:t>
            </a:r>
          </a:p>
          <a:p>
            <a:r>
              <a:rPr lang="id-ID" b="1" dirty="0"/>
              <a:t>Arsitektur Informasi</a:t>
            </a:r>
          </a:p>
          <a:p>
            <a:pPr lvl="1"/>
            <a:r>
              <a:rPr lang="id-ID" b="1" dirty="0"/>
              <a:t>Arsitektur data (logical data diagram, data dissemination diagram, data security diagram, data migration diagram)</a:t>
            </a:r>
          </a:p>
          <a:p>
            <a:pPr lvl="1"/>
            <a:r>
              <a:rPr lang="id-ID" b="1" dirty="0"/>
              <a:t>Artifact “service data diagram”</a:t>
            </a:r>
          </a:p>
          <a:p>
            <a:pPr lvl="1"/>
            <a:endParaRPr lang="id-ID" b="1" dirty="0"/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84658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MATERI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1. Konsep dasar arsitektur informasi</a:t>
            </a:r>
          </a:p>
          <a:p>
            <a:r>
              <a:rPr lang="id-ID" b="1" dirty="0"/>
              <a:t>2. Berbagai kerangka kerja arsitektur enterprise</a:t>
            </a:r>
          </a:p>
          <a:p>
            <a:r>
              <a:rPr lang="id-ID" b="1" dirty="0"/>
              <a:t>3. Prelimanary phase</a:t>
            </a:r>
          </a:p>
          <a:p>
            <a:r>
              <a:rPr lang="id-ID" b="1" dirty="0"/>
              <a:t>4. B</a:t>
            </a:r>
            <a:r>
              <a:rPr lang="en-US" b="1" dirty="0" err="1"/>
              <a:t>usiness</a:t>
            </a:r>
            <a:r>
              <a:rPr lang="en-US" b="1" dirty="0"/>
              <a:t> architecture </a:t>
            </a:r>
            <a:r>
              <a:rPr lang="id-ID" b="1" dirty="0"/>
              <a:t>: </a:t>
            </a:r>
            <a:r>
              <a:rPr lang="en-US" b="1" dirty="0"/>
              <a:t>business entity diagram </a:t>
            </a:r>
            <a:r>
              <a:rPr lang="en-US" b="1" dirty="0" err="1"/>
              <a:t>dan</a:t>
            </a:r>
            <a:r>
              <a:rPr lang="en-US" b="1" dirty="0"/>
              <a:t> actor organization diagram</a:t>
            </a:r>
            <a:endParaRPr lang="id-ID" b="1" dirty="0"/>
          </a:p>
          <a:p>
            <a:r>
              <a:rPr lang="id-ID" b="1" dirty="0"/>
              <a:t>5. Business architecture :  actor catalog, organization decompotition diagram, organization role diagram</a:t>
            </a:r>
          </a:p>
          <a:p>
            <a:r>
              <a:rPr lang="id-ID" b="1" dirty="0"/>
              <a:t>6. Business Architecture :  location organization diagram, location diagram, functional decomposition diagram, business footprint diagram</a:t>
            </a:r>
          </a:p>
          <a:p>
            <a:r>
              <a:rPr lang="id-ID" b="1" dirty="0"/>
              <a:t>7. Business </a:t>
            </a:r>
            <a:r>
              <a:rPr lang="id-ID" b="1"/>
              <a:t>Architecture : business </a:t>
            </a:r>
            <a:r>
              <a:rPr lang="id-ID" b="1" dirty="0"/>
              <a:t>use </a:t>
            </a:r>
            <a:r>
              <a:rPr lang="id-ID" b="1"/>
              <a:t>case diagram</a:t>
            </a:r>
            <a:endParaRPr lang="id-ID" b="1" dirty="0"/>
          </a:p>
          <a:p>
            <a:endParaRPr lang="id-ID" b="1" dirty="0"/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6668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MATERI 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8. Arsitektur data/informasi : artifak “conceptual data diagram”</a:t>
            </a:r>
          </a:p>
          <a:p>
            <a:r>
              <a:rPr lang="id-ID" b="1" dirty="0"/>
              <a:t>9. Arsitektur data/informasi : artifak “product lifecycle diagram”</a:t>
            </a:r>
          </a:p>
          <a:p>
            <a:r>
              <a:rPr lang="id-ID" b="1" dirty="0"/>
              <a:t>10. Arsitektur data/informasi: artifak “logical data diagram”</a:t>
            </a:r>
          </a:p>
          <a:p>
            <a:r>
              <a:rPr lang="id-ID" b="1" dirty="0"/>
              <a:t>11. Arsitektur data/informasi: artifak “data dissemination diagram”</a:t>
            </a:r>
          </a:p>
          <a:p>
            <a:r>
              <a:rPr lang="id-ID" b="1" dirty="0"/>
              <a:t>12. Arsitektur data/informasi: artifak “data security diagram”</a:t>
            </a:r>
          </a:p>
          <a:p>
            <a:r>
              <a:rPr lang="id-ID" b="1" dirty="0"/>
              <a:t>13. Arsitektur data/informasi: artifak “data migration diagram”</a:t>
            </a:r>
          </a:p>
          <a:p>
            <a:r>
              <a:rPr lang="id-ID" b="1" dirty="0"/>
              <a:t>14. Arsitektur data/informasi: artifak “service data diagram”</a:t>
            </a:r>
          </a:p>
        </p:txBody>
      </p:sp>
    </p:spTree>
    <p:extLst>
      <p:ext uri="{BB962C8B-B14F-4D97-AF65-F5344CB8AC3E}">
        <p14:creationId xmlns:p14="http://schemas.microsoft.com/office/powerpoint/2010/main" val="351495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Modelling EnterpriseArchitecture With TOGAF</a:t>
            </a:r>
          </a:p>
          <a:p>
            <a:pPr lvl="1"/>
            <a:r>
              <a:rPr lang="id-ID" b="1" dirty="0"/>
              <a:t>Phillippe Desfray – Gilbert Raymond, elsevier, 2014</a:t>
            </a:r>
          </a:p>
          <a:p>
            <a:r>
              <a:rPr lang="id-ID" b="1" dirty="0">
                <a:solidFill>
                  <a:srgbClr val="FF0000"/>
                </a:solidFill>
              </a:rPr>
              <a:t>Enterprise Architecture and TOGAF (The Open Group Architecture Framework), </a:t>
            </a:r>
          </a:p>
          <a:p>
            <a:pPr lvl="1"/>
            <a:r>
              <a:rPr lang="id-ID" b="1" dirty="0"/>
              <a:t>Alan McSweeney</a:t>
            </a:r>
          </a:p>
          <a:p>
            <a:r>
              <a:rPr lang="id-ID" b="1" dirty="0">
                <a:solidFill>
                  <a:srgbClr val="FF0000"/>
                </a:solidFill>
              </a:rPr>
              <a:t>Acuan-A_Practical_Guide_To_Enterprise_Architectur</a:t>
            </a:r>
          </a:p>
          <a:p>
            <a:pPr lvl="1"/>
            <a:r>
              <a:rPr lang="id-ID" sz="2200" b="1" dirty="0"/>
              <a:t>James McGovern, Scott W. Ambler, Michael E. Stevens, James Linn, Vikas Sharan, </a:t>
            </a:r>
            <a:r>
              <a:rPr lang="id-ID" sz="2400" b="1" dirty="0"/>
              <a:t>Elias K. Jo</a:t>
            </a:r>
          </a:p>
          <a:p>
            <a:r>
              <a:rPr lang="id-ID" b="1" dirty="0">
                <a:solidFill>
                  <a:srgbClr val="FF0000"/>
                </a:solidFill>
              </a:rPr>
              <a:t>EnterpriseArchitecture-A-to-Z</a:t>
            </a:r>
          </a:p>
          <a:p>
            <a:pPr lvl="1"/>
            <a:r>
              <a:rPr lang="id-ID" b="1" dirty="0"/>
              <a:t>Daniel Minoli</a:t>
            </a:r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367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PENILAIAN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TUGAS 1 : 10%</a:t>
            </a:r>
          </a:p>
          <a:p>
            <a:r>
              <a:rPr lang="id-ID" b="1" dirty="0"/>
              <a:t>TUGAS 2: 10%</a:t>
            </a:r>
          </a:p>
          <a:p>
            <a:r>
              <a:rPr lang="id-ID" b="1" dirty="0"/>
              <a:t>TUGAS 3: 10%</a:t>
            </a:r>
          </a:p>
          <a:p>
            <a:r>
              <a:rPr lang="id-ID" b="1" dirty="0"/>
              <a:t>TUGAS 4: 10%</a:t>
            </a:r>
          </a:p>
          <a:p>
            <a:r>
              <a:rPr lang="id-ID" b="1" dirty="0"/>
              <a:t>PROYEK AWAL : 25%</a:t>
            </a:r>
          </a:p>
          <a:p>
            <a:r>
              <a:rPr lang="id-ID" b="1" dirty="0"/>
              <a:t>PROYEK AKHIR </a:t>
            </a:r>
            <a:r>
              <a:rPr lang="id-ID" b="1"/>
              <a:t>: 35%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6246231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111</TotalTime>
  <Words>373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ARSITEKTUR INFORMASI</vt:lpstr>
      <vt:lpstr>CAPAIAN PEMBELAJARAN ARSITEKTUR INFORMASI</vt:lpstr>
      <vt:lpstr>MATERI KULIAH</vt:lpstr>
      <vt:lpstr>MATERI KULIAH</vt:lpstr>
      <vt:lpstr>MATERI KULIAH</vt:lpstr>
      <vt:lpstr>REFERENSI</vt:lpstr>
      <vt:lpstr>PENILAIAN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INFORMASI</dc:title>
  <dc:creator>Zaidan Zianurrahman</dc:creator>
  <cp:lastModifiedBy>hp</cp:lastModifiedBy>
  <cp:revision>32</cp:revision>
  <dcterms:created xsi:type="dcterms:W3CDTF">2020-02-03T02:14:01Z</dcterms:created>
  <dcterms:modified xsi:type="dcterms:W3CDTF">2022-02-08T03:47:13Z</dcterms:modified>
</cp:coreProperties>
</file>