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8" r:id="rId2"/>
    <p:sldId id="313" r:id="rId3"/>
    <p:sldId id="333" r:id="rId4"/>
    <p:sldId id="332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6" r:id="rId15"/>
    <p:sldId id="343" r:id="rId16"/>
    <p:sldId id="345" r:id="rId17"/>
    <p:sldId id="344" r:id="rId18"/>
    <p:sldId id="347" r:id="rId19"/>
    <p:sldId id="349" r:id="rId20"/>
    <p:sldId id="350" r:id="rId21"/>
    <p:sldId id="351" r:id="rId22"/>
    <p:sldId id="352" r:id="rId23"/>
    <p:sldId id="34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  <p:cmAuthor id="3" name="Rizka Wakhidatus Sholikah" initials="RWS" lastIdx="1" clrIdx="2">
    <p:extLst>
      <p:ext uri="{19B8F6BF-5375-455C-9EA6-DF929625EA0E}">
        <p15:presenceInfo xmlns:p15="http://schemas.microsoft.com/office/powerpoint/2012/main" userId="Rizka Wakhidatus Sholik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90345" autoAdjust="0"/>
  </p:normalViewPr>
  <p:slideViewPr>
    <p:cSldViewPr snapToGrid="0">
      <p:cViewPr varScale="1">
        <p:scale>
          <a:sx n="63" d="100"/>
          <a:sy n="63" d="100"/>
        </p:scale>
        <p:origin x="9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DBD34-13EE-4E65-9515-2E8037A52C04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003BFA00-ADE8-4154-9400-4A72A64CB9D4}">
      <dgm:prSet phldrT="[Text]"/>
      <dgm:spPr/>
      <dgm:t>
        <a:bodyPr/>
        <a:lstStyle/>
        <a:p>
          <a:r>
            <a:rPr lang="en-US" dirty="0" smtClean="0"/>
            <a:t>1970-E.F.Codd develops relational database concept</a:t>
          </a:r>
          <a:endParaRPr lang="en-US" dirty="0"/>
        </a:p>
      </dgm:t>
    </dgm:pt>
    <dgm:pt modelId="{FDB22C03-7357-47D7-9A4C-4DA8957F3572}" type="parTrans" cxnId="{194450A8-55C7-47EF-8C8C-1F7B32D3E6F1}">
      <dgm:prSet/>
      <dgm:spPr/>
      <dgm:t>
        <a:bodyPr/>
        <a:lstStyle/>
        <a:p>
          <a:endParaRPr lang="en-US"/>
        </a:p>
      </dgm:t>
    </dgm:pt>
    <dgm:pt modelId="{21515897-79AF-45BF-A6F9-D452538FF00C}" type="sibTrans" cxnId="{194450A8-55C7-47EF-8C8C-1F7B32D3E6F1}">
      <dgm:prSet/>
      <dgm:spPr/>
      <dgm:t>
        <a:bodyPr/>
        <a:lstStyle/>
        <a:p>
          <a:endParaRPr lang="en-US"/>
        </a:p>
      </dgm:t>
    </dgm:pt>
    <dgm:pt modelId="{26C54B8C-DBA9-47AE-BCE6-6016092AEAEF}">
      <dgm:prSet phldrT="[Text]"/>
      <dgm:spPr/>
      <dgm:t>
        <a:bodyPr/>
        <a:lstStyle/>
        <a:p>
          <a:r>
            <a:rPr lang="en-US" dirty="0" smtClean="0"/>
            <a:t>1974-system R with sequel created at IBM</a:t>
          </a:r>
          <a:endParaRPr lang="en-US" dirty="0"/>
        </a:p>
      </dgm:t>
    </dgm:pt>
    <dgm:pt modelId="{EAC2DFFD-49FC-4F83-B66A-8AFC922A01CB}" type="parTrans" cxnId="{2AC420BE-4864-49FD-BC66-87E487122E9A}">
      <dgm:prSet/>
      <dgm:spPr/>
      <dgm:t>
        <a:bodyPr/>
        <a:lstStyle/>
        <a:p>
          <a:endParaRPr lang="en-US"/>
        </a:p>
      </dgm:t>
    </dgm:pt>
    <dgm:pt modelId="{8BB96C18-865B-4D81-851F-B7C8670C53AE}" type="sibTrans" cxnId="{2AC420BE-4864-49FD-BC66-87E487122E9A}">
      <dgm:prSet/>
      <dgm:spPr/>
      <dgm:t>
        <a:bodyPr/>
        <a:lstStyle/>
        <a:p>
          <a:endParaRPr lang="en-US"/>
        </a:p>
      </dgm:t>
    </dgm:pt>
    <dgm:pt modelId="{83609154-411B-4685-BCB9-1B4879837D79}">
      <dgm:prSet phldrT="[Text]"/>
      <dgm:spPr/>
      <dgm:t>
        <a:bodyPr/>
        <a:lstStyle/>
        <a:p>
          <a:r>
            <a:rPr lang="en-US" dirty="0" smtClean="0"/>
            <a:t>1981-SQL first available RDBMS on DOS</a:t>
          </a:r>
          <a:endParaRPr lang="en-US" dirty="0"/>
        </a:p>
      </dgm:t>
    </dgm:pt>
    <dgm:pt modelId="{9F1A371B-C87D-46E3-9C63-6C177C5BE162}" type="parTrans" cxnId="{40FFA6E0-3C08-402A-8E0D-281855965FD4}">
      <dgm:prSet/>
      <dgm:spPr/>
      <dgm:t>
        <a:bodyPr/>
        <a:lstStyle/>
        <a:p>
          <a:endParaRPr lang="en-US"/>
        </a:p>
      </dgm:t>
    </dgm:pt>
    <dgm:pt modelId="{D8E5F0F0-6C11-4B7C-936E-737FF71DA1C5}" type="sibTrans" cxnId="{40FFA6E0-3C08-402A-8E0D-281855965FD4}">
      <dgm:prSet/>
      <dgm:spPr/>
      <dgm:t>
        <a:bodyPr/>
        <a:lstStyle/>
        <a:p>
          <a:endParaRPr lang="en-US"/>
        </a:p>
      </dgm:t>
    </dgm:pt>
    <dgm:pt modelId="{CC16F62C-9DBC-4A96-9288-4E319FD78487}">
      <dgm:prSet phldrT="[Text]"/>
      <dgm:spPr/>
      <dgm:t>
        <a:bodyPr/>
        <a:lstStyle/>
        <a:p>
          <a:r>
            <a:rPr lang="en-US" dirty="0" smtClean="0"/>
            <a:t>1979-Oracle markets first relational DB with SQL</a:t>
          </a:r>
          <a:endParaRPr lang="en-US" dirty="0"/>
        </a:p>
      </dgm:t>
    </dgm:pt>
    <dgm:pt modelId="{731023E4-A9AE-4BB1-B881-A9319B6049CE}" type="parTrans" cxnId="{9D56AC12-5A46-4C02-B053-05A0D1B614A2}">
      <dgm:prSet/>
      <dgm:spPr/>
      <dgm:t>
        <a:bodyPr/>
        <a:lstStyle/>
        <a:p>
          <a:endParaRPr lang="en-US"/>
        </a:p>
      </dgm:t>
    </dgm:pt>
    <dgm:pt modelId="{9C7B80F6-65E1-44C4-966C-5D5F8F441E0D}" type="sibTrans" cxnId="{9D56AC12-5A46-4C02-B053-05A0D1B614A2}">
      <dgm:prSet/>
      <dgm:spPr/>
      <dgm:t>
        <a:bodyPr/>
        <a:lstStyle/>
        <a:p>
          <a:endParaRPr lang="en-US"/>
        </a:p>
      </dgm:t>
    </dgm:pt>
    <dgm:pt modelId="{2B9990E9-FB07-4AE9-83E3-3AFB7086CE9D}">
      <dgm:prSet phldrT="[Text]"/>
      <dgm:spPr/>
      <dgm:t>
        <a:bodyPr/>
        <a:lstStyle/>
        <a:p>
          <a:r>
            <a:rPr lang="en-US" dirty="0" smtClean="0"/>
            <a:t>1986-ANSI SQL standard released</a:t>
          </a:r>
          <a:endParaRPr lang="en-US" dirty="0"/>
        </a:p>
      </dgm:t>
    </dgm:pt>
    <dgm:pt modelId="{254C6674-B60F-436F-A628-AB05CDF04DE0}" type="parTrans" cxnId="{984EC8D9-A12B-4F21-9FA5-EFD027EA9896}">
      <dgm:prSet/>
      <dgm:spPr/>
      <dgm:t>
        <a:bodyPr/>
        <a:lstStyle/>
        <a:p>
          <a:endParaRPr lang="en-US"/>
        </a:p>
      </dgm:t>
    </dgm:pt>
    <dgm:pt modelId="{74B406A2-30E5-49C8-9D46-000129905140}" type="sibTrans" cxnId="{984EC8D9-A12B-4F21-9FA5-EFD027EA9896}">
      <dgm:prSet/>
      <dgm:spPr/>
      <dgm:t>
        <a:bodyPr/>
        <a:lstStyle/>
        <a:p>
          <a:endParaRPr lang="en-US"/>
        </a:p>
      </dgm:t>
    </dgm:pt>
    <dgm:pt modelId="{C4D4DD8E-1A87-4594-BD85-EB0AD19E3302}">
      <dgm:prSet phldrT="[Text]"/>
      <dgm:spPr/>
      <dgm:t>
        <a:bodyPr/>
        <a:lstStyle/>
        <a:p>
          <a:r>
            <a:rPr lang="en-US" dirty="0" smtClean="0"/>
            <a:t>1989-2008 Major ANSI standard updates</a:t>
          </a:r>
          <a:endParaRPr lang="en-US" dirty="0"/>
        </a:p>
      </dgm:t>
    </dgm:pt>
    <dgm:pt modelId="{EC43206D-00F5-4C98-A063-00953BC519D3}" type="parTrans" cxnId="{BED3B2E0-1755-46F1-A420-7C2C4F15D104}">
      <dgm:prSet/>
      <dgm:spPr/>
      <dgm:t>
        <a:bodyPr/>
        <a:lstStyle/>
        <a:p>
          <a:endParaRPr lang="en-US"/>
        </a:p>
      </dgm:t>
    </dgm:pt>
    <dgm:pt modelId="{71F06C82-F89B-4E11-AB81-8050CB5C9824}" type="sibTrans" cxnId="{BED3B2E0-1755-46F1-A420-7C2C4F15D104}">
      <dgm:prSet/>
      <dgm:spPr/>
      <dgm:t>
        <a:bodyPr/>
        <a:lstStyle/>
        <a:p>
          <a:endParaRPr lang="en-US"/>
        </a:p>
      </dgm:t>
    </dgm:pt>
    <dgm:pt modelId="{A21EAEEE-05BD-403E-9F87-1B97FC0122E7}" type="pres">
      <dgm:prSet presAssocID="{7D1DBD34-13EE-4E65-9515-2E8037A52C04}" presName="Name0" presStyleCnt="0">
        <dgm:presLayoutVars>
          <dgm:dir/>
          <dgm:resizeHandles val="exact"/>
        </dgm:presLayoutVars>
      </dgm:prSet>
      <dgm:spPr/>
    </dgm:pt>
    <dgm:pt modelId="{000F0F1E-5C33-403A-ABB4-65A760E5CD0A}" type="pres">
      <dgm:prSet presAssocID="{7D1DBD34-13EE-4E65-9515-2E8037A52C04}" presName="arrow" presStyleLbl="bgShp" presStyleIdx="0" presStyleCnt="1"/>
      <dgm:spPr/>
    </dgm:pt>
    <dgm:pt modelId="{FE650B40-152F-4C0C-BF17-4FFBE4D88430}" type="pres">
      <dgm:prSet presAssocID="{7D1DBD34-13EE-4E65-9515-2E8037A52C04}" presName="points" presStyleCnt="0"/>
      <dgm:spPr/>
    </dgm:pt>
    <dgm:pt modelId="{05301E7F-9743-48A5-94F4-CD5D3518455A}" type="pres">
      <dgm:prSet presAssocID="{003BFA00-ADE8-4154-9400-4A72A64CB9D4}" presName="compositeA" presStyleCnt="0"/>
      <dgm:spPr/>
    </dgm:pt>
    <dgm:pt modelId="{36F6E9DC-941F-423B-88EC-42E82B13630D}" type="pres">
      <dgm:prSet presAssocID="{003BFA00-ADE8-4154-9400-4A72A64CB9D4}" presName="textA" presStyleLbl="revTx" presStyleIdx="0" presStyleCnt="6">
        <dgm:presLayoutVars>
          <dgm:bulletEnabled val="1"/>
        </dgm:presLayoutVars>
      </dgm:prSet>
      <dgm:spPr/>
    </dgm:pt>
    <dgm:pt modelId="{D653EA5F-17C9-44A5-961C-C8B51BAEF215}" type="pres">
      <dgm:prSet presAssocID="{003BFA00-ADE8-4154-9400-4A72A64CB9D4}" presName="circleA" presStyleLbl="node1" presStyleIdx="0" presStyleCnt="6"/>
      <dgm:spPr/>
    </dgm:pt>
    <dgm:pt modelId="{CF91DBF6-370D-45DA-99BE-A2987D630DF2}" type="pres">
      <dgm:prSet presAssocID="{003BFA00-ADE8-4154-9400-4A72A64CB9D4}" presName="spaceA" presStyleCnt="0"/>
      <dgm:spPr/>
    </dgm:pt>
    <dgm:pt modelId="{EC21E760-0A55-4D07-BBB3-C98376822F69}" type="pres">
      <dgm:prSet presAssocID="{21515897-79AF-45BF-A6F9-D452538FF00C}" presName="space" presStyleCnt="0"/>
      <dgm:spPr/>
    </dgm:pt>
    <dgm:pt modelId="{1C7D4E71-7632-4835-B5B7-04FE1502E1F7}" type="pres">
      <dgm:prSet presAssocID="{26C54B8C-DBA9-47AE-BCE6-6016092AEAEF}" presName="compositeB" presStyleCnt="0"/>
      <dgm:spPr/>
    </dgm:pt>
    <dgm:pt modelId="{C6572E4D-E082-452E-9F6C-B592AA0BBB68}" type="pres">
      <dgm:prSet presAssocID="{26C54B8C-DBA9-47AE-BCE6-6016092AEAEF}" presName="textB" presStyleLbl="revTx" presStyleIdx="1" presStyleCnt="6">
        <dgm:presLayoutVars>
          <dgm:bulletEnabled val="1"/>
        </dgm:presLayoutVars>
      </dgm:prSet>
      <dgm:spPr/>
    </dgm:pt>
    <dgm:pt modelId="{D3BF40A2-A434-419C-B7ED-DA6DE6BD9C6F}" type="pres">
      <dgm:prSet presAssocID="{26C54B8C-DBA9-47AE-BCE6-6016092AEAEF}" presName="circleB" presStyleLbl="node1" presStyleIdx="1" presStyleCnt="6"/>
      <dgm:spPr/>
    </dgm:pt>
    <dgm:pt modelId="{201C48E8-B0CD-47F7-A461-25A3B18B663D}" type="pres">
      <dgm:prSet presAssocID="{26C54B8C-DBA9-47AE-BCE6-6016092AEAEF}" presName="spaceB" presStyleCnt="0"/>
      <dgm:spPr/>
    </dgm:pt>
    <dgm:pt modelId="{F9845434-6555-4CF6-A914-0D1B22AB061F}" type="pres">
      <dgm:prSet presAssocID="{8BB96C18-865B-4D81-851F-B7C8670C53AE}" presName="space" presStyleCnt="0"/>
      <dgm:spPr/>
    </dgm:pt>
    <dgm:pt modelId="{8E2948B8-EEE8-4F8B-940E-626A79DC14EF}" type="pres">
      <dgm:prSet presAssocID="{CC16F62C-9DBC-4A96-9288-4E319FD78487}" presName="compositeA" presStyleCnt="0"/>
      <dgm:spPr/>
    </dgm:pt>
    <dgm:pt modelId="{E24B9E97-BF4B-4E64-A5C7-8E0C48E5356C}" type="pres">
      <dgm:prSet presAssocID="{CC16F62C-9DBC-4A96-9288-4E319FD78487}" presName="textA" presStyleLbl="revTx" presStyleIdx="2" presStyleCnt="6">
        <dgm:presLayoutVars>
          <dgm:bulletEnabled val="1"/>
        </dgm:presLayoutVars>
      </dgm:prSet>
      <dgm:spPr/>
    </dgm:pt>
    <dgm:pt modelId="{7D17E70A-8753-4D33-8240-5E46C463DC91}" type="pres">
      <dgm:prSet presAssocID="{CC16F62C-9DBC-4A96-9288-4E319FD78487}" presName="circleA" presStyleLbl="node1" presStyleIdx="2" presStyleCnt="6"/>
      <dgm:spPr/>
    </dgm:pt>
    <dgm:pt modelId="{D9414EA5-5A76-4FFC-9104-0D49D9B32F89}" type="pres">
      <dgm:prSet presAssocID="{CC16F62C-9DBC-4A96-9288-4E319FD78487}" presName="spaceA" presStyleCnt="0"/>
      <dgm:spPr/>
    </dgm:pt>
    <dgm:pt modelId="{F600A83B-EC18-431B-9561-BE91501C4D31}" type="pres">
      <dgm:prSet presAssocID="{9C7B80F6-65E1-44C4-966C-5D5F8F441E0D}" presName="space" presStyleCnt="0"/>
      <dgm:spPr/>
    </dgm:pt>
    <dgm:pt modelId="{2A59E38C-0EED-4B50-A912-20E35B67D82F}" type="pres">
      <dgm:prSet presAssocID="{83609154-411B-4685-BCB9-1B4879837D79}" presName="compositeB" presStyleCnt="0"/>
      <dgm:spPr/>
    </dgm:pt>
    <dgm:pt modelId="{FAEFA311-FA64-4E0A-8A86-C0CEA07423A3}" type="pres">
      <dgm:prSet presAssocID="{83609154-411B-4685-BCB9-1B4879837D79}" presName="textB" presStyleLbl="revTx" presStyleIdx="3" presStyleCnt="6">
        <dgm:presLayoutVars>
          <dgm:bulletEnabled val="1"/>
        </dgm:presLayoutVars>
      </dgm:prSet>
      <dgm:spPr/>
    </dgm:pt>
    <dgm:pt modelId="{559361A9-70A3-4030-9CA7-06C5143B60B4}" type="pres">
      <dgm:prSet presAssocID="{83609154-411B-4685-BCB9-1B4879837D79}" presName="circleB" presStyleLbl="node1" presStyleIdx="3" presStyleCnt="6"/>
      <dgm:spPr/>
    </dgm:pt>
    <dgm:pt modelId="{E40B115B-00D6-43CF-9D4E-A7EAB8CCFEE6}" type="pres">
      <dgm:prSet presAssocID="{83609154-411B-4685-BCB9-1B4879837D79}" presName="spaceB" presStyleCnt="0"/>
      <dgm:spPr/>
    </dgm:pt>
    <dgm:pt modelId="{4F5431EF-4BB5-4AD2-A57D-71DCD9755D53}" type="pres">
      <dgm:prSet presAssocID="{D8E5F0F0-6C11-4B7C-936E-737FF71DA1C5}" presName="space" presStyleCnt="0"/>
      <dgm:spPr/>
    </dgm:pt>
    <dgm:pt modelId="{DFF65AE9-C5A1-4862-9D4C-414D23B02AB9}" type="pres">
      <dgm:prSet presAssocID="{2B9990E9-FB07-4AE9-83E3-3AFB7086CE9D}" presName="compositeA" presStyleCnt="0"/>
      <dgm:spPr/>
    </dgm:pt>
    <dgm:pt modelId="{B09AB85B-65AD-4283-BA6D-F9050B2352F2}" type="pres">
      <dgm:prSet presAssocID="{2B9990E9-FB07-4AE9-83E3-3AFB7086CE9D}" presName="textA" presStyleLbl="revTx" presStyleIdx="4" presStyleCnt="6">
        <dgm:presLayoutVars>
          <dgm:bulletEnabled val="1"/>
        </dgm:presLayoutVars>
      </dgm:prSet>
      <dgm:spPr/>
    </dgm:pt>
    <dgm:pt modelId="{715CFC0C-C6DF-4308-B919-4F800901758C}" type="pres">
      <dgm:prSet presAssocID="{2B9990E9-FB07-4AE9-83E3-3AFB7086CE9D}" presName="circleA" presStyleLbl="node1" presStyleIdx="4" presStyleCnt="6"/>
      <dgm:spPr/>
    </dgm:pt>
    <dgm:pt modelId="{D8860529-9DDB-4524-AF43-3C0127409FD7}" type="pres">
      <dgm:prSet presAssocID="{2B9990E9-FB07-4AE9-83E3-3AFB7086CE9D}" presName="spaceA" presStyleCnt="0"/>
      <dgm:spPr/>
    </dgm:pt>
    <dgm:pt modelId="{42005AEA-5C56-49D0-A6DB-094C8B6EE633}" type="pres">
      <dgm:prSet presAssocID="{74B406A2-30E5-49C8-9D46-000129905140}" presName="space" presStyleCnt="0"/>
      <dgm:spPr/>
    </dgm:pt>
    <dgm:pt modelId="{2155D82C-9B52-4DAF-B7AE-DADBBFF6BC5C}" type="pres">
      <dgm:prSet presAssocID="{C4D4DD8E-1A87-4594-BD85-EB0AD19E3302}" presName="compositeB" presStyleCnt="0"/>
      <dgm:spPr/>
    </dgm:pt>
    <dgm:pt modelId="{5788FF7F-F7A9-461E-A00A-662B2283DC41}" type="pres">
      <dgm:prSet presAssocID="{C4D4DD8E-1A87-4594-BD85-EB0AD19E3302}" presName="textB" presStyleLbl="revTx" presStyleIdx="5" presStyleCnt="6">
        <dgm:presLayoutVars>
          <dgm:bulletEnabled val="1"/>
        </dgm:presLayoutVars>
      </dgm:prSet>
      <dgm:spPr/>
    </dgm:pt>
    <dgm:pt modelId="{FF5CE8CB-D0DD-4399-856F-02863657D190}" type="pres">
      <dgm:prSet presAssocID="{C4D4DD8E-1A87-4594-BD85-EB0AD19E3302}" presName="circleB" presStyleLbl="node1" presStyleIdx="5" presStyleCnt="6"/>
      <dgm:spPr/>
    </dgm:pt>
    <dgm:pt modelId="{B006FE30-58DA-4C1F-9C57-59782E6DE6C7}" type="pres">
      <dgm:prSet presAssocID="{C4D4DD8E-1A87-4594-BD85-EB0AD19E3302}" presName="spaceB" presStyleCnt="0"/>
      <dgm:spPr/>
    </dgm:pt>
  </dgm:ptLst>
  <dgm:cxnLst>
    <dgm:cxn modelId="{BED3B2E0-1755-46F1-A420-7C2C4F15D104}" srcId="{7D1DBD34-13EE-4E65-9515-2E8037A52C04}" destId="{C4D4DD8E-1A87-4594-BD85-EB0AD19E3302}" srcOrd="5" destOrd="0" parTransId="{EC43206D-00F5-4C98-A063-00953BC519D3}" sibTransId="{71F06C82-F89B-4E11-AB81-8050CB5C9824}"/>
    <dgm:cxn modelId="{FD0835D7-FC4C-43B0-B532-09357E1C1245}" type="presOf" srcId="{7D1DBD34-13EE-4E65-9515-2E8037A52C04}" destId="{A21EAEEE-05BD-403E-9F87-1B97FC0122E7}" srcOrd="0" destOrd="0" presId="urn:microsoft.com/office/officeart/2005/8/layout/hProcess11"/>
    <dgm:cxn modelId="{2AC420BE-4864-49FD-BC66-87E487122E9A}" srcId="{7D1DBD34-13EE-4E65-9515-2E8037A52C04}" destId="{26C54B8C-DBA9-47AE-BCE6-6016092AEAEF}" srcOrd="1" destOrd="0" parTransId="{EAC2DFFD-49FC-4F83-B66A-8AFC922A01CB}" sibTransId="{8BB96C18-865B-4D81-851F-B7C8670C53AE}"/>
    <dgm:cxn modelId="{984EC8D9-A12B-4F21-9FA5-EFD027EA9896}" srcId="{7D1DBD34-13EE-4E65-9515-2E8037A52C04}" destId="{2B9990E9-FB07-4AE9-83E3-3AFB7086CE9D}" srcOrd="4" destOrd="0" parTransId="{254C6674-B60F-436F-A628-AB05CDF04DE0}" sibTransId="{74B406A2-30E5-49C8-9D46-000129905140}"/>
    <dgm:cxn modelId="{BF8088DD-2E5E-4A59-9A0A-FD62DE815DE8}" type="presOf" srcId="{C4D4DD8E-1A87-4594-BD85-EB0AD19E3302}" destId="{5788FF7F-F7A9-461E-A00A-662B2283DC41}" srcOrd="0" destOrd="0" presId="urn:microsoft.com/office/officeart/2005/8/layout/hProcess11"/>
    <dgm:cxn modelId="{13832E67-3C38-4458-A417-4E7D21742556}" type="presOf" srcId="{83609154-411B-4685-BCB9-1B4879837D79}" destId="{FAEFA311-FA64-4E0A-8A86-C0CEA07423A3}" srcOrd="0" destOrd="0" presId="urn:microsoft.com/office/officeart/2005/8/layout/hProcess11"/>
    <dgm:cxn modelId="{2F56DD91-D4BF-4FE1-A0DD-37CAD65FA06D}" type="presOf" srcId="{003BFA00-ADE8-4154-9400-4A72A64CB9D4}" destId="{36F6E9DC-941F-423B-88EC-42E82B13630D}" srcOrd="0" destOrd="0" presId="urn:microsoft.com/office/officeart/2005/8/layout/hProcess11"/>
    <dgm:cxn modelId="{40FFA6E0-3C08-402A-8E0D-281855965FD4}" srcId="{7D1DBD34-13EE-4E65-9515-2E8037A52C04}" destId="{83609154-411B-4685-BCB9-1B4879837D79}" srcOrd="3" destOrd="0" parTransId="{9F1A371B-C87D-46E3-9C63-6C177C5BE162}" sibTransId="{D8E5F0F0-6C11-4B7C-936E-737FF71DA1C5}"/>
    <dgm:cxn modelId="{194450A8-55C7-47EF-8C8C-1F7B32D3E6F1}" srcId="{7D1DBD34-13EE-4E65-9515-2E8037A52C04}" destId="{003BFA00-ADE8-4154-9400-4A72A64CB9D4}" srcOrd="0" destOrd="0" parTransId="{FDB22C03-7357-47D7-9A4C-4DA8957F3572}" sibTransId="{21515897-79AF-45BF-A6F9-D452538FF00C}"/>
    <dgm:cxn modelId="{358D62FB-6E21-4E00-B511-AF3B5F98BB56}" type="presOf" srcId="{26C54B8C-DBA9-47AE-BCE6-6016092AEAEF}" destId="{C6572E4D-E082-452E-9F6C-B592AA0BBB68}" srcOrd="0" destOrd="0" presId="urn:microsoft.com/office/officeart/2005/8/layout/hProcess11"/>
    <dgm:cxn modelId="{01D3E531-DFCE-4A1E-B961-5A19561D5222}" type="presOf" srcId="{2B9990E9-FB07-4AE9-83E3-3AFB7086CE9D}" destId="{B09AB85B-65AD-4283-BA6D-F9050B2352F2}" srcOrd="0" destOrd="0" presId="urn:microsoft.com/office/officeart/2005/8/layout/hProcess11"/>
    <dgm:cxn modelId="{9D56AC12-5A46-4C02-B053-05A0D1B614A2}" srcId="{7D1DBD34-13EE-4E65-9515-2E8037A52C04}" destId="{CC16F62C-9DBC-4A96-9288-4E319FD78487}" srcOrd="2" destOrd="0" parTransId="{731023E4-A9AE-4BB1-B881-A9319B6049CE}" sibTransId="{9C7B80F6-65E1-44C4-966C-5D5F8F441E0D}"/>
    <dgm:cxn modelId="{52641C3C-F34E-479C-A6E6-227FDB6E13D3}" type="presOf" srcId="{CC16F62C-9DBC-4A96-9288-4E319FD78487}" destId="{E24B9E97-BF4B-4E64-A5C7-8E0C48E5356C}" srcOrd="0" destOrd="0" presId="urn:microsoft.com/office/officeart/2005/8/layout/hProcess11"/>
    <dgm:cxn modelId="{6408FFCB-BE8B-40CA-8A90-A333F530F178}" type="presParOf" srcId="{A21EAEEE-05BD-403E-9F87-1B97FC0122E7}" destId="{000F0F1E-5C33-403A-ABB4-65A760E5CD0A}" srcOrd="0" destOrd="0" presId="urn:microsoft.com/office/officeart/2005/8/layout/hProcess11"/>
    <dgm:cxn modelId="{0DDDD0D1-FD00-4267-BC05-F10CECF03CF3}" type="presParOf" srcId="{A21EAEEE-05BD-403E-9F87-1B97FC0122E7}" destId="{FE650B40-152F-4C0C-BF17-4FFBE4D88430}" srcOrd="1" destOrd="0" presId="urn:microsoft.com/office/officeart/2005/8/layout/hProcess11"/>
    <dgm:cxn modelId="{D7C6A230-97DC-4316-AB63-060EF069C308}" type="presParOf" srcId="{FE650B40-152F-4C0C-BF17-4FFBE4D88430}" destId="{05301E7F-9743-48A5-94F4-CD5D3518455A}" srcOrd="0" destOrd="0" presId="urn:microsoft.com/office/officeart/2005/8/layout/hProcess11"/>
    <dgm:cxn modelId="{1160875E-F5AA-41B7-9886-602638DEAD93}" type="presParOf" srcId="{05301E7F-9743-48A5-94F4-CD5D3518455A}" destId="{36F6E9DC-941F-423B-88EC-42E82B13630D}" srcOrd="0" destOrd="0" presId="urn:microsoft.com/office/officeart/2005/8/layout/hProcess11"/>
    <dgm:cxn modelId="{B2BBF276-C4B5-4474-BC3B-967767DFE35B}" type="presParOf" srcId="{05301E7F-9743-48A5-94F4-CD5D3518455A}" destId="{D653EA5F-17C9-44A5-961C-C8B51BAEF215}" srcOrd="1" destOrd="0" presId="urn:microsoft.com/office/officeart/2005/8/layout/hProcess11"/>
    <dgm:cxn modelId="{042E5A2E-4E9F-47DD-BD13-36470DACAFE6}" type="presParOf" srcId="{05301E7F-9743-48A5-94F4-CD5D3518455A}" destId="{CF91DBF6-370D-45DA-99BE-A2987D630DF2}" srcOrd="2" destOrd="0" presId="urn:microsoft.com/office/officeart/2005/8/layout/hProcess11"/>
    <dgm:cxn modelId="{97FBCEB7-148F-4AA0-9626-99E2982F224F}" type="presParOf" srcId="{FE650B40-152F-4C0C-BF17-4FFBE4D88430}" destId="{EC21E760-0A55-4D07-BBB3-C98376822F69}" srcOrd="1" destOrd="0" presId="urn:microsoft.com/office/officeart/2005/8/layout/hProcess11"/>
    <dgm:cxn modelId="{E4BCC11D-B377-46D3-A0AD-E3D9C75452A2}" type="presParOf" srcId="{FE650B40-152F-4C0C-BF17-4FFBE4D88430}" destId="{1C7D4E71-7632-4835-B5B7-04FE1502E1F7}" srcOrd="2" destOrd="0" presId="urn:microsoft.com/office/officeart/2005/8/layout/hProcess11"/>
    <dgm:cxn modelId="{E498AF47-77C8-491B-8781-5F7222C71C25}" type="presParOf" srcId="{1C7D4E71-7632-4835-B5B7-04FE1502E1F7}" destId="{C6572E4D-E082-452E-9F6C-B592AA0BBB68}" srcOrd="0" destOrd="0" presId="urn:microsoft.com/office/officeart/2005/8/layout/hProcess11"/>
    <dgm:cxn modelId="{26D63D1C-EB77-4271-A783-6E3ADB265321}" type="presParOf" srcId="{1C7D4E71-7632-4835-B5B7-04FE1502E1F7}" destId="{D3BF40A2-A434-419C-B7ED-DA6DE6BD9C6F}" srcOrd="1" destOrd="0" presId="urn:microsoft.com/office/officeart/2005/8/layout/hProcess11"/>
    <dgm:cxn modelId="{7B8139BB-4490-467F-BCDD-3CACCCE7B3B0}" type="presParOf" srcId="{1C7D4E71-7632-4835-B5B7-04FE1502E1F7}" destId="{201C48E8-B0CD-47F7-A461-25A3B18B663D}" srcOrd="2" destOrd="0" presId="urn:microsoft.com/office/officeart/2005/8/layout/hProcess11"/>
    <dgm:cxn modelId="{46F5BC4F-F2F5-4F28-ACFD-D14670045A3B}" type="presParOf" srcId="{FE650B40-152F-4C0C-BF17-4FFBE4D88430}" destId="{F9845434-6555-4CF6-A914-0D1B22AB061F}" srcOrd="3" destOrd="0" presId="urn:microsoft.com/office/officeart/2005/8/layout/hProcess11"/>
    <dgm:cxn modelId="{B37CCD16-517F-46D1-A3E7-43BC3C9B9D11}" type="presParOf" srcId="{FE650B40-152F-4C0C-BF17-4FFBE4D88430}" destId="{8E2948B8-EEE8-4F8B-940E-626A79DC14EF}" srcOrd="4" destOrd="0" presId="urn:microsoft.com/office/officeart/2005/8/layout/hProcess11"/>
    <dgm:cxn modelId="{F6121221-5124-4FD0-B0AA-44D8C56775D3}" type="presParOf" srcId="{8E2948B8-EEE8-4F8B-940E-626A79DC14EF}" destId="{E24B9E97-BF4B-4E64-A5C7-8E0C48E5356C}" srcOrd="0" destOrd="0" presId="urn:microsoft.com/office/officeart/2005/8/layout/hProcess11"/>
    <dgm:cxn modelId="{BA6DDADB-1DB4-4CED-BF8C-B0954794F26C}" type="presParOf" srcId="{8E2948B8-EEE8-4F8B-940E-626A79DC14EF}" destId="{7D17E70A-8753-4D33-8240-5E46C463DC91}" srcOrd="1" destOrd="0" presId="urn:microsoft.com/office/officeart/2005/8/layout/hProcess11"/>
    <dgm:cxn modelId="{C4DA261B-5C38-44A7-BC12-33BE6881E1D9}" type="presParOf" srcId="{8E2948B8-EEE8-4F8B-940E-626A79DC14EF}" destId="{D9414EA5-5A76-4FFC-9104-0D49D9B32F89}" srcOrd="2" destOrd="0" presId="urn:microsoft.com/office/officeart/2005/8/layout/hProcess11"/>
    <dgm:cxn modelId="{4BBACE09-CAE6-42F2-A515-16FC4A6CE375}" type="presParOf" srcId="{FE650B40-152F-4C0C-BF17-4FFBE4D88430}" destId="{F600A83B-EC18-431B-9561-BE91501C4D31}" srcOrd="5" destOrd="0" presId="urn:microsoft.com/office/officeart/2005/8/layout/hProcess11"/>
    <dgm:cxn modelId="{E51EAE27-2954-431E-B274-798E0E6879C6}" type="presParOf" srcId="{FE650B40-152F-4C0C-BF17-4FFBE4D88430}" destId="{2A59E38C-0EED-4B50-A912-20E35B67D82F}" srcOrd="6" destOrd="0" presId="urn:microsoft.com/office/officeart/2005/8/layout/hProcess11"/>
    <dgm:cxn modelId="{C097A1B8-1E3D-4A37-88FB-C37761262ED7}" type="presParOf" srcId="{2A59E38C-0EED-4B50-A912-20E35B67D82F}" destId="{FAEFA311-FA64-4E0A-8A86-C0CEA07423A3}" srcOrd="0" destOrd="0" presId="urn:microsoft.com/office/officeart/2005/8/layout/hProcess11"/>
    <dgm:cxn modelId="{19C051A1-48D3-47AD-9077-60045D4D57BB}" type="presParOf" srcId="{2A59E38C-0EED-4B50-A912-20E35B67D82F}" destId="{559361A9-70A3-4030-9CA7-06C5143B60B4}" srcOrd="1" destOrd="0" presId="urn:microsoft.com/office/officeart/2005/8/layout/hProcess11"/>
    <dgm:cxn modelId="{7C00B6A0-F3E1-4776-9DCE-C6D505DBC3AC}" type="presParOf" srcId="{2A59E38C-0EED-4B50-A912-20E35B67D82F}" destId="{E40B115B-00D6-43CF-9D4E-A7EAB8CCFEE6}" srcOrd="2" destOrd="0" presId="urn:microsoft.com/office/officeart/2005/8/layout/hProcess11"/>
    <dgm:cxn modelId="{7510DA2A-000F-43A9-9E47-CEE2F06DCF18}" type="presParOf" srcId="{FE650B40-152F-4C0C-BF17-4FFBE4D88430}" destId="{4F5431EF-4BB5-4AD2-A57D-71DCD9755D53}" srcOrd="7" destOrd="0" presId="urn:microsoft.com/office/officeart/2005/8/layout/hProcess11"/>
    <dgm:cxn modelId="{396D80BF-076B-4448-A15D-CA47311078A3}" type="presParOf" srcId="{FE650B40-152F-4C0C-BF17-4FFBE4D88430}" destId="{DFF65AE9-C5A1-4862-9D4C-414D23B02AB9}" srcOrd="8" destOrd="0" presId="urn:microsoft.com/office/officeart/2005/8/layout/hProcess11"/>
    <dgm:cxn modelId="{E5D75C20-2B28-45B3-BD35-E8CE1D121511}" type="presParOf" srcId="{DFF65AE9-C5A1-4862-9D4C-414D23B02AB9}" destId="{B09AB85B-65AD-4283-BA6D-F9050B2352F2}" srcOrd="0" destOrd="0" presId="urn:microsoft.com/office/officeart/2005/8/layout/hProcess11"/>
    <dgm:cxn modelId="{FFF10C08-D9CD-4E56-ACE8-973665F30ABA}" type="presParOf" srcId="{DFF65AE9-C5A1-4862-9D4C-414D23B02AB9}" destId="{715CFC0C-C6DF-4308-B919-4F800901758C}" srcOrd="1" destOrd="0" presId="urn:microsoft.com/office/officeart/2005/8/layout/hProcess11"/>
    <dgm:cxn modelId="{275C3BBC-8D24-48FB-B63F-A325EDF851D4}" type="presParOf" srcId="{DFF65AE9-C5A1-4862-9D4C-414D23B02AB9}" destId="{D8860529-9DDB-4524-AF43-3C0127409FD7}" srcOrd="2" destOrd="0" presId="urn:microsoft.com/office/officeart/2005/8/layout/hProcess11"/>
    <dgm:cxn modelId="{C545EE08-2FC3-48B1-940B-8854723A9C17}" type="presParOf" srcId="{FE650B40-152F-4C0C-BF17-4FFBE4D88430}" destId="{42005AEA-5C56-49D0-A6DB-094C8B6EE633}" srcOrd="9" destOrd="0" presId="urn:microsoft.com/office/officeart/2005/8/layout/hProcess11"/>
    <dgm:cxn modelId="{DAAAD768-1AF0-4936-B467-A8E005C57A70}" type="presParOf" srcId="{FE650B40-152F-4C0C-BF17-4FFBE4D88430}" destId="{2155D82C-9B52-4DAF-B7AE-DADBBFF6BC5C}" srcOrd="10" destOrd="0" presId="urn:microsoft.com/office/officeart/2005/8/layout/hProcess11"/>
    <dgm:cxn modelId="{DCCFDDF2-DEE3-4CDE-B78D-682904FA1A5A}" type="presParOf" srcId="{2155D82C-9B52-4DAF-B7AE-DADBBFF6BC5C}" destId="{5788FF7F-F7A9-461E-A00A-662B2283DC41}" srcOrd="0" destOrd="0" presId="urn:microsoft.com/office/officeart/2005/8/layout/hProcess11"/>
    <dgm:cxn modelId="{E61AD12F-A804-48D7-9E25-FF5B29CA4D3C}" type="presParOf" srcId="{2155D82C-9B52-4DAF-B7AE-DADBBFF6BC5C}" destId="{FF5CE8CB-D0DD-4399-856F-02863657D190}" srcOrd="1" destOrd="0" presId="urn:microsoft.com/office/officeart/2005/8/layout/hProcess11"/>
    <dgm:cxn modelId="{E285E95C-273A-4CE4-8036-2EE79076BB24}" type="presParOf" srcId="{2155D82C-9B52-4DAF-B7AE-DADBBFF6BC5C}" destId="{B006FE30-58DA-4C1F-9C57-59782E6DE6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F0F1E-5C33-403A-ABB4-65A760E5CD0A}">
      <dsp:nvSpPr>
        <dsp:cNvPr id="0" name=""/>
        <dsp:cNvSpPr/>
      </dsp:nvSpPr>
      <dsp:spPr>
        <a:xfrm>
          <a:off x="0" y="1491791"/>
          <a:ext cx="10570922" cy="198905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6E9DC-941F-423B-88EC-42E82B13630D}">
      <dsp:nvSpPr>
        <dsp:cNvPr id="0" name=""/>
        <dsp:cNvSpPr/>
      </dsp:nvSpPr>
      <dsp:spPr>
        <a:xfrm>
          <a:off x="2613" y="0"/>
          <a:ext cx="1521376" cy="198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1970-E.F.Codd develops relational database concept</a:t>
          </a:r>
          <a:endParaRPr lang="en-US" sz="1900" kern="1200" dirty="0"/>
        </a:p>
      </dsp:txBody>
      <dsp:txXfrm>
        <a:off x="2613" y="0"/>
        <a:ext cx="1521376" cy="1989055"/>
      </dsp:txXfrm>
    </dsp:sp>
    <dsp:sp modelId="{D653EA5F-17C9-44A5-961C-C8B51BAEF215}">
      <dsp:nvSpPr>
        <dsp:cNvPr id="0" name=""/>
        <dsp:cNvSpPr/>
      </dsp:nvSpPr>
      <dsp:spPr>
        <a:xfrm>
          <a:off x="514669" y="2237687"/>
          <a:ext cx="497263" cy="4972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2E4D-E082-452E-9F6C-B592AA0BBB68}">
      <dsp:nvSpPr>
        <dsp:cNvPr id="0" name=""/>
        <dsp:cNvSpPr/>
      </dsp:nvSpPr>
      <dsp:spPr>
        <a:xfrm>
          <a:off x="1600058" y="2983583"/>
          <a:ext cx="1521376" cy="198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1974-system R with sequel created at IBM</a:t>
          </a:r>
          <a:endParaRPr lang="en-US" sz="1900" kern="1200" dirty="0"/>
        </a:p>
      </dsp:txBody>
      <dsp:txXfrm>
        <a:off x="1600058" y="2983583"/>
        <a:ext cx="1521376" cy="1989055"/>
      </dsp:txXfrm>
    </dsp:sp>
    <dsp:sp modelId="{D3BF40A2-A434-419C-B7ED-DA6DE6BD9C6F}">
      <dsp:nvSpPr>
        <dsp:cNvPr id="0" name=""/>
        <dsp:cNvSpPr/>
      </dsp:nvSpPr>
      <dsp:spPr>
        <a:xfrm>
          <a:off x="2112114" y="2237687"/>
          <a:ext cx="497263" cy="4972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B9E97-BF4B-4E64-A5C7-8E0C48E5356C}">
      <dsp:nvSpPr>
        <dsp:cNvPr id="0" name=""/>
        <dsp:cNvSpPr/>
      </dsp:nvSpPr>
      <dsp:spPr>
        <a:xfrm>
          <a:off x="3197503" y="0"/>
          <a:ext cx="1521376" cy="198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1979-Oracle markets first relational DB with SQL</a:t>
          </a:r>
          <a:endParaRPr lang="en-US" sz="1900" kern="1200" dirty="0"/>
        </a:p>
      </dsp:txBody>
      <dsp:txXfrm>
        <a:off x="3197503" y="0"/>
        <a:ext cx="1521376" cy="1989055"/>
      </dsp:txXfrm>
    </dsp:sp>
    <dsp:sp modelId="{7D17E70A-8753-4D33-8240-5E46C463DC91}">
      <dsp:nvSpPr>
        <dsp:cNvPr id="0" name=""/>
        <dsp:cNvSpPr/>
      </dsp:nvSpPr>
      <dsp:spPr>
        <a:xfrm>
          <a:off x="3709560" y="2237687"/>
          <a:ext cx="497263" cy="4972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A311-FA64-4E0A-8A86-C0CEA07423A3}">
      <dsp:nvSpPr>
        <dsp:cNvPr id="0" name=""/>
        <dsp:cNvSpPr/>
      </dsp:nvSpPr>
      <dsp:spPr>
        <a:xfrm>
          <a:off x="4794949" y="2983583"/>
          <a:ext cx="1521376" cy="198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1981-SQL first available RDBMS on DOS</a:t>
          </a:r>
          <a:endParaRPr lang="en-US" sz="1900" kern="1200" dirty="0"/>
        </a:p>
      </dsp:txBody>
      <dsp:txXfrm>
        <a:off x="4794949" y="2983583"/>
        <a:ext cx="1521376" cy="1989055"/>
      </dsp:txXfrm>
    </dsp:sp>
    <dsp:sp modelId="{559361A9-70A3-4030-9CA7-06C5143B60B4}">
      <dsp:nvSpPr>
        <dsp:cNvPr id="0" name=""/>
        <dsp:cNvSpPr/>
      </dsp:nvSpPr>
      <dsp:spPr>
        <a:xfrm>
          <a:off x="5307005" y="2237687"/>
          <a:ext cx="497263" cy="49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AB85B-65AD-4283-BA6D-F9050B2352F2}">
      <dsp:nvSpPr>
        <dsp:cNvPr id="0" name=""/>
        <dsp:cNvSpPr/>
      </dsp:nvSpPr>
      <dsp:spPr>
        <a:xfrm>
          <a:off x="6392394" y="0"/>
          <a:ext cx="1521376" cy="198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1986-ANSI SQL standard released</a:t>
          </a:r>
          <a:endParaRPr lang="en-US" sz="1900" kern="1200" dirty="0"/>
        </a:p>
      </dsp:txBody>
      <dsp:txXfrm>
        <a:off x="6392394" y="0"/>
        <a:ext cx="1521376" cy="1989055"/>
      </dsp:txXfrm>
    </dsp:sp>
    <dsp:sp modelId="{715CFC0C-C6DF-4308-B919-4F800901758C}">
      <dsp:nvSpPr>
        <dsp:cNvPr id="0" name=""/>
        <dsp:cNvSpPr/>
      </dsp:nvSpPr>
      <dsp:spPr>
        <a:xfrm>
          <a:off x="6904451" y="2237687"/>
          <a:ext cx="497263" cy="4972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8FF7F-F7A9-461E-A00A-662B2283DC41}">
      <dsp:nvSpPr>
        <dsp:cNvPr id="0" name=""/>
        <dsp:cNvSpPr/>
      </dsp:nvSpPr>
      <dsp:spPr>
        <a:xfrm>
          <a:off x="7989840" y="2983583"/>
          <a:ext cx="1521376" cy="198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1989-2008 Major ANSI standard updates</a:t>
          </a:r>
          <a:endParaRPr lang="en-US" sz="1900" kern="1200" dirty="0"/>
        </a:p>
      </dsp:txBody>
      <dsp:txXfrm>
        <a:off x="7989840" y="2983583"/>
        <a:ext cx="1521376" cy="1989055"/>
      </dsp:txXfrm>
    </dsp:sp>
    <dsp:sp modelId="{FF5CE8CB-D0DD-4399-856F-02863657D190}">
      <dsp:nvSpPr>
        <dsp:cNvPr id="0" name=""/>
        <dsp:cNvSpPr/>
      </dsp:nvSpPr>
      <dsp:spPr>
        <a:xfrm>
          <a:off x="8501896" y="2237687"/>
          <a:ext cx="497263" cy="4972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FD20-1D38-487D-8E5D-BCECB150948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BB77-70C5-47CE-B4A2-FE78D438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9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5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0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0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0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4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0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0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7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2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emf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05874" y="3534335"/>
            <a:ext cx="4973351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73529" y="2114825"/>
            <a:ext cx="9944248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Introduction to SQL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5857168" y="3473807"/>
            <a:ext cx="4522056" cy="9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Sistem</a:t>
            </a: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 Basis Data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Rizka Wakhidatus </a:t>
            </a:r>
            <a:r>
              <a:rPr lang="en-US" sz="1800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Sholikah</a:t>
            </a:r>
            <a:endParaRPr lang="en-ID" sz="18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DDL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List of DDL commands:</a:t>
            </a:r>
          </a:p>
          <a:p>
            <a:pPr lvl="1" fontAlgn="base"/>
            <a:r>
              <a:rPr lang="en-US" b="1" dirty="0" smtClean="0">
                <a:latin typeface="Consolas" panose="020B0609020204030204" pitchFamily="49" charset="0"/>
              </a:rPr>
              <a:t>CREATE</a:t>
            </a:r>
          </a:p>
          <a:p>
            <a:pPr lvl="2" fontAlgn="base"/>
            <a:r>
              <a:rPr lang="en-US" dirty="0" smtClean="0"/>
              <a:t>Uses to create database or its objects (ex: table)</a:t>
            </a:r>
          </a:p>
          <a:p>
            <a:pPr lvl="1" fontAlgn="base"/>
            <a:r>
              <a:rPr lang="en-US" b="1" dirty="0" smtClean="0">
                <a:latin typeface="Consolas" panose="020B0609020204030204" pitchFamily="49" charset="0"/>
              </a:rPr>
              <a:t>DROP</a:t>
            </a:r>
          </a:p>
          <a:p>
            <a:pPr lvl="2" fontAlgn="base"/>
            <a:r>
              <a:rPr lang="en-US" dirty="0" smtClean="0"/>
              <a:t>Uses to delete object from the database</a:t>
            </a:r>
          </a:p>
          <a:p>
            <a:pPr lvl="1" fontAlgn="base"/>
            <a:r>
              <a:rPr lang="en-US" b="1" dirty="0" smtClean="0">
                <a:latin typeface="Consolas" panose="020B0609020204030204" pitchFamily="49" charset="0"/>
              </a:rPr>
              <a:t>ALTER</a:t>
            </a:r>
          </a:p>
          <a:p>
            <a:pPr lvl="2" fontAlgn="base"/>
            <a:r>
              <a:rPr lang="en-US" dirty="0" smtClean="0"/>
              <a:t>Uses to alter the structure of the database</a:t>
            </a:r>
            <a:endParaRPr lang="en-US" dirty="0" smtClean="0"/>
          </a:p>
          <a:p>
            <a:pPr lvl="1" fontAlgn="base"/>
            <a:r>
              <a:rPr lang="en-US" b="1" dirty="0" smtClean="0">
                <a:latin typeface="Consolas" panose="020B0609020204030204" pitchFamily="49" charset="0"/>
              </a:rPr>
              <a:t>TRUNCATE</a:t>
            </a:r>
          </a:p>
          <a:p>
            <a:pPr lvl="2" fontAlgn="base"/>
            <a:r>
              <a:rPr lang="en-US" dirty="0" smtClean="0"/>
              <a:t>Uses to remove all record from the table</a:t>
            </a:r>
          </a:p>
          <a:p>
            <a:pPr lvl="1" fontAlgn="base"/>
            <a:r>
              <a:rPr lang="en-US" b="1" dirty="0" smtClean="0">
                <a:latin typeface="Consolas" panose="020B0609020204030204" pitchFamily="49" charset="0"/>
              </a:rPr>
              <a:t>COMMENT</a:t>
            </a:r>
          </a:p>
          <a:p>
            <a:pPr lvl="2" fontAlgn="base"/>
            <a:r>
              <a:rPr lang="en-US" dirty="0" smtClean="0"/>
              <a:t>Uses to add comment to data dictionary</a:t>
            </a:r>
          </a:p>
          <a:p>
            <a:pPr lvl="1" fontAlgn="base"/>
            <a:r>
              <a:rPr lang="en-US" b="1" dirty="0" smtClean="0">
                <a:latin typeface="Consolas" panose="020B0609020204030204" pitchFamily="49" charset="0"/>
              </a:rPr>
              <a:t>RENAME</a:t>
            </a:r>
          </a:p>
          <a:p>
            <a:pPr lvl="2" fontAlgn="base"/>
            <a:r>
              <a:rPr lang="en-US" dirty="0" smtClean="0"/>
              <a:t>Uses to rename an object in the database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DML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Deals with the manipulation of data present in the database </a:t>
            </a:r>
          </a:p>
          <a:p>
            <a:pPr fontAlgn="base"/>
            <a:r>
              <a:rPr lang="en-US" dirty="0" smtClean="0"/>
              <a:t>List of DML commands:</a:t>
            </a:r>
          </a:p>
          <a:p>
            <a:pPr lvl="1" fontAlgn="base"/>
            <a:r>
              <a:rPr lang="en-US" dirty="0" smtClean="0"/>
              <a:t>INSERT</a:t>
            </a:r>
          </a:p>
          <a:p>
            <a:pPr lvl="2" fontAlgn="base"/>
            <a:r>
              <a:rPr lang="en-US" dirty="0" smtClean="0"/>
              <a:t>Insert data into table</a:t>
            </a:r>
            <a:endParaRPr lang="en-US" dirty="0" smtClean="0"/>
          </a:p>
          <a:p>
            <a:pPr lvl="1" fontAlgn="base"/>
            <a:r>
              <a:rPr lang="en-US" dirty="0" smtClean="0"/>
              <a:t>UPDATE</a:t>
            </a:r>
          </a:p>
          <a:p>
            <a:pPr lvl="2" fontAlgn="base"/>
            <a:r>
              <a:rPr lang="en-US" dirty="0" smtClean="0"/>
              <a:t>Update existing data within a table</a:t>
            </a:r>
          </a:p>
          <a:p>
            <a:pPr lvl="1" fontAlgn="base"/>
            <a:r>
              <a:rPr lang="en-US" dirty="0" smtClean="0"/>
              <a:t>DELETE</a:t>
            </a:r>
          </a:p>
          <a:p>
            <a:pPr lvl="2" fontAlgn="base"/>
            <a:r>
              <a:rPr lang="en-US" dirty="0" smtClean="0"/>
              <a:t>Delete records from a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16362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DCL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Control access to data and to database, such as giving permission to certain user</a:t>
            </a:r>
          </a:p>
          <a:p>
            <a:pPr fontAlgn="base"/>
            <a:r>
              <a:rPr lang="en-US" dirty="0" smtClean="0"/>
              <a:t>List of DCL commands:</a:t>
            </a:r>
          </a:p>
          <a:p>
            <a:pPr lvl="1" fontAlgn="base"/>
            <a:r>
              <a:rPr lang="en-US" dirty="0" smtClean="0"/>
              <a:t>GRANT</a:t>
            </a:r>
          </a:p>
          <a:p>
            <a:pPr lvl="2" fontAlgn="base"/>
            <a:r>
              <a:rPr lang="en-US" dirty="0" smtClean="0"/>
              <a:t>Command to gives user privileges to the database</a:t>
            </a:r>
          </a:p>
          <a:p>
            <a:pPr lvl="1" fontAlgn="base"/>
            <a:r>
              <a:rPr lang="en-US" dirty="0" smtClean="0"/>
              <a:t>REVOKE</a:t>
            </a:r>
          </a:p>
          <a:p>
            <a:pPr lvl="2" fontAlgn="base"/>
            <a:r>
              <a:rPr lang="en-US" dirty="0" smtClean="0"/>
              <a:t>Command to withdraw access privilege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Deal with the transaction within the database</a:t>
            </a:r>
          </a:p>
          <a:p>
            <a:pPr fontAlgn="base"/>
            <a:r>
              <a:rPr lang="en-US" dirty="0" smtClean="0"/>
              <a:t>Transactions group a set of tasks into a single execution unit</a:t>
            </a:r>
          </a:p>
          <a:p>
            <a:pPr fontAlgn="base"/>
            <a:r>
              <a:rPr lang="en-US" dirty="0" smtClean="0"/>
              <a:t>List of TCL commands:</a:t>
            </a:r>
          </a:p>
          <a:p>
            <a:pPr lvl="1" fontAlgn="base"/>
            <a:r>
              <a:rPr lang="en-US" dirty="0" smtClean="0"/>
              <a:t>COMMIT</a:t>
            </a:r>
          </a:p>
          <a:p>
            <a:pPr lvl="2" fontAlgn="base"/>
            <a:r>
              <a:rPr lang="en-US" dirty="0" smtClean="0"/>
              <a:t>Saves all the transactions to the database since the last COMMIT</a:t>
            </a:r>
            <a:endParaRPr lang="en-US" dirty="0" smtClean="0"/>
          </a:p>
          <a:p>
            <a:pPr lvl="1" fontAlgn="base"/>
            <a:r>
              <a:rPr lang="en-US" dirty="0" smtClean="0"/>
              <a:t>ROLLBACK</a:t>
            </a:r>
          </a:p>
          <a:p>
            <a:pPr lvl="2" fontAlgn="base"/>
            <a:r>
              <a:rPr lang="en-US" dirty="0"/>
              <a:t>If any error occurs with any of the SQL grouped statements, all changes need to be </a:t>
            </a:r>
            <a:r>
              <a:rPr lang="en-US" dirty="0" smtClean="0"/>
              <a:t>aborted</a:t>
            </a:r>
          </a:p>
          <a:p>
            <a:pPr lvl="2" fontAlgn="base"/>
            <a:r>
              <a:rPr lang="en-US" dirty="0" smtClean="0"/>
              <a:t>The reversing changes is called ROLLBACK</a:t>
            </a:r>
          </a:p>
          <a:p>
            <a:pPr lvl="1" fontAlgn="base"/>
            <a:r>
              <a:rPr lang="en-US" dirty="0" smtClean="0"/>
              <a:t>SAVEPOINT</a:t>
            </a:r>
          </a:p>
          <a:p>
            <a:pPr lvl="2" fontAlgn="base"/>
            <a:r>
              <a:rPr lang="en-US" dirty="0" smtClean="0"/>
              <a:t>Creates </a:t>
            </a:r>
            <a:r>
              <a:rPr lang="en-US" dirty="0"/>
              <a:t>points within the groups of transactions in which to </a:t>
            </a:r>
            <a:r>
              <a:rPr lang="en-US" dirty="0" smtClean="0"/>
              <a:t>ROLLBACK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44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4" descr="Nonam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1114316"/>
            <a:ext cx="71834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9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A data type is a specification about the kinds of data that can be stored in an attribute</a:t>
            </a:r>
          </a:p>
          <a:p>
            <a:pPr fontAlgn="base"/>
            <a:r>
              <a:rPr lang="en-US" dirty="0" smtClean="0"/>
              <a:t>Data types influence the queries that retrieve data because there are slight differences in the syntax of SQL and how it behaves</a:t>
            </a:r>
          </a:p>
          <a:p>
            <a:pPr fontAlgn="base"/>
            <a:r>
              <a:rPr lang="en-US" dirty="0" smtClean="0"/>
              <a:t>Three fundamental types of data:</a:t>
            </a:r>
          </a:p>
          <a:p>
            <a:pPr lvl="1" fontAlgn="base"/>
            <a:r>
              <a:rPr lang="en-US" dirty="0" smtClean="0"/>
              <a:t>Character data </a:t>
            </a:r>
            <a:r>
              <a:rPr lang="en-US" dirty="0" smtClean="0">
                <a:sym typeface="Wingdings" panose="05000000000000000000" pitchFamily="2" charset="2"/>
              </a:rPr>
              <a:t> any printable character data, such as alphabetic values, digits, punctuation, and special character</a:t>
            </a:r>
          </a:p>
          <a:p>
            <a:pPr lvl="2" fontAlgn="base"/>
            <a:r>
              <a:rPr lang="en-US" dirty="0" smtClean="0">
                <a:sym typeface="Wingdings" panose="05000000000000000000" pitchFamily="2" charset="2"/>
              </a:rPr>
              <a:t>Example: String</a:t>
            </a:r>
            <a:endParaRPr lang="en-US" dirty="0" smtClean="0"/>
          </a:p>
          <a:p>
            <a:pPr lvl="1" fontAlgn="base"/>
            <a:r>
              <a:rPr lang="en-US" dirty="0" smtClean="0"/>
              <a:t>Numeric data </a:t>
            </a:r>
            <a:r>
              <a:rPr lang="en-US" dirty="0" smtClean="0">
                <a:sym typeface="Wingdings" panose="05000000000000000000" pitchFamily="2" charset="2"/>
              </a:rPr>
              <a:t> composed of digits, such that the data has a specific numeric values</a:t>
            </a:r>
          </a:p>
          <a:p>
            <a:pPr lvl="2" fontAlgn="base"/>
            <a:r>
              <a:rPr lang="en-US" dirty="0" smtClean="0">
                <a:sym typeface="Wingdings" panose="05000000000000000000" pitchFamily="2" charset="2"/>
              </a:rPr>
              <a:t>Example: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endParaRPr lang="en-US" dirty="0" smtClean="0"/>
          </a:p>
          <a:p>
            <a:pPr lvl="1" fontAlgn="base"/>
            <a:r>
              <a:rPr lang="en-US" dirty="0" smtClean="0"/>
              <a:t>Date data </a:t>
            </a:r>
            <a:r>
              <a:rPr lang="en-US" dirty="0" smtClean="0">
                <a:sym typeface="Wingdings" panose="05000000000000000000" pitchFamily="2" charset="2"/>
              </a:rPr>
              <a:t> composed of date and time 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77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Data types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4" descr="Nonam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161241"/>
            <a:ext cx="84201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9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Introduction to MySQL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MySQL is a fast, easy-to-use RDBMS</a:t>
            </a:r>
          </a:p>
          <a:p>
            <a:pPr fontAlgn="base"/>
            <a:r>
              <a:rPr lang="en-US" dirty="0" smtClean="0"/>
              <a:t>Use for many small and big businesses</a:t>
            </a:r>
          </a:p>
          <a:p>
            <a:pPr fontAlgn="base"/>
            <a:r>
              <a:rPr lang="en-US" dirty="0" smtClean="0"/>
              <a:t>Why MySQL so popular:</a:t>
            </a:r>
          </a:p>
          <a:p>
            <a:pPr lvl="1" fontAlgn="base"/>
            <a:r>
              <a:rPr lang="en-US" dirty="0" smtClean="0"/>
              <a:t>MySQL release under an open source license</a:t>
            </a:r>
          </a:p>
          <a:p>
            <a:pPr lvl="1" fontAlgn="base"/>
            <a:r>
              <a:rPr lang="en-US" dirty="0" smtClean="0"/>
              <a:t>Very powerful program</a:t>
            </a:r>
          </a:p>
          <a:p>
            <a:pPr lvl="1" fontAlgn="base"/>
            <a:r>
              <a:rPr lang="en-US" dirty="0" smtClean="0"/>
              <a:t>A standard form of the well-known SQL data language</a:t>
            </a:r>
          </a:p>
          <a:p>
            <a:pPr lvl="1" fontAlgn="base"/>
            <a:r>
              <a:rPr lang="en-US" dirty="0" smtClean="0"/>
              <a:t>Works on many operating system</a:t>
            </a:r>
          </a:p>
          <a:p>
            <a:pPr lvl="1" fontAlgn="base"/>
            <a:r>
              <a:rPr lang="en-US" dirty="0" smtClean="0"/>
              <a:t>Works well </a:t>
            </a:r>
            <a:r>
              <a:rPr lang="en-US" dirty="0" smtClean="0"/>
              <a:t>even with large data 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31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MySQL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Install MySQL or XAMPP (windows user) or LAMPP (</a:t>
            </a:r>
            <a:r>
              <a:rPr lang="en-US" dirty="0" err="1" smtClean="0"/>
              <a:t>linux</a:t>
            </a:r>
            <a:r>
              <a:rPr lang="en-US" dirty="0" smtClean="0"/>
              <a:t> user)</a:t>
            </a:r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08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MySQL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Create database</a:t>
            </a:r>
          </a:p>
          <a:p>
            <a:pPr fontAlgn="base"/>
            <a:r>
              <a:rPr lang="en-US" dirty="0" smtClean="0"/>
              <a:t>Syntax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CREATE DATABASE </a:t>
            </a:r>
            <a:r>
              <a:rPr lang="en-US" i="1" dirty="0" err="1">
                <a:latin typeface="Consolas" panose="020B0609020204030204" pitchFamily="49" charset="0"/>
              </a:rPr>
              <a:t>databasename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7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18072" cy="4351338"/>
          </a:xfrm>
        </p:spPr>
        <p:txBody>
          <a:bodyPr/>
          <a:lstStyle/>
          <a:p>
            <a:r>
              <a:rPr lang="en-US" dirty="0" smtClean="0"/>
              <a:t>Introduction to SQL</a:t>
            </a:r>
          </a:p>
          <a:p>
            <a:r>
              <a:rPr lang="en-US" dirty="0" smtClean="0"/>
              <a:t>History of SQL</a:t>
            </a:r>
          </a:p>
          <a:p>
            <a:r>
              <a:rPr lang="en-US" dirty="0" smtClean="0"/>
              <a:t>SQL command</a:t>
            </a:r>
          </a:p>
          <a:p>
            <a:r>
              <a:rPr lang="en-US" dirty="0" smtClean="0"/>
              <a:t>Data type</a:t>
            </a:r>
          </a:p>
          <a:p>
            <a:r>
              <a:rPr lang="en-US" dirty="0" smtClean="0"/>
              <a:t>MySQL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MySQL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Create table</a:t>
            </a:r>
          </a:p>
          <a:p>
            <a:pPr fontAlgn="base"/>
            <a:r>
              <a:rPr lang="en-US" dirty="0" smtClean="0"/>
              <a:t>Syntax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CREATE TABLE </a:t>
            </a:r>
            <a:r>
              <a:rPr lang="en-US" i="1" dirty="0" err="1">
                <a:latin typeface="Consolas" panose="020B0609020204030204" pitchFamily="49" charset="0"/>
              </a:rPr>
              <a:t>table_name</a:t>
            </a:r>
            <a:r>
              <a:rPr lang="en-US" i="1" dirty="0"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    </a:t>
            </a:r>
            <a:r>
              <a:rPr lang="en-US" i="1" dirty="0" smtClean="0">
                <a:latin typeface="Consolas" panose="020B0609020204030204" pitchFamily="49" charset="0"/>
              </a:rPr>
              <a:t>	attribute1 </a:t>
            </a:r>
            <a:r>
              <a:rPr lang="en-US" i="1" dirty="0">
                <a:latin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    </a:t>
            </a:r>
            <a:r>
              <a:rPr lang="en-US" i="1" dirty="0" smtClean="0">
                <a:latin typeface="Consolas" panose="020B0609020204030204" pitchFamily="49" charset="0"/>
              </a:rPr>
              <a:t>	attribute2 </a:t>
            </a:r>
            <a:r>
              <a:rPr lang="en-US" i="1" dirty="0">
                <a:latin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    </a:t>
            </a:r>
            <a:r>
              <a:rPr lang="en-US" i="1" dirty="0" smtClean="0">
                <a:latin typeface="Consolas" panose="020B0609020204030204" pitchFamily="49" charset="0"/>
              </a:rPr>
              <a:t>	attribute3 </a:t>
            </a:r>
            <a:r>
              <a:rPr lang="en-US" i="1" dirty="0">
                <a:latin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 </a:t>
            </a:r>
            <a:r>
              <a:rPr lang="en-US" dirty="0" smtClean="0">
                <a:latin typeface="Consolas" panose="020B0609020204030204" pitchFamily="49" charset="0"/>
              </a:rPr>
              <a:t>	....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PRIMARY KEY </a:t>
            </a:r>
            <a:r>
              <a:rPr lang="en-US" i="1" dirty="0" smtClean="0">
                <a:latin typeface="Consolas" panose="020B0609020204030204" pitchFamily="49" charset="0"/>
              </a:rPr>
              <a:t>(attribute PK)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2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MySQL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Create primary key when the table already exist</a:t>
            </a:r>
          </a:p>
          <a:p>
            <a:pPr fontAlgn="base"/>
            <a:r>
              <a:rPr lang="en-US" dirty="0" smtClean="0"/>
              <a:t>Syntax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CREATE TABLE </a:t>
            </a:r>
            <a:r>
              <a:rPr lang="en-US" i="1" dirty="0" err="1">
                <a:latin typeface="Consolas" panose="020B0609020204030204" pitchFamily="49" charset="0"/>
              </a:rPr>
              <a:t>table_name</a:t>
            </a:r>
            <a:r>
              <a:rPr lang="en-US" i="1" dirty="0"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    </a:t>
            </a:r>
            <a:r>
              <a:rPr lang="en-US" i="1" dirty="0" smtClean="0">
                <a:latin typeface="Consolas" panose="020B0609020204030204" pitchFamily="49" charset="0"/>
              </a:rPr>
              <a:t>attribute1 </a:t>
            </a:r>
            <a:r>
              <a:rPr lang="en-US" i="1" dirty="0">
                <a:latin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    </a:t>
            </a:r>
            <a:r>
              <a:rPr lang="en-US" i="1" dirty="0" smtClean="0">
                <a:latin typeface="Consolas" panose="020B0609020204030204" pitchFamily="49" charset="0"/>
              </a:rPr>
              <a:t>attribute2 </a:t>
            </a:r>
            <a:r>
              <a:rPr lang="en-US" i="1" dirty="0">
                <a:latin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    </a:t>
            </a:r>
            <a:r>
              <a:rPr lang="en-US" i="1" dirty="0" smtClean="0">
                <a:latin typeface="Consolas" panose="020B0609020204030204" pitchFamily="49" charset="0"/>
              </a:rPr>
              <a:t>attribute3 </a:t>
            </a:r>
            <a:r>
              <a:rPr lang="en-US" i="1" dirty="0">
                <a:latin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 ....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0" indent="0" fontAlgn="base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</a:rPr>
              <a:t>ALTER TABLE </a:t>
            </a:r>
            <a:r>
              <a:rPr lang="en-US" i="1" dirty="0" err="1" smtClean="0">
                <a:latin typeface="Consolas" panose="020B0609020204030204" pitchFamily="49" charset="0"/>
              </a:rPr>
              <a:t>table_name</a:t>
            </a:r>
            <a:endParaRPr lang="en-US" i="1" dirty="0" smtClean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</a:rPr>
              <a:t>ADD PRIMARY KEY (</a:t>
            </a:r>
            <a:r>
              <a:rPr lang="en-US" i="1" dirty="0" smtClean="0">
                <a:latin typeface="Consolas" panose="020B0609020204030204" pitchFamily="49" charset="0"/>
              </a:rPr>
              <a:t>attribute PK);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MySQL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Create foreign key when the table already exist</a:t>
            </a:r>
          </a:p>
          <a:p>
            <a:pPr fontAlgn="base"/>
            <a:r>
              <a:rPr lang="en-US" dirty="0" smtClean="0"/>
              <a:t>Syntax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CREATE TABLE </a:t>
            </a:r>
            <a:r>
              <a:rPr lang="en-US" i="1" dirty="0" err="1">
                <a:latin typeface="Consolas" panose="020B0609020204030204" pitchFamily="49" charset="0"/>
              </a:rPr>
              <a:t>table_name</a:t>
            </a:r>
            <a:r>
              <a:rPr lang="en-US" i="1" dirty="0"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    </a:t>
            </a:r>
            <a:r>
              <a:rPr lang="en-US" i="1" dirty="0" smtClean="0">
                <a:latin typeface="Consolas" panose="020B0609020204030204" pitchFamily="49" charset="0"/>
              </a:rPr>
              <a:t>attribute1 </a:t>
            </a:r>
            <a:r>
              <a:rPr lang="en-US" i="1" dirty="0">
                <a:latin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    </a:t>
            </a:r>
            <a:r>
              <a:rPr lang="en-US" i="1" dirty="0" smtClean="0">
                <a:latin typeface="Consolas" panose="020B0609020204030204" pitchFamily="49" charset="0"/>
              </a:rPr>
              <a:t>attribute2 </a:t>
            </a:r>
            <a:r>
              <a:rPr lang="en-US" i="1" dirty="0">
                <a:latin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    </a:t>
            </a:r>
            <a:r>
              <a:rPr lang="en-US" i="1" dirty="0" smtClean="0">
                <a:latin typeface="Consolas" panose="020B0609020204030204" pitchFamily="49" charset="0"/>
              </a:rPr>
              <a:t>attribute3 </a:t>
            </a:r>
            <a:r>
              <a:rPr lang="en-US" i="1" dirty="0">
                <a:latin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 ....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0" indent="0" fontAlgn="base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</a:rPr>
              <a:t>ALTER TABLE </a:t>
            </a:r>
            <a:r>
              <a:rPr lang="en-US" i="1" dirty="0" err="1" smtClean="0">
                <a:latin typeface="Consolas" panose="020B0609020204030204" pitchFamily="49" charset="0"/>
              </a:rPr>
              <a:t>table_name</a:t>
            </a:r>
            <a:endParaRPr lang="en-US" i="1" dirty="0" smtClean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</a:rPr>
              <a:t>ADD FOREIGN KEY (</a:t>
            </a:r>
            <a:r>
              <a:rPr lang="en-US" i="1" dirty="0" smtClean="0">
                <a:latin typeface="Consolas" panose="020B0609020204030204" pitchFamily="49" charset="0"/>
              </a:rPr>
              <a:t>attribute </a:t>
            </a:r>
            <a:r>
              <a:rPr lang="en-US" i="1" dirty="0">
                <a:latin typeface="Consolas" panose="020B0609020204030204" pitchFamily="49" charset="0"/>
              </a:rPr>
              <a:t>F</a:t>
            </a:r>
            <a:r>
              <a:rPr lang="en-US" i="1" dirty="0" smtClean="0">
                <a:latin typeface="Consolas" panose="020B0609020204030204" pitchFamily="49" charset="0"/>
              </a:rPr>
              <a:t>K) 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</a:rPr>
              <a:t>REFERENCES </a:t>
            </a:r>
            <a:r>
              <a:rPr lang="en-US" i="1" dirty="0" err="1" smtClean="0">
                <a:latin typeface="Consolas" panose="020B0609020204030204" pitchFamily="49" charset="0"/>
              </a:rPr>
              <a:t>table_name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i="1" dirty="0" smtClean="0">
                <a:latin typeface="Consolas" panose="020B0609020204030204" pitchFamily="49" charset="0"/>
              </a:rPr>
              <a:t>attribute PK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i="1" dirty="0" smtClean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MySQL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Install MySQL or XAMPP (windows user) or LAMPP (</a:t>
            </a:r>
            <a:r>
              <a:rPr lang="en-US" dirty="0" err="1" smtClean="0"/>
              <a:t>linux</a:t>
            </a:r>
            <a:r>
              <a:rPr lang="en-US" dirty="0" smtClean="0"/>
              <a:t> user)</a:t>
            </a:r>
          </a:p>
          <a:p>
            <a:pPr marL="0" indent="0" fontAlgn="base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1120407"/>
            <a:ext cx="10291892" cy="56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Thank you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Introduction to 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SQL stands for </a:t>
            </a:r>
            <a:r>
              <a:rPr lang="en-US" b="1" dirty="0" smtClean="0"/>
              <a:t>Structured Query Language </a:t>
            </a:r>
          </a:p>
          <a:p>
            <a:pPr fontAlgn="base"/>
            <a:r>
              <a:rPr lang="en-US" dirty="0" smtClean="0"/>
              <a:t>The standard for Relational Database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S</a:t>
            </a:r>
            <a:r>
              <a:rPr lang="en-US" dirty="0" smtClean="0"/>
              <a:t>ystems (RDBMS)</a:t>
            </a:r>
          </a:p>
          <a:p>
            <a:pPr lvl="1" fontAlgn="base"/>
            <a:r>
              <a:rPr lang="en-US" dirty="0" smtClean="0"/>
              <a:t>RDBMS: a database management system that manages data as a collection of tables in which all relationships are represented by common values in related tables</a:t>
            </a:r>
            <a:endParaRPr lang="en-US" dirty="0"/>
          </a:p>
          <a:p>
            <a:pPr fontAlgn="base"/>
            <a:r>
              <a:rPr lang="en-US" dirty="0" smtClean="0"/>
              <a:t>Composed of </a:t>
            </a:r>
            <a:r>
              <a:rPr lang="en-US" b="1" dirty="0" smtClean="0"/>
              <a:t>commands</a:t>
            </a:r>
            <a:r>
              <a:rPr lang="en-US" dirty="0" smtClean="0"/>
              <a:t> that enable users to </a:t>
            </a:r>
            <a:r>
              <a:rPr lang="en-US" b="1" dirty="0" smtClean="0"/>
              <a:t>create database </a:t>
            </a:r>
            <a:r>
              <a:rPr lang="en-US" dirty="0" smtClean="0"/>
              <a:t>and </a:t>
            </a:r>
            <a:r>
              <a:rPr lang="en-US" b="1" dirty="0" smtClean="0"/>
              <a:t>table structures, </a:t>
            </a:r>
            <a:r>
              <a:rPr lang="en-US" dirty="0" smtClean="0"/>
              <a:t>perform</a:t>
            </a:r>
            <a:r>
              <a:rPr lang="en-US" b="1" dirty="0" smtClean="0"/>
              <a:t> data manipulation </a:t>
            </a:r>
            <a:r>
              <a:rPr lang="en-US" dirty="0" smtClean="0"/>
              <a:t>and </a:t>
            </a:r>
            <a:r>
              <a:rPr lang="en-US" b="1" dirty="0" smtClean="0"/>
              <a:t>data administration,</a:t>
            </a:r>
            <a:r>
              <a:rPr lang="en-US" dirty="0" smtClean="0"/>
              <a:t> and </a:t>
            </a:r>
            <a:r>
              <a:rPr lang="en-US" b="1" dirty="0" smtClean="0"/>
              <a:t>query </a:t>
            </a:r>
            <a:r>
              <a:rPr lang="en-US" dirty="0" smtClean="0"/>
              <a:t>to extract useful information</a:t>
            </a:r>
          </a:p>
          <a:p>
            <a:pPr fontAlgn="base"/>
            <a:r>
              <a:rPr lang="en-US" dirty="0" smtClean="0"/>
              <a:t>SQL is not mean to stand alone in the application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Purpose of 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Specify syntax/ semantics for dat</a:t>
            </a:r>
            <a:r>
              <a:rPr lang="en-US" dirty="0" smtClean="0"/>
              <a:t>a definition and manipulation</a:t>
            </a:r>
          </a:p>
          <a:p>
            <a:pPr fontAlgn="base"/>
            <a:r>
              <a:rPr lang="en-US" dirty="0" smtClean="0"/>
              <a:t>Define data structures and basic operations</a:t>
            </a:r>
          </a:p>
          <a:p>
            <a:pPr fontAlgn="base"/>
            <a:r>
              <a:rPr lang="en-US" dirty="0" smtClean="0"/>
              <a:t>Enable portability of database definition and application modules (communicate between application and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Advantage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Faster query processing</a:t>
            </a:r>
          </a:p>
          <a:p>
            <a:pPr lvl="1" fontAlgn="base"/>
            <a:r>
              <a:rPr lang="en-US" dirty="0" smtClean="0"/>
              <a:t>Can retrieve large amount of data quickly and efficient</a:t>
            </a:r>
          </a:p>
          <a:p>
            <a:pPr fontAlgn="base"/>
            <a:r>
              <a:rPr lang="en-US" dirty="0" smtClean="0"/>
              <a:t>No coding skills</a:t>
            </a:r>
          </a:p>
          <a:p>
            <a:pPr lvl="1" fontAlgn="base"/>
            <a:r>
              <a:rPr lang="en-US" dirty="0" smtClean="0"/>
              <a:t>No need to perform coding to get the data</a:t>
            </a:r>
          </a:p>
          <a:p>
            <a:pPr fontAlgn="base"/>
            <a:r>
              <a:rPr lang="en-US" dirty="0" smtClean="0"/>
              <a:t>Standardized language</a:t>
            </a:r>
          </a:p>
          <a:p>
            <a:pPr lvl="1" fontAlgn="base"/>
            <a:r>
              <a:rPr lang="en-US" dirty="0" smtClean="0"/>
              <a:t>Provides a uniform platform</a:t>
            </a:r>
          </a:p>
          <a:p>
            <a:pPr lvl="1" fontAlgn="base"/>
            <a:r>
              <a:rPr lang="en-US" dirty="0" smtClean="0"/>
              <a:t>Long establishment</a:t>
            </a:r>
          </a:p>
          <a:p>
            <a:pPr fontAlgn="base"/>
            <a:r>
              <a:rPr lang="en-US" dirty="0" smtClean="0"/>
              <a:t>Portable</a:t>
            </a:r>
          </a:p>
          <a:p>
            <a:pPr lvl="1" fontAlgn="base"/>
            <a:r>
              <a:rPr lang="en-US" dirty="0" smtClean="0"/>
              <a:t>Can be used independent of any platform</a:t>
            </a:r>
          </a:p>
          <a:p>
            <a:pPr fontAlgn="base"/>
            <a:r>
              <a:rPr lang="en-US" dirty="0" smtClean="0"/>
              <a:t>Interactive language</a:t>
            </a:r>
          </a:p>
          <a:p>
            <a:pPr lvl="1" fontAlgn="base"/>
            <a:r>
              <a:rPr lang="en-US" dirty="0" smtClean="0"/>
              <a:t>Easy to learn and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Disa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dvantage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Complex interface</a:t>
            </a:r>
          </a:p>
          <a:p>
            <a:pPr lvl="1" fontAlgn="base"/>
            <a:r>
              <a:rPr lang="en-US" dirty="0" smtClean="0"/>
              <a:t>Has difficult interface that makes few users uncomfortable</a:t>
            </a:r>
          </a:p>
          <a:p>
            <a:pPr fontAlgn="base"/>
            <a:r>
              <a:rPr lang="en-US" dirty="0" smtClean="0"/>
              <a:t>Cost</a:t>
            </a:r>
          </a:p>
          <a:p>
            <a:pPr lvl="1" fontAlgn="base"/>
            <a:r>
              <a:rPr lang="en-US" dirty="0" smtClean="0"/>
              <a:t>Some version are costly</a:t>
            </a:r>
          </a:p>
          <a:p>
            <a:pPr fontAlgn="base"/>
            <a:r>
              <a:rPr lang="en-US" dirty="0" smtClean="0"/>
              <a:t>Partial control</a:t>
            </a:r>
          </a:p>
          <a:p>
            <a:pPr lvl="1" fontAlgn="base"/>
            <a:r>
              <a:rPr lang="en-US" dirty="0" smtClean="0"/>
              <a:t>Complete control is not given to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History of SQL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0990105"/>
              </p:ext>
            </p:extLst>
          </p:nvPr>
        </p:nvGraphicFramePr>
        <p:xfrm>
          <a:off x="1150665" y="1372378"/>
          <a:ext cx="10570922" cy="497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80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SQL commands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DDL (Data Definition Language)</a:t>
            </a:r>
          </a:p>
          <a:p>
            <a:pPr fontAlgn="base"/>
            <a:r>
              <a:rPr lang="en-US" dirty="0" smtClean="0"/>
              <a:t>DML (Data Manipulation Language)</a:t>
            </a:r>
          </a:p>
          <a:p>
            <a:pPr fontAlgn="base"/>
            <a:r>
              <a:rPr lang="en-US" dirty="0" smtClean="0"/>
              <a:t>TCL (Transaction Control Language)</a:t>
            </a:r>
          </a:p>
          <a:p>
            <a:pPr fontAlgn="base"/>
            <a:r>
              <a:rPr lang="en-US" dirty="0" smtClean="0"/>
              <a:t>DCL (Data Control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DDL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Consist of SQL commands that can be used to define the database schema</a:t>
            </a:r>
          </a:p>
          <a:p>
            <a:pPr fontAlgn="base"/>
            <a:r>
              <a:rPr lang="en-US" dirty="0" smtClean="0"/>
              <a:t>Used to create and modify the structure of database</a:t>
            </a:r>
          </a:p>
          <a:p>
            <a:pPr fontAlgn="base"/>
            <a:r>
              <a:rPr lang="en-US" dirty="0" smtClean="0"/>
              <a:t>Used to create, modify, and delete database structures </a:t>
            </a:r>
            <a:r>
              <a:rPr lang="en-US" b="1" dirty="0" smtClean="0"/>
              <a:t>but not data</a:t>
            </a:r>
          </a:p>
          <a:p>
            <a:pPr fontAlgn="base"/>
            <a:r>
              <a:rPr lang="en-US" dirty="0" smtClean="0"/>
              <a:t>These commands not used by a general user (accessing the database via application)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13448</TotalTime>
  <Words>967</Words>
  <Application>Microsoft Office PowerPoint</Application>
  <PresentationFormat>Widescreen</PresentationFormat>
  <Paragraphs>209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Avenir Next LT Pro</vt:lpstr>
      <vt:lpstr>Calibri</vt:lpstr>
      <vt:lpstr>Calibri Light</vt:lpstr>
      <vt:lpstr>Consolas</vt:lpstr>
      <vt:lpstr>Myriad Arabic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355</cp:revision>
  <dcterms:created xsi:type="dcterms:W3CDTF">2020-01-30T06:48:20Z</dcterms:created>
  <dcterms:modified xsi:type="dcterms:W3CDTF">2021-10-14T08:13:07Z</dcterms:modified>
</cp:coreProperties>
</file>