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8E8B-1DAD-42D2-97E8-05A261D1BB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64EF46-1DEA-4C12-B29E-F1A2B3AC6BBF}">
      <dgm:prSet phldrT="[Text]"/>
      <dgm:spPr/>
      <dgm:t>
        <a:bodyPr/>
        <a:lstStyle/>
        <a:p>
          <a:r>
            <a:rPr lang="en-GB" dirty="0"/>
            <a:t>Data Type Abstraction (fundamentals of data structure)</a:t>
          </a:r>
        </a:p>
      </dgm:t>
    </dgm:pt>
    <dgm:pt modelId="{27A669D5-F019-4B3F-A9F1-786AE2AE4DAB}" type="parTrans" cxnId="{C89825EF-9F7F-42B9-90E8-0956E0A263E1}">
      <dgm:prSet/>
      <dgm:spPr/>
      <dgm:t>
        <a:bodyPr/>
        <a:lstStyle/>
        <a:p>
          <a:endParaRPr lang="en-GB"/>
        </a:p>
      </dgm:t>
    </dgm:pt>
    <dgm:pt modelId="{644BF5EA-4967-4388-9365-A7A2FDF3533F}" type="sibTrans" cxnId="{C89825EF-9F7F-42B9-90E8-0956E0A263E1}">
      <dgm:prSet/>
      <dgm:spPr/>
      <dgm:t>
        <a:bodyPr/>
        <a:lstStyle/>
        <a:p>
          <a:endParaRPr lang="en-GB"/>
        </a:p>
      </dgm:t>
    </dgm:pt>
    <dgm:pt modelId="{508AABC1-FEB2-4EEF-A211-22F1CD715870}">
      <dgm:prSet phldrT="[Text]"/>
      <dgm:spPr/>
      <dgm:t>
        <a:bodyPr/>
        <a:lstStyle/>
        <a:p>
          <a:r>
            <a:rPr lang="en-GB" dirty="0"/>
            <a:t>Linear Data Structure (array, linked list, stack, queue, STL)</a:t>
          </a:r>
        </a:p>
      </dgm:t>
    </dgm:pt>
    <dgm:pt modelId="{9F00AC41-E2EF-4C1F-BCB1-F23BD18655A8}" type="parTrans" cxnId="{3124D30D-3C80-4ED5-8ED1-11F47734E52F}">
      <dgm:prSet/>
      <dgm:spPr/>
      <dgm:t>
        <a:bodyPr/>
        <a:lstStyle/>
        <a:p>
          <a:endParaRPr lang="en-GB"/>
        </a:p>
      </dgm:t>
    </dgm:pt>
    <dgm:pt modelId="{CE1B59E5-FE41-4EF9-971E-49AFB1C49B82}" type="sibTrans" cxnId="{3124D30D-3C80-4ED5-8ED1-11F47734E52F}">
      <dgm:prSet/>
      <dgm:spPr/>
      <dgm:t>
        <a:bodyPr/>
        <a:lstStyle/>
        <a:p>
          <a:endParaRPr lang="en-GB"/>
        </a:p>
      </dgm:t>
    </dgm:pt>
    <dgm:pt modelId="{19DB4A3A-C1C7-435D-9759-0CF8A48270D0}">
      <dgm:prSet phldrT="[Text]"/>
      <dgm:spPr/>
      <dgm:t>
        <a:bodyPr/>
        <a:lstStyle/>
        <a:p>
          <a:r>
            <a:rPr lang="en-GB" dirty="0"/>
            <a:t>Non-Linear Data Structure (tree, BST, graph)</a:t>
          </a:r>
        </a:p>
      </dgm:t>
    </dgm:pt>
    <dgm:pt modelId="{EA86E20D-9395-49DB-B682-AA9047D08E55}" type="parTrans" cxnId="{2387C51C-4570-462D-B2FA-74E57946E99A}">
      <dgm:prSet/>
      <dgm:spPr/>
      <dgm:t>
        <a:bodyPr/>
        <a:lstStyle/>
        <a:p>
          <a:endParaRPr lang="en-GB"/>
        </a:p>
      </dgm:t>
    </dgm:pt>
    <dgm:pt modelId="{C7254B90-C019-4187-8CB4-F7A62ED1B3F1}" type="sibTrans" cxnId="{2387C51C-4570-462D-B2FA-74E57946E99A}">
      <dgm:prSet/>
      <dgm:spPr/>
      <dgm:t>
        <a:bodyPr/>
        <a:lstStyle/>
        <a:p>
          <a:endParaRPr lang="en-GB"/>
        </a:p>
      </dgm:t>
    </dgm:pt>
    <dgm:pt modelId="{A03EDA3F-28F1-4ABF-A44E-460617B897B3}">
      <dgm:prSet phldrT="[Text]"/>
      <dgm:spPr/>
      <dgm:t>
        <a:bodyPr/>
        <a:lstStyle/>
        <a:p>
          <a:r>
            <a:rPr lang="en-GB" dirty="0"/>
            <a:t>Sorting Algorithms and Searching algorithms analysis</a:t>
          </a:r>
        </a:p>
      </dgm:t>
    </dgm:pt>
    <dgm:pt modelId="{750176BE-7BB7-4605-AC57-855684908983}" type="parTrans" cxnId="{0E9A323E-0D31-4B31-B77C-A25B4A92BF87}">
      <dgm:prSet/>
      <dgm:spPr/>
      <dgm:t>
        <a:bodyPr/>
        <a:lstStyle/>
        <a:p>
          <a:endParaRPr lang="en-GB"/>
        </a:p>
      </dgm:t>
    </dgm:pt>
    <dgm:pt modelId="{C9AB6D10-3D78-405B-9EF3-B69FDDB5160B}" type="sibTrans" cxnId="{0E9A323E-0D31-4B31-B77C-A25B4A92BF87}">
      <dgm:prSet/>
      <dgm:spPr/>
      <dgm:t>
        <a:bodyPr/>
        <a:lstStyle/>
        <a:p>
          <a:endParaRPr lang="en-GB"/>
        </a:p>
      </dgm:t>
    </dgm:pt>
    <dgm:pt modelId="{A60D63AE-EA80-4B2F-9FFF-24805CB91A00}">
      <dgm:prSet phldrT="[Text]"/>
      <dgm:spPr/>
      <dgm:t>
        <a:bodyPr/>
        <a:lstStyle/>
        <a:p>
          <a:r>
            <a:rPr lang="en-GB" dirty="0"/>
            <a:t>Hash Table</a:t>
          </a:r>
        </a:p>
      </dgm:t>
    </dgm:pt>
    <dgm:pt modelId="{44814A52-2ADB-451F-9760-54FF5190E5B2}" type="parTrans" cxnId="{14BC6231-DA1A-4A09-9004-3D7F598E465C}">
      <dgm:prSet/>
      <dgm:spPr/>
      <dgm:t>
        <a:bodyPr/>
        <a:lstStyle/>
        <a:p>
          <a:endParaRPr lang="en-GB"/>
        </a:p>
      </dgm:t>
    </dgm:pt>
    <dgm:pt modelId="{D3D9E30A-20BB-4B8B-83AA-85220D18DC5B}" type="sibTrans" cxnId="{14BC6231-DA1A-4A09-9004-3D7F598E465C}">
      <dgm:prSet/>
      <dgm:spPr/>
      <dgm:t>
        <a:bodyPr/>
        <a:lstStyle/>
        <a:p>
          <a:endParaRPr lang="en-GB"/>
        </a:p>
      </dgm:t>
    </dgm:pt>
    <dgm:pt modelId="{C307D30E-CF3C-4849-87EC-93531687CB29}" type="pres">
      <dgm:prSet presAssocID="{96428E8B-1DAD-42D2-97E8-05A261D1BBE3}" presName="linear" presStyleCnt="0">
        <dgm:presLayoutVars>
          <dgm:dir/>
          <dgm:animLvl val="lvl"/>
          <dgm:resizeHandles val="exact"/>
        </dgm:presLayoutVars>
      </dgm:prSet>
      <dgm:spPr/>
    </dgm:pt>
    <dgm:pt modelId="{6E658AC5-6D8E-4832-9C17-C2F41481569F}" type="pres">
      <dgm:prSet presAssocID="{D364EF46-1DEA-4C12-B29E-F1A2B3AC6BBF}" presName="parentLin" presStyleCnt="0"/>
      <dgm:spPr/>
    </dgm:pt>
    <dgm:pt modelId="{CE918E0C-A4B1-4F0D-AF2D-21EA5485B376}" type="pres">
      <dgm:prSet presAssocID="{D364EF46-1DEA-4C12-B29E-F1A2B3AC6BBF}" presName="parentLeftMargin" presStyleLbl="node1" presStyleIdx="0" presStyleCnt="5"/>
      <dgm:spPr/>
    </dgm:pt>
    <dgm:pt modelId="{330F1E49-66ED-462F-B5AB-C744B04FDE07}" type="pres">
      <dgm:prSet presAssocID="{D364EF46-1DEA-4C12-B29E-F1A2B3AC6B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6F8571-FD24-4D77-B830-E58916C08D61}" type="pres">
      <dgm:prSet presAssocID="{D364EF46-1DEA-4C12-B29E-F1A2B3AC6BBF}" presName="negativeSpace" presStyleCnt="0"/>
      <dgm:spPr/>
    </dgm:pt>
    <dgm:pt modelId="{C332449A-8314-4007-A3DC-514F1A38DC3A}" type="pres">
      <dgm:prSet presAssocID="{D364EF46-1DEA-4C12-B29E-F1A2B3AC6BBF}" presName="childText" presStyleLbl="conFgAcc1" presStyleIdx="0" presStyleCnt="5">
        <dgm:presLayoutVars>
          <dgm:bulletEnabled val="1"/>
        </dgm:presLayoutVars>
      </dgm:prSet>
      <dgm:spPr/>
    </dgm:pt>
    <dgm:pt modelId="{DAE1AABD-8F44-4A62-9084-6A67984708E2}" type="pres">
      <dgm:prSet presAssocID="{644BF5EA-4967-4388-9365-A7A2FDF3533F}" presName="spaceBetweenRectangles" presStyleCnt="0"/>
      <dgm:spPr/>
    </dgm:pt>
    <dgm:pt modelId="{5B419DFC-1B3E-4388-8A13-758E9D48C26A}" type="pres">
      <dgm:prSet presAssocID="{508AABC1-FEB2-4EEF-A211-22F1CD715870}" presName="parentLin" presStyleCnt="0"/>
      <dgm:spPr/>
    </dgm:pt>
    <dgm:pt modelId="{81B541AB-681F-4EF9-8DF2-E80B7F3E2A77}" type="pres">
      <dgm:prSet presAssocID="{508AABC1-FEB2-4EEF-A211-22F1CD715870}" presName="parentLeftMargin" presStyleLbl="node1" presStyleIdx="0" presStyleCnt="5"/>
      <dgm:spPr/>
    </dgm:pt>
    <dgm:pt modelId="{B887725D-0C2E-4E4E-9A8E-4F24EAA2857A}" type="pres">
      <dgm:prSet presAssocID="{508AABC1-FEB2-4EEF-A211-22F1CD7158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76185F-D155-4FFE-9B8F-ED94AAA0B528}" type="pres">
      <dgm:prSet presAssocID="{508AABC1-FEB2-4EEF-A211-22F1CD715870}" presName="negativeSpace" presStyleCnt="0"/>
      <dgm:spPr/>
    </dgm:pt>
    <dgm:pt modelId="{3741CE3A-83C3-4BF6-AF0D-FE48984A61B2}" type="pres">
      <dgm:prSet presAssocID="{508AABC1-FEB2-4EEF-A211-22F1CD715870}" presName="childText" presStyleLbl="conFgAcc1" presStyleIdx="1" presStyleCnt="5">
        <dgm:presLayoutVars>
          <dgm:bulletEnabled val="1"/>
        </dgm:presLayoutVars>
      </dgm:prSet>
      <dgm:spPr/>
    </dgm:pt>
    <dgm:pt modelId="{60C2B762-6376-45FF-B7E1-D0945BB9F9BF}" type="pres">
      <dgm:prSet presAssocID="{CE1B59E5-FE41-4EF9-971E-49AFB1C49B82}" presName="spaceBetweenRectangles" presStyleCnt="0"/>
      <dgm:spPr/>
    </dgm:pt>
    <dgm:pt modelId="{89EF59C4-A79A-481A-B53A-FB67C2D78619}" type="pres">
      <dgm:prSet presAssocID="{19DB4A3A-C1C7-435D-9759-0CF8A48270D0}" presName="parentLin" presStyleCnt="0"/>
      <dgm:spPr/>
    </dgm:pt>
    <dgm:pt modelId="{2CA0A2BB-52EB-43CB-ACFA-3C602AABB519}" type="pres">
      <dgm:prSet presAssocID="{19DB4A3A-C1C7-435D-9759-0CF8A48270D0}" presName="parentLeftMargin" presStyleLbl="node1" presStyleIdx="1" presStyleCnt="5"/>
      <dgm:spPr/>
    </dgm:pt>
    <dgm:pt modelId="{1302961D-6C7B-4D87-9C06-027B2CF89FAB}" type="pres">
      <dgm:prSet presAssocID="{19DB4A3A-C1C7-435D-9759-0CF8A4827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F227B3-7659-4B97-B62F-E91AE6724DEB}" type="pres">
      <dgm:prSet presAssocID="{19DB4A3A-C1C7-435D-9759-0CF8A48270D0}" presName="negativeSpace" presStyleCnt="0"/>
      <dgm:spPr/>
    </dgm:pt>
    <dgm:pt modelId="{AB67D95D-E6EE-4357-8A15-1D90FA9EBB16}" type="pres">
      <dgm:prSet presAssocID="{19DB4A3A-C1C7-435D-9759-0CF8A48270D0}" presName="childText" presStyleLbl="conFgAcc1" presStyleIdx="2" presStyleCnt="5">
        <dgm:presLayoutVars>
          <dgm:bulletEnabled val="1"/>
        </dgm:presLayoutVars>
      </dgm:prSet>
      <dgm:spPr/>
    </dgm:pt>
    <dgm:pt modelId="{E6E5BF4E-CED4-4217-9CE8-7575CBBD0928}" type="pres">
      <dgm:prSet presAssocID="{C7254B90-C019-4187-8CB4-F7A62ED1B3F1}" presName="spaceBetweenRectangles" presStyleCnt="0"/>
      <dgm:spPr/>
    </dgm:pt>
    <dgm:pt modelId="{A3D6EE94-BFD1-4CF1-859D-F78BAD93D165}" type="pres">
      <dgm:prSet presAssocID="{A03EDA3F-28F1-4ABF-A44E-460617B897B3}" presName="parentLin" presStyleCnt="0"/>
      <dgm:spPr/>
    </dgm:pt>
    <dgm:pt modelId="{A098FB4B-2A1D-46A1-AB84-02B640652F35}" type="pres">
      <dgm:prSet presAssocID="{A03EDA3F-28F1-4ABF-A44E-460617B897B3}" presName="parentLeftMargin" presStyleLbl="node1" presStyleIdx="2" presStyleCnt="5"/>
      <dgm:spPr/>
    </dgm:pt>
    <dgm:pt modelId="{69BEF831-0FCE-4607-8A42-A6A4E648AF80}" type="pres">
      <dgm:prSet presAssocID="{A03EDA3F-28F1-4ABF-A44E-460617B897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C406B2-F0CA-4AF0-86F8-5F4DB0338F2F}" type="pres">
      <dgm:prSet presAssocID="{A03EDA3F-28F1-4ABF-A44E-460617B897B3}" presName="negativeSpace" presStyleCnt="0"/>
      <dgm:spPr/>
    </dgm:pt>
    <dgm:pt modelId="{51FD2067-2409-46B9-B4EB-E2232E5010DC}" type="pres">
      <dgm:prSet presAssocID="{A03EDA3F-28F1-4ABF-A44E-460617B897B3}" presName="childText" presStyleLbl="conFgAcc1" presStyleIdx="3" presStyleCnt="5">
        <dgm:presLayoutVars>
          <dgm:bulletEnabled val="1"/>
        </dgm:presLayoutVars>
      </dgm:prSet>
      <dgm:spPr/>
    </dgm:pt>
    <dgm:pt modelId="{A923AD00-08F9-4A2C-84CA-A1E930B097C5}" type="pres">
      <dgm:prSet presAssocID="{C9AB6D10-3D78-405B-9EF3-B69FDDB5160B}" presName="spaceBetweenRectangles" presStyleCnt="0"/>
      <dgm:spPr/>
    </dgm:pt>
    <dgm:pt modelId="{9DCE6A15-4150-4992-9D64-D0D3FD4AD9AC}" type="pres">
      <dgm:prSet presAssocID="{A60D63AE-EA80-4B2F-9FFF-24805CB91A00}" presName="parentLin" presStyleCnt="0"/>
      <dgm:spPr/>
    </dgm:pt>
    <dgm:pt modelId="{7A990E4B-F609-440F-A0AF-748EE1759627}" type="pres">
      <dgm:prSet presAssocID="{A60D63AE-EA80-4B2F-9FFF-24805CB91A00}" presName="parentLeftMargin" presStyleLbl="node1" presStyleIdx="3" presStyleCnt="5"/>
      <dgm:spPr/>
    </dgm:pt>
    <dgm:pt modelId="{B1AA4541-656B-464A-82FC-EE1BA2B9B768}" type="pres">
      <dgm:prSet presAssocID="{A60D63AE-EA80-4B2F-9FFF-24805CB91A0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E49326F-A9CE-47A8-AEA6-7E18346C7BEC}" type="pres">
      <dgm:prSet presAssocID="{A60D63AE-EA80-4B2F-9FFF-24805CB91A00}" presName="negativeSpace" presStyleCnt="0"/>
      <dgm:spPr/>
    </dgm:pt>
    <dgm:pt modelId="{4C7CA4A4-DA18-43EE-8E14-7F4ACB94E6CF}" type="pres">
      <dgm:prSet presAssocID="{A60D63AE-EA80-4B2F-9FFF-24805CB91A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9720906-1216-4A58-9DC0-361E2E15F5CD}" type="presOf" srcId="{D364EF46-1DEA-4C12-B29E-F1A2B3AC6BBF}" destId="{CE918E0C-A4B1-4F0D-AF2D-21EA5485B376}" srcOrd="0" destOrd="0" presId="urn:microsoft.com/office/officeart/2005/8/layout/list1"/>
    <dgm:cxn modelId="{2996A609-BE88-4A84-B280-7654DE1A3838}" type="presOf" srcId="{508AABC1-FEB2-4EEF-A211-22F1CD715870}" destId="{81B541AB-681F-4EF9-8DF2-E80B7F3E2A77}" srcOrd="0" destOrd="0" presId="urn:microsoft.com/office/officeart/2005/8/layout/list1"/>
    <dgm:cxn modelId="{3124D30D-3C80-4ED5-8ED1-11F47734E52F}" srcId="{96428E8B-1DAD-42D2-97E8-05A261D1BBE3}" destId="{508AABC1-FEB2-4EEF-A211-22F1CD715870}" srcOrd="1" destOrd="0" parTransId="{9F00AC41-E2EF-4C1F-BCB1-F23BD18655A8}" sibTransId="{CE1B59E5-FE41-4EF9-971E-49AFB1C49B82}"/>
    <dgm:cxn modelId="{EDCA3910-706D-4E74-BAF0-44CAF7274F0F}" type="presOf" srcId="{A03EDA3F-28F1-4ABF-A44E-460617B897B3}" destId="{69BEF831-0FCE-4607-8A42-A6A4E648AF80}" srcOrd="1" destOrd="0" presId="urn:microsoft.com/office/officeart/2005/8/layout/list1"/>
    <dgm:cxn modelId="{2387C51C-4570-462D-B2FA-74E57946E99A}" srcId="{96428E8B-1DAD-42D2-97E8-05A261D1BBE3}" destId="{19DB4A3A-C1C7-435D-9759-0CF8A48270D0}" srcOrd="2" destOrd="0" parTransId="{EA86E20D-9395-49DB-B682-AA9047D08E55}" sibTransId="{C7254B90-C019-4187-8CB4-F7A62ED1B3F1}"/>
    <dgm:cxn modelId="{456D5B2B-DE5B-47D6-8558-CC36F6EBEEF3}" type="presOf" srcId="{19DB4A3A-C1C7-435D-9759-0CF8A48270D0}" destId="{2CA0A2BB-52EB-43CB-ACFA-3C602AABB519}" srcOrd="0" destOrd="0" presId="urn:microsoft.com/office/officeart/2005/8/layout/list1"/>
    <dgm:cxn modelId="{14BC6231-DA1A-4A09-9004-3D7F598E465C}" srcId="{96428E8B-1DAD-42D2-97E8-05A261D1BBE3}" destId="{A60D63AE-EA80-4B2F-9FFF-24805CB91A00}" srcOrd="4" destOrd="0" parTransId="{44814A52-2ADB-451F-9760-54FF5190E5B2}" sibTransId="{D3D9E30A-20BB-4B8B-83AA-85220D18DC5B}"/>
    <dgm:cxn modelId="{0E9A323E-0D31-4B31-B77C-A25B4A92BF87}" srcId="{96428E8B-1DAD-42D2-97E8-05A261D1BBE3}" destId="{A03EDA3F-28F1-4ABF-A44E-460617B897B3}" srcOrd="3" destOrd="0" parTransId="{750176BE-7BB7-4605-AC57-855684908983}" sibTransId="{C9AB6D10-3D78-405B-9EF3-B69FDDB5160B}"/>
    <dgm:cxn modelId="{8853BD5C-71E7-463D-9E98-D27AF36AC4DB}" type="presOf" srcId="{96428E8B-1DAD-42D2-97E8-05A261D1BBE3}" destId="{C307D30E-CF3C-4849-87EC-93531687CB29}" srcOrd="0" destOrd="0" presId="urn:microsoft.com/office/officeart/2005/8/layout/list1"/>
    <dgm:cxn modelId="{DE28EC50-AEE2-496B-89AE-3EF1CF734AE8}" type="presOf" srcId="{19DB4A3A-C1C7-435D-9759-0CF8A48270D0}" destId="{1302961D-6C7B-4D87-9C06-027B2CF89FAB}" srcOrd="1" destOrd="0" presId="urn:microsoft.com/office/officeart/2005/8/layout/list1"/>
    <dgm:cxn modelId="{7D5E3A84-58E2-4AB0-A53C-29657B781189}" type="presOf" srcId="{508AABC1-FEB2-4EEF-A211-22F1CD715870}" destId="{B887725D-0C2E-4E4E-9A8E-4F24EAA2857A}" srcOrd="1" destOrd="0" presId="urn:microsoft.com/office/officeart/2005/8/layout/list1"/>
    <dgm:cxn modelId="{00232CB6-466F-499A-8F1E-FBFC2397053A}" type="presOf" srcId="{D364EF46-1DEA-4C12-B29E-F1A2B3AC6BBF}" destId="{330F1E49-66ED-462F-B5AB-C744B04FDE07}" srcOrd="1" destOrd="0" presId="urn:microsoft.com/office/officeart/2005/8/layout/list1"/>
    <dgm:cxn modelId="{C89825EF-9F7F-42B9-90E8-0956E0A263E1}" srcId="{96428E8B-1DAD-42D2-97E8-05A261D1BBE3}" destId="{D364EF46-1DEA-4C12-B29E-F1A2B3AC6BBF}" srcOrd="0" destOrd="0" parTransId="{27A669D5-F019-4B3F-A9F1-786AE2AE4DAB}" sibTransId="{644BF5EA-4967-4388-9365-A7A2FDF3533F}"/>
    <dgm:cxn modelId="{00FA71F2-ECA4-495E-940C-9C48D0D2286A}" type="presOf" srcId="{A03EDA3F-28F1-4ABF-A44E-460617B897B3}" destId="{A098FB4B-2A1D-46A1-AB84-02B640652F35}" srcOrd="0" destOrd="0" presId="urn:microsoft.com/office/officeart/2005/8/layout/list1"/>
    <dgm:cxn modelId="{8E137DF6-ECA2-437B-9250-FB66E6A15908}" type="presOf" srcId="{A60D63AE-EA80-4B2F-9FFF-24805CB91A00}" destId="{B1AA4541-656B-464A-82FC-EE1BA2B9B768}" srcOrd="1" destOrd="0" presId="urn:microsoft.com/office/officeart/2005/8/layout/list1"/>
    <dgm:cxn modelId="{E82D60FB-588B-408F-9998-4C1A35C3E3D9}" type="presOf" srcId="{A60D63AE-EA80-4B2F-9FFF-24805CB91A00}" destId="{7A990E4B-F609-440F-A0AF-748EE1759627}" srcOrd="0" destOrd="0" presId="urn:microsoft.com/office/officeart/2005/8/layout/list1"/>
    <dgm:cxn modelId="{68D24AAA-8F12-49BB-9973-4E10302ED6D9}" type="presParOf" srcId="{C307D30E-CF3C-4849-87EC-93531687CB29}" destId="{6E658AC5-6D8E-4832-9C17-C2F41481569F}" srcOrd="0" destOrd="0" presId="urn:microsoft.com/office/officeart/2005/8/layout/list1"/>
    <dgm:cxn modelId="{D9B5E19C-CDC6-4C3A-96B9-BB8AD2C78D0C}" type="presParOf" srcId="{6E658AC5-6D8E-4832-9C17-C2F41481569F}" destId="{CE918E0C-A4B1-4F0D-AF2D-21EA5485B376}" srcOrd="0" destOrd="0" presId="urn:microsoft.com/office/officeart/2005/8/layout/list1"/>
    <dgm:cxn modelId="{0949FB75-5515-4098-8F24-757D7529650B}" type="presParOf" srcId="{6E658AC5-6D8E-4832-9C17-C2F41481569F}" destId="{330F1E49-66ED-462F-B5AB-C744B04FDE07}" srcOrd="1" destOrd="0" presId="urn:microsoft.com/office/officeart/2005/8/layout/list1"/>
    <dgm:cxn modelId="{02B7FA50-05F1-41CB-B53D-6535F4E61954}" type="presParOf" srcId="{C307D30E-CF3C-4849-87EC-93531687CB29}" destId="{ED6F8571-FD24-4D77-B830-E58916C08D61}" srcOrd="1" destOrd="0" presId="urn:microsoft.com/office/officeart/2005/8/layout/list1"/>
    <dgm:cxn modelId="{0617C8BE-1084-40FA-9C2D-31F39EFE03BB}" type="presParOf" srcId="{C307D30E-CF3C-4849-87EC-93531687CB29}" destId="{C332449A-8314-4007-A3DC-514F1A38DC3A}" srcOrd="2" destOrd="0" presId="urn:microsoft.com/office/officeart/2005/8/layout/list1"/>
    <dgm:cxn modelId="{2B72F8C7-05DF-4AD9-A77C-1AE7C52A4EB6}" type="presParOf" srcId="{C307D30E-CF3C-4849-87EC-93531687CB29}" destId="{DAE1AABD-8F44-4A62-9084-6A67984708E2}" srcOrd="3" destOrd="0" presId="urn:microsoft.com/office/officeart/2005/8/layout/list1"/>
    <dgm:cxn modelId="{92BE29A2-6F58-4927-B871-82FF21385F5F}" type="presParOf" srcId="{C307D30E-CF3C-4849-87EC-93531687CB29}" destId="{5B419DFC-1B3E-4388-8A13-758E9D48C26A}" srcOrd="4" destOrd="0" presId="urn:microsoft.com/office/officeart/2005/8/layout/list1"/>
    <dgm:cxn modelId="{D33FE0DC-5F88-4DFA-8965-EE664800000A}" type="presParOf" srcId="{5B419DFC-1B3E-4388-8A13-758E9D48C26A}" destId="{81B541AB-681F-4EF9-8DF2-E80B7F3E2A77}" srcOrd="0" destOrd="0" presId="urn:microsoft.com/office/officeart/2005/8/layout/list1"/>
    <dgm:cxn modelId="{CE92B72E-6EF0-471D-AECB-ADDA324B6207}" type="presParOf" srcId="{5B419DFC-1B3E-4388-8A13-758E9D48C26A}" destId="{B887725D-0C2E-4E4E-9A8E-4F24EAA2857A}" srcOrd="1" destOrd="0" presId="urn:microsoft.com/office/officeart/2005/8/layout/list1"/>
    <dgm:cxn modelId="{63CD7D84-9EED-44ED-AB42-37F04444F3E3}" type="presParOf" srcId="{C307D30E-CF3C-4849-87EC-93531687CB29}" destId="{4476185F-D155-4FFE-9B8F-ED94AAA0B528}" srcOrd="5" destOrd="0" presId="urn:microsoft.com/office/officeart/2005/8/layout/list1"/>
    <dgm:cxn modelId="{C79ACD50-34A1-4881-8C6A-A45C2270CE19}" type="presParOf" srcId="{C307D30E-CF3C-4849-87EC-93531687CB29}" destId="{3741CE3A-83C3-4BF6-AF0D-FE48984A61B2}" srcOrd="6" destOrd="0" presId="urn:microsoft.com/office/officeart/2005/8/layout/list1"/>
    <dgm:cxn modelId="{10BBE969-D38B-481F-BFCE-CB57F31162B4}" type="presParOf" srcId="{C307D30E-CF3C-4849-87EC-93531687CB29}" destId="{60C2B762-6376-45FF-B7E1-D0945BB9F9BF}" srcOrd="7" destOrd="0" presId="urn:microsoft.com/office/officeart/2005/8/layout/list1"/>
    <dgm:cxn modelId="{B34732B6-9A54-4430-BDAC-DF904C8D2A87}" type="presParOf" srcId="{C307D30E-CF3C-4849-87EC-93531687CB29}" destId="{89EF59C4-A79A-481A-B53A-FB67C2D78619}" srcOrd="8" destOrd="0" presId="urn:microsoft.com/office/officeart/2005/8/layout/list1"/>
    <dgm:cxn modelId="{2ADF04D8-4674-4898-859C-736CDEAC2BFD}" type="presParOf" srcId="{89EF59C4-A79A-481A-B53A-FB67C2D78619}" destId="{2CA0A2BB-52EB-43CB-ACFA-3C602AABB519}" srcOrd="0" destOrd="0" presId="urn:microsoft.com/office/officeart/2005/8/layout/list1"/>
    <dgm:cxn modelId="{9D9C87D7-F6A1-44C2-B172-71B1D2F626F4}" type="presParOf" srcId="{89EF59C4-A79A-481A-B53A-FB67C2D78619}" destId="{1302961D-6C7B-4D87-9C06-027B2CF89FAB}" srcOrd="1" destOrd="0" presId="urn:microsoft.com/office/officeart/2005/8/layout/list1"/>
    <dgm:cxn modelId="{BAA3012C-D363-4639-BBDD-21C11EDA6C35}" type="presParOf" srcId="{C307D30E-CF3C-4849-87EC-93531687CB29}" destId="{9BF227B3-7659-4B97-B62F-E91AE6724DEB}" srcOrd="9" destOrd="0" presId="urn:microsoft.com/office/officeart/2005/8/layout/list1"/>
    <dgm:cxn modelId="{0DABFCB3-4692-4BB1-AC8C-2BB85A1EEDA2}" type="presParOf" srcId="{C307D30E-CF3C-4849-87EC-93531687CB29}" destId="{AB67D95D-E6EE-4357-8A15-1D90FA9EBB16}" srcOrd="10" destOrd="0" presId="urn:microsoft.com/office/officeart/2005/8/layout/list1"/>
    <dgm:cxn modelId="{7ADDCDE1-A746-49EA-B850-035917DBCF3E}" type="presParOf" srcId="{C307D30E-CF3C-4849-87EC-93531687CB29}" destId="{E6E5BF4E-CED4-4217-9CE8-7575CBBD0928}" srcOrd="11" destOrd="0" presId="urn:microsoft.com/office/officeart/2005/8/layout/list1"/>
    <dgm:cxn modelId="{68BC300A-88EE-4161-8B11-77945EC36922}" type="presParOf" srcId="{C307D30E-CF3C-4849-87EC-93531687CB29}" destId="{A3D6EE94-BFD1-4CF1-859D-F78BAD93D165}" srcOrd="12" destOrd="0" presId="urn:microsoft.com/office/officeart/2005/8/layout/list1"/>
    <dgm:cxn modelId="{6246E255-DFB0-4AA5-94F0-3E75ECFE8AA0}" type="presParOf" srcId="{A3D6EE94-BFD1-4CF1-859D-F78BAD93D165}" destId="{A098FB4B-2A1D-46A1-AB84-02B640652F35}" srcOrd="0" destOrd="0" presId="urn:microsoft.com/office/officeart/2005/8/layout/list1"/>
    <dgm:cxn modelId="{3553957B-D91C-4F78-9D2A-D2704E0F14A9}" type="presParOf" srcId="{A3D6EE94-BFD1-4CF1-859D-F78BAD93D165}" destId="{69BEF831-0FCE-4607-8A42-A6A4E648AF80}" srcOrd="1" destOrd="0" presId="urn:microsoft.com/office/officeart/2005/8/layout/list1"/>
    <dgm:cxn modelId="{7F77E7B4-F217-47F9-B051-85193E3AA3B1}" type="presParOf" srcId="{C307D30E-CF3C-4849-87EC-93531687CB29}" destId="{18C406B2-F0CA-4AF0-86F8-5F4DB0338F2F}" srcOrd="13" destOrd="0" presId="urn:microsoft.com/office/officeart/2005/8/layout/list1"/>
    <dgm:cxn modelId="{FEDCEAEB-A873-4142-828B-9B8882688A6C}" type="presParOf" srcId="{C307D30E-CF3C-4849-87EC-93531687CB29}" destId="{51FD2067-2409-46B9-B4EB-E2232E5010DC}" srcOrd="14" destOrd="0" presId="urn:microsoft.com/office/officeart/2005/8/layout/list1"/>
    <dgm:cxn modelId="{5B02A78C-A814-446E-97B6-27651C8156C7}" type="presParOf" srcId="{C307D30E-CF3C-4849-87EC-93531687CB29}" destId="{A923AD00-08F9-4A2C-84CA-A1E930B097C5}" srcOrd="15" destOrd="0" presId="urn:microsoft.com/office/officeart/2005/8/layout/list1"/>
    <dgm:cxn modelId="{4441417D-6A25-4010-A4F7-B267A8D77725}" type="presParOf" srcId="{C307D30E-CF3C-4849-87EC-93531687CB29}" destId="{9DCE6A15-4150-4992-9D64-D0D3FD4AD9AC}" srcOrd="16" destOrd="0" presId="urn:microsoft.com/office/officeart/2005/8/layout/list1"/>
    <dgm:cxn modelId="{BE3EB924-EC9F-4B2A-A80B-4E1D4C663947}" type="presParOf" srcId="{9DCE6A15-4150-4992-9D64-D0D3FD4AD9AC}" destId="{7A990E4B-F609-440F-A0AF-748EE1759627}" srcOrd="0" destOrd="0" presId="urn:microsoft.com/office/officeart/2005/8/layout/list1"/>
    <dgm:cxn modelId="{4D297EE4-8F33-4BD4-9FA0-B0E1EEB0806D}" type="presParOf" srcId="{9DCE6A15-4150-4992-9D64-D0D3FD4AD9AC}" destId="{B1AA4541-656B-464A-82FC-EE1BA2B9B768}" srcOrd="1" destOrd="0" presId="urn:microsoft.com/office/officeart/2005/8/layout/list1"/>
    <dgm:cxn modelId="{181A2D4B-76CA-4F25-A3D9-907AB89BF4E1}" type="presParOf" srcId="{C307D30E-CF3C-4849-87EC-93531687CB29}" destId="{6E49326F-A9CE-47A8-AEA6-7E18346C7BEC}" srcOrd="17" destOrd="0" presId="urn:microsoft.com/office/officeart/2005/8/layout/list1"/>
    <dgm:cxn modelId="{127C8222-CBDB-483D-9CE9-F2C8D7E4BD71}" type="presParOf" srcId="{C307D30E-CF3C-4849-87EC-93531687CB29}" destId="{4C7CA4A4-DA18-43EE-8E14-7F4ACB94E6C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2449A-8314-4007-A3DC-514F1A38DC3A}">
      <dsp:nvSpPr>
        <dsp:cNvPr id="0" name=""/>
        <dsp:cNvSpPr/>
      </dsp:nvSpPr>
      <dsp:spPr>
        <a:xfrm>
          <a:off x="0" y="309635"/>
          <a:ext cx="7796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1E49-66ED-462F-B5AB-C744B04FDE07}">
      <dsp:nvSpPr>
        <dsp:cNvPr id="0" name=""/>
        <dsp:cNvSpPr/>
      </dsp:nvSpPr>
      <dsp:spPr>
        <a:xfrm>
          <a:off x="389810" y="73475"/>
          <a:ext cx="54573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75" tIns="0" rIns="2062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Type Abstraction (fundamentals of data structure)</a:t>
          </a:r>
        </a:p>
      </dsp:txBody>
      <dsp:txXfrm>
        <a:off x="412867" y="96532"/>
        <a:ext cx="5411235" cy="426206"/>
      </dsp:txXfrm>
    </dsp:sp>
    <dsp:sp modelId="{3741CE3A-83C3-4BF6-AF0D-FE48984A61B2}">
      <dsp:nvSpPr>
        <dsp:cNvPr id="0" name=""/>
        <dsp:cNvSpPr/>
      </dsp:nvSpPr>
      <dsp:spPr>
        <a:xfrm>
          <a:off x="0" y="1035395"/>
          <a:ext cx="7796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7725D-0C2E-4E4E-9A8E-4F24EAA2857A}">
      <dsp:nvSpPr>
        <dsp:cNvPr id="0" name=""/>
        <dsp:cNvSpPr/>
      </dsp:nvSpPr>
      <dsp:spPr>
        <a:xfrm>
          <a:off x="389810" y="799235"/>
          <a:ext cx="54573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75" tIns="0" rIns="2062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Linear Data Structure (array, linked list, stack, queue, STL)</a:t>
          </a:r>
        </a:p>
      </dsp:txBody>
      <dsp:txXfrm>
        <a:off x="412867" y="822292"/>
        <a:ext cx="5411235" cy="426206"/>
      </dsp:txXfrm>
    </dsp:sp>
    <dsp:sp modelId="{AB67D95D-E6EE-4357-8A15-1D90FA9EBB16}">
      <dsp:nvSpPr>
        <dsp:cNvPr id="0" name=""/>
        <dsp:cNvSpPr/>
      </dsp:nvSpPr>
      <dsp:spPr>
        <a:xfrm>
          <a:off x="0" y="1761155"/>
          <a:ext cx="7796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2961D-6C7B-4D87-9C06-027B2CF89FAB}">
      <dsp:nvSpPr>
        <dsp:cNvPr id="0" name=""/>
        <dsp:cNvSpPr/>
      </dsp:nvSpPr>
      <dsp:spPr>
        <a:xfrm>
          <a:off x="389810" y="1524995"/>
          <a:ext cx="54573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75" tIns="0" rIns="2062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Non-Linear Data Structure (tree, BST, graph)</a:t>
          </a:r>
        </a:p>
      </dsp:txBody>
      <dsp:txXfrm>
        <a:off x="412867" y="1548052"/>
        <a:ext cx="5411235" cy="426206"/>
      </dsp:txXfrm>
    </dsp:sp>
    <dsp:sp modelId="{51FD2067-2409-46B9-B4EB-E2232E5010DC}">
      <dsp:nvSpPr>
        <dsp:cNvPr id="0" name=""/>
        <dsp:cNvSpPr/>
      </dsp:nvSpPr>
      <dsp:spPr>
        <a:xfrm>
          <a:off x="0" y="2486914"/>
          <a:ext cx="7796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EF831-0FCE-4607-8A42-A6A4E648AF80}">
      <dsp:nvSpPr>
        <dsp:cNvPr id="0" name=""/>
        <dsp:cNvSpPr/>
      </dsp:nvSpPr>
      <dsp:spPr>
        <a:xfrm>
          <a:off x="389810" y="2250755"/>
          <a:ext cx="54573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75" tIns="0" rIns="2062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Sorting Algorithms and Searching algorithms analysis</a:t>
          </a:r>
        </a:p>
      </dsp:txBody>
      <dsp:txXfrm>
        <a:off x="412867" y="2273812"/>
        <a:ext cx="5411235" cy="426206"/>
      </dsp:txXfrm>
    </dsp:sp>
    <dsp:sp modelId="{4C7CA4A4-DA18-43EE-8E14-7F4ACB94E6CF}">
      <dsp:nvSpPr>
        <dsp:cNvPr id="0" name=""/>
        <dsp:cNvSpPr/>
      </dsp:nvSpPr>
      <dsp:spPr>
        <a:xfrm>
          <a:off x="0" y="3212675"/>
          <a:ext cx="779621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A4541-656B-464A-82FC-EE1BA2B9B768}">
      <dsp:nvSpPr>
        <dsp:cNvPr id="0" name=""/>
        <dsp:cNvSpPr/>
      </dsp:nvSpPr>
      <dsp:spPr>
        <a:xfrm>
          <a:off x="389810" y="2976515"/>
          <a:ext cx="54573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75" tIns="0" rIns="2062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Hash Table</a:t>
          </a:r>
        </a:p>
      </dsp:txBody>
      <dsp:txXfrm>
        <a:off x="412867" y="2999572"/>
        <a:ext cx="541123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674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3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2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42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2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1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38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7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ED2E0-D559-418B-BD6A-79CD2EBE0CE7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9FAEE-631F-44FE-8E76-9FE88408E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7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6-introduction-to-algorithms-fall-2011/lecture-notes/" TargetMode="External"/><Relationship Id="rId2" Type="http://schemas.openxmlformats.org/officeDocument/2006/relationships/hyperlink" Target="https://futureskills.rmit.edu.au/data-structures-algorit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class/cs16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E911-B005-4A3B-9BA7-D6A76B85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87867" y="2060354"/>
            <a:ext cx="7533524" cy="1373557"/>
          </a:xfrm>
        </p:spPr>
        <p:txBody>
          <a:bodyPr/>
          <a:lstStyle/>
          <a:p>
            <a:pPr algn="ctr"/>
            <a:r>
              <a:rPr lang="en-GB" dirty="0"/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C258-A6DF-4E06-A62A-86A16AEC8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IT184305 - 4 SKS</a:t>
            </a:r>
          </a:p>
          <a:p>
            <a:pPr algn="ctr"/>
            <a:r>
              <a:rPr lang="en-GB" dirty="0"/>
              <a:t>2020</a:t>
            </a:r>
          </a:p>
          <a:p>
            <a:pPr algn="ctr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6D1413-92A4-4B8F-B35E-ED482A2B407D}"/>
              </a:ext>
            </a:extLst>
          </p:cNvPr>
          <p:cNvSpPr txBox="1">
            <a:spLocks/>
          </p:cNvSpPr>
          <p:nvPr/>
        </p:nvSpPr>
        <p:spPr>
          <a:xfrm rot="21420000">
            <a:off x="572365" y="632040"/>
            <a:ext cx="7512060" cy="1234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4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>
                <a:solidFill>
                  <a:schemeClr val="tx1"/>
                </a:solidFill>
              </a:rPr>
              <a:t>Dr.</a:t>
            </a:r>
            <a:r>
              <a:rPr lang="en-GB" dirty="0">
                <a:solidFill>
                  <a:schemeClr val="tx1"/>
                </a:solidFill>
              </a:rPr>
              <a:t> Ir. R.V. Hari Ginardi, </a:t>
            </a:r>
            <a:r>
              <a:rPr lang="en-GB" dirty="0" err="1">
                <a:solidFill>
                  <a:schemeClr val="tx1"/>
                </a:solidFill>
              </a:rPr>
              <a:t>M.Sc</a:t>
            </a:r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 err="1">
                <a:solidFill>
                  <a:schemeClr val="tx1"/>
                </a:solidFill>
              </a:rPr>
              <a:t>Dr.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ir.</a:t>
            </a:r>
            <a:r>
              <a:rPr lang="en-GB" dirty="0">
                <a:solidFill>
                  <a:schemeClr val="tx1"/>
                </a:solidFill>
              </a:rPr>
              <a:t> Aris </a:t>
            </a:r>
            <a:r>
              <a:rPr lang="en-GB" dirty="0" err="1">
                <a:solidFill>
                  <a:schemeClr val="tx1"/>
                </a:solidFill>
              </a:rPr>
              <a:t>Tjahjanto</a:t>
            </a:r>
            <a:r>
              <a:rPr lang="en-GB" dirty="0">
                <a:solidFill>
                  <a:schemeClr val="tx1"/>
                </a:solidFill>
              </a:rPr>
              <a:t>, M.T.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EB4-6A84-4556-9617-E6433A88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meeting: </a:t>
            </a:r>
            <a:br>
              <a:rPr lang="en-GB" dirty="0"/>
            </a:br>
            <a:r>
              <a:rPr lang="en-GB" dirty="0"/>
              <a:t>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C57F-F451-4C7D-A5B3-2DD4729623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2063397"/>
            <a:ext cx="7796030" cy="2579724"/>
          </a:xfrm>
        </p:spPr>
        <p:txBody>
          <a:bodyPr/>
          <a:lstStyle/>
          <a:p>
            <a:r>
              <a:rPr lang="en-GB" dirty="0"/>
              <a:t>Work in 3 big groups</a:t>
            </a:r>
          </a:p>
          <a:p>
            <a:r>
              <a:rPr lang="en-GB" dirty="0"/>
              <a:t>Topics: (a) Stack, (b) queue, (C) linked list</a:t>
            </a:r>
          </a:p>
          <a:p>
            <a:r>
              <a:rPr lang="en-GB" dirty="0"/>
              <a:t>Find the best video tutorial for each of above topics</a:t>
            </a:r>
          </a:p>
          <a:p>
            <a:r>
              <a:rPr lang="en-GB" dirty="0"/>
              <a:t>Make your (group) slideshow, max 20 slides</a:t>
            </a:r>
          </a:p>
          <a:p>
            <a:r>
              <a:rPr lang="en-GB" dirty="0"/>
              <a:t>Present it in our class (max 20 minutes)</a:t>
            </a:r>
          </a:p>
        </p:txBody>
      </p:sp>
    </p:spTree>
    <p:extLst>
      <p:ext uri="{BB962C8B-B14F-4D97-AF65-F5344CB8AC3E}">
        <p14:creationId xmlns:p14="http://schemas.microsoft.com/office/powerpoint/2010/main" val="4755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0FDF-77DE-4AA7-B5E2-1579459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class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0917-F0CD-4A17-B664-B866ABFE0F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2063397"/>
            <a:ext cx="7796030" cy="2163164"/>
          </a:xfrm>
        </p:spPr>
        <p:txBody>
          <a:bodyPr/>
          <a:lstStyle/>
          <a:p>
            <a:r>
              <a:rPr lang="en-GB" dirty="0"/>
              <a:t>The next level of data structures</a:t>
            </a:r>
          </a:p>
          <a:p>
            <a:pPr lvl="1"/>
            <a:r>
              <a:rPr lang="en-GB" dirty="0"/>
              <a:t>Xml tags</a:t>
            </a:r>
          </a:p>
          <a:p>
            <a:pPr lvl="1"/>
            <a:r>
              <a:rPr lang="en-GB" dirty="0" err="1"/>
              <a:t>Spatio</a:t>
            </a:r>
            <a:r>
              <a:rPr lang="en-GB" dirty="0"/>
              <a:t>-temporal data</a:t>
            </a:r>
          </a:p>
          <a:p>
            <a:pPr lvl="1"/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32290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D54E-DCAF-4C85-8182-62825B2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19" y="421642"/>
            <a:ext cx="7797662" cy="797614"/>
          </a:xfrm>
        </p:spPr>
        <p:txBody>
          <a:bodyPr/>
          <a:lstStyle/>
          <a:p>
            <a:r>
              <a:rPr lang="en-GB" dirty="0"/>
              <a:t>Course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CA34-C31C-48FC-8A95-DE2728ECA9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057556"/>
            <a:ext cx="7796030" cy="3311189"/>
          </a:xfrm>
        </p:spPr>
        <p:txBody>
          <a:bodyPr/>
          <a:lstStyle/>
          <a:p>
            <a:r>
              <a:rPr lang="en-GB" dirty="0"/>
              <a:t>Learning the structure of storage, arrangement of many data and their related algorithms</a:t>
            </a:r>
          </a:p>
          <a:p>
            <a:r>
              <a:rPr lang="en-GB" dirty="0"/>
              <a:t>The concept of data abstraction is discussed to determine the type of data structure in a linear or non-linear manner with examples of problems. </a:t>
            </a:r>
          </a:p>
          <a:p>
            <a:r>
              <a:rPr lang="en-GB" dirty="0"/>
              <a:t>Lab works in C / C ++ is done for their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8462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94A3-5845-41F3-AE58-3E2CC34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19" y="299722"/>
            <a:ext cx="7797662" cy="797614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C312-BB49-402D-8CB5-32D0875BB4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097336"/>
            <a:ext cx="7573009" cy="2631384"/>
          </a:xfrm>
        </p:spPr>
        <p:txBody>
          <a:bodyPr>
            <a:normAutofit/>
          </a:bodyPr>
          <a:lstStyle/>
          <a:p>
            <a:r>
              <a:rPr lang="en-GB" dirty="0"/>
              <a:t>DO data abstraction on real problems according to the concept of linear data structures (stack, queue), non-linear (tree, graph) and using C / C ++</a:t>
            </a:r>
          </a:p>
          <a:p>
            <a:r>
              <a:rPr lang="en-GB" dirty="0"/>
              <a:t>to implement data access algorithms on static (array) and dynamic (linked-list) linear structures in solving problems, considering the order of incoming data (FIFO, LIFO) using C / C 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593A6-4C6B-4906-9066-C28B2B6D41E1}"/>
              </a:ext>
            </a:extLst>
          </p:cNvPr>
          <p:cNvSpPr txBox="1">
            <a:spLocks/>
          </p:cNvSpPr>
          <p:nvPr/>
        </p:nvSpPr>
        <p:spPr>
          <a:xfrm>
            <a:off x="540229" y="3571294"/>
            <a:ext cx="5105761" cy="191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implement hash-table structure for large data access algorithms based on characterization data in solving problems using C/C++</a:t>
            </a:r>
          </a:p>
        </p:txBody>
      </p:sp>
    </p:spTree>
    <p:extLst>
      <p:ext uri="{BB962C8B-B14F-4D97-AF65-F5344CB8AC3E}">
        <p14:creationId xmlns:p14="http://schemas.microsoft.com/office/powerpoint/2010/main" val="33466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892F-A6F5-4B58-A35A-B4E42383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01" y="320041"/>
            <a:ext cx="7797662" cy="796923"/>
          </a:xfrm>
        </p:spPr>
        <p:txBody>
          <a:bodyPr/>
          <a:lstStyle/>
          <a:p>
            <a:r>
              <a:rPr lang="en-GB" dirty="0"/>
              <a:t>Course 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074BA0-910A-4146-9BCB-83AB6A9D7AD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7480961"/>
              </p:ext>
            </p:extLst>
          </p:nvPr>
        </p:nvGraphicFramePr>
        <p:xfrm>
          <a:off x="512901" y="1228726"/>
          <a:ext cx="7796213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3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FA78-EA31-4832-A963-5FBEA1B5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literatures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C484-FF7D-43F5-AD4F-D842596214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837766"/>
            <a:ext cx="7796030" cy="1980284"/>
          </a:xfrm>
        </p:spPr>
        <p:txBody>
          <a:bodyPr/>
          <a:lstStyle/>
          <a:p>
            <a:pPr lvl="0"/>
            <a:r>
              <a:rPr lang="en-US" dirty="0"/>
              <a:t>Mark Allen Weiss, “Data Structures and Algorithm Analysis in C++ 4ed”, Addison-Wesley, New Jersey, 2014</a:t>
            </a:r>
            <a:endParaRPr lang="en-GB" dirty="0"/>
          </a:p>
          <a:p>
            <a:r>
              <a:rPr lang="en-US" dirty="0"/>
              <a:t>Robert Sedgewick, Philippe </a:t>
            </a:r>
            <a:r>
              <a:rPr lang="en-US" dirty="0" err="1"/>
              <a:t>Flajolet</a:t>
            </a:r>
            <a:r>
              <a:rPr lang="en-US" dirty="0"/>
              <a:t>, “An Introduction to the Analysis of Algorithms 2ed”, Addison-Wesley, New Jersey,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6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D347-E755-45C6-B45E-B7287FF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COMPARING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877D-6EBD-4602-B44F-2286E65932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https://futureskills.rmit.edu.au/data-structures-algorithms</a:t>
            </a:r>
            <a:endParaRPr lang="en-GB" dirty="0"/>
          </a:p>
          <a:p>
            <a:r>
              <a:rPr lang="en-GB" dirty="0">
                <a:hlinkClick r:id="rId3"/>
              </a:rPr>
              <a:t>https://ocw.mit.edu/courses/electrical-engineering-and-computer-science/6-006-introduction-to-algorithms-fall-2011/lecture-notes/</a:t>
            </a:r>
            <a:endParaRPr lang="en-GB" dirty="0"/>
          </a:p>
          <a:p>
            <a:r>
              <a:rPr lang="en-GB" dirty="0">
                <a:hlinkClick r:id="rId4"/>
              </a:rPr>
              <a:t>http://web.stanford.edu/class/cs166/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tools are used?</a:t>
            </a:r>
          </a:p>
        </p:txBody>
      </p:sp>
    </p:spTree>
    <p:extLst>
      <p:ext uri="{BB962C8B-B14F-4D97-AF65-F5344CB8AC3E}">
        <p14:creationId xmlns:p14="http://schemas.microsoft.com/office/powerpoint/2010/main" val="96844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D260-F784-42EC-BC34-A5CF45CB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F6CA-4042-4EAD-A37D-7257D33B28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Class: Object-oriented paradigm, python</a:t>
            </a:r>
          </a:p>
          <a:p>
            <a:r>
              <a:rPr lang="en-GB" dirty="0"/>
              <a:t>Algorithms: artificial intelligence</a:t>
            </a:r>
          </a:p>
          <a:p>
            <a:r>
              <a:rPr lang="en-GB" dirty="0"/>
              <a:t>Data: big data analysis</a:t>
            </a:r>
          </a:p>
          <a:p>
            <a:r>
              <a:rPr lang="en-GB" dirty="0"/>
              <a:t>Storage: </a:t>
            </a:r>
            <a:r>
              <a:rPr lang="en-GB" dirty="0" err="1"/>
              <a:t>iot</a:t>
            </a:r>
            <a:r>
              <a:rPr lang="en-GB" dirty="0"/>
              <a:t>, clouds</a:t>
            </a:r>
          </a:p>
        </p:txBody>
      </p:sp>
    </p:spTree>
    <p:extLst>
      <p:ext uri="{BB962C8B-B14F-4D97-AF65-F5344CB8AC3E}">
        <p14:creationId xmlns:p14="http://schemas.microsoft.com/office/powerpoint/2010/main" val="266755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25A8-B37A-4ADD-9111-C02C0545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AB858-CEC8-4B25-ADEB-8A8F0DF66F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Recursive algorithms</a:t>
            </a:r>
          </a:p>
          <a:p>
            <a:r>
              <a:rPr lang="en-GB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5855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8885-7274-4DC8-A8F9-CF76A1C2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Assessments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1B32-81F3-4BAB-A48D-39F73C6FA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667157"/>
            <a:ext cx="7796030" cy="2122524"/>
          </a:xfrm>
        </p:spPr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sks</a:t>
            </a:r>
            <a:r>
              <a:rPr lang="en-GB" dirty="0"/>
              <a:t> class meeting (75% scores) + 1 SKS lab works (25% scores)</a:t>
            </a:r>
          </a:p>
          <a:p>
            <a:r>
              <a:rPr lang="en-GB" dirty="0"/>
              <a:t>evaluations: </a:t>
            </a:r>
          </a:p>
          <a:p>
            <a:pPr lvl="1"/>
            <a:r>
              <a:rPr lang="en-GB" dirty="0"/>
              <a:t>class meetings: 3 assignments + 1 mid-test + 1 final-test</a:t>
            </a:r>
          </a:p>
          <a:p>
            <a:pPr lvl="1"/>
            <a:r>
              <a:rPr lang="en-GB" dirty="0"/>
              <a:t>Lab works: 4-5 modules</a:t>
            </a:r>
          </a:p>
        </p:txBody>
      </p:sp>
    </p:spTree>
    <p:extLst>
      <p:ext uri="{BB962C8B-B14F-4D97-AF65-F5344CB8AC3E}">
        <p14:creationId xmlns:p14="http://schemas.microsoft.com/office/powerpoint/2010/main" val="339994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96</TotalTime>
  <Words>455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DATA STRUCTURE</vt:lpstr>
      <vt:lpstr>Course descriptions</vt:lpstr>
      <vt:lpstr>Learning objectives</vt:lpstr>
      <vt:lpstr>Course contents</vt:lpstr>
      <vt:lpstr>References / literatures</vt:lpstr>
      <vt:lpstr>Case study: COMPARING TOOLS</vt:lpstr>
      <vt:lpstr>Beyond data structures</vt:lpstr>
      <vt:lpstr>Pre-requisites</vt:lpstr>
      <vt:lpstr>Assessments and evaluations</vt:lpstr>
      <vt:lpstr>Next meeting:  linear data structures</vt:lpstr>
      <vt:lpstr>After class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Gabriel</dc:creator>
  <cp:lastModifiedBy>Hari Ginardi</cp:lastModifiedBy>
  <cp:revision>16</cp:revision>
  <dcterms:created xsi:type="dcterms:W3CDTF">2019-08-26T14:31:00Z</dcterms:created>
  <dcterms:modified xsi:type="dcterms:W3CDTF">2020-09-30T02:11:06Z</dcterms:modified>
</cp:coreProperties>
</file>