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455" autoAdjust="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2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98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15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2843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13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65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07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63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63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58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12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7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43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7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9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0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39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84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Adobe_Dreamweaver" TargetMode="External"/><Relationship Id="rId2" Type="http://schemas.openxmlformats.org/officeDocument/2006/relationships/hyperlink" Target="https://www.infoescola.com/informatica/dreamweav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safe.com/blog/o-que-serve-id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7458" y="1486338"/>
            <a:ext cx="8791575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sz="8000" dirty="0">
                <a:latin typeface="Arial" panose="020B0604020202020204" pitchFamily="34" charset="0"/>
                <a:cs typeface="Arial" panose="020B0604020202020204" pitchFamily="34" charset="0"/>
              </a:rPr>
              <a:t>Dreamweaver</a:t>
            </a:r>
            <a:br>
              <a:rPr lang="pt-BR" sz="8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3264053" y="3161290"/>
            <a:ext cx="304800" cy="118626"/>
          </a:xfrm>
        </p:spPr>
        <p:txBody>
          <a:bodyPr>
            <a:normAutofit fontScale="25000" lnSpcReduction="20000"/>
          </a:bodyPr>
          <a:lstStyle/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72" y="2680138"/>
            <a:ext cx="6374197" cy="279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0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Gabriel Alves Pereira Santos; n°10</a:t>
            </a:r>
          </a:p>
          <a:p>
            <a:pPr marL="0" indent="0">
              <a:buNone/>
            </a:pPr>
            <a:r>
              <a:rPr lang="pt-BR" dirty="0"/>
              <a:t>Marcelo Lucas Moraes Cunha; n°29</a:t>
            </a:r>
          </a:p>
          <a:p>
            <a:pPr marL="0" indent="0">
              <a:buNone/>
            </a:pPr>
            <a:r>
              <a:rPr lang="pt-BR" dirty="0" err="1"/>
              <a:t>Ruama</a:t>
            </a:r>
            <a:r>
              <a:rPr lang="pt-BR" dirty="0"/>
              <a:t> </a:t>
            </a:r>
            <a:r>
              <a:rPr lang="pt-BR" dirty="0" err="1"/>
              <a:t>Laisla</a:t>
            </a:r>
            <a:r>
              <a:rPr lang="pt-BR" dirty="0"/>
              <a:t> Almeida Romualdo; n°36</a:t>
            </a:r>
          </a:p>
          <a:p>
            <a:pPr marL="0" indent="0">
              <a:buNone/>
            </a:pPr>
            <a:r>
              <a:rPr lang="pt-BR" dirty="0"/>
              <a:t>Vitor Hugo Vicente </a:t>
            </a:r>
            <a:r>
              <a:rPr lang="pt-BR" dirty="0" err="1"/>
              <a:t>Dorne</a:t>
            </a:r>
            <a:r>
              <a:rPr lang="pt-BR" dirty="0"/>
              <a:t>; n°39</a:t>
            </a:r>
          </a:p>
        </p:txBody>
      </p:sp>
    </p:spTree>
    <p:extLst>
      <p:ext uri="{BB962C8B-B14F-4D97-AF65-F5344CB8AC3E}">
        <p14:creationId xmlns:p14="http://schemas.microsoft.com/office/powerpoint/2010/main" val="35311621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que é uma ide?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2097088"/>
            <a:ext cx="4565705" cy="3541714"/>
          </a:xfrm>
        </p:spPr>
        <p:txBody>
          <a:bodyPr>
            <a:noAutofit/>
          </a:bodyPr>
          <a:lstStyle/>
          <a:p>
            <a:r>
              <a:rPr lang="pt-BR" sz="1900" i="1" dirty="0"/>
              <a:t>IDE: </a:t>
            </a:r>
            <a:r>
              <a:rPr lang="pt-BR" sz="1900" i="1" dirty="0" err="1"/>
              <a:t>Integrated</a:t>
            </a:r>
            <a:r>
              <a:rPr lang="pt-BR" sz="1900" i="1" dirty="0"/>
              <a:t> </a:t>
            </a:r>
            <a:r>
              <a:rPr lang="pt-BR" sz="1900" i="1" dirty="0" err="1"/>
              <a:t>Development</a:t>
            </a:r>
            <a:r>
              <a:rPr lang="pt-BR" sz="1900" i="1" dirty="0"/>
              <a:t> </a:t>
            </a:r>
            <a:r>
              <a:rPr lang="pt-BR" sz="1900" i="1" dirty="0" err="1"/>
              <a:t>Environment</a:t>
            </a:r>
            <a:r>
              <a:rPr lang="pt-BR" sz="1900" i="1" dirty="0"/>
              <a:t> (</a:t>
            </a:r>
            <a:r>
              <a:rPr lang="pt-BR" sz="1900" dirty="0"/>
              <a:t>Ambiente Integral de Desenvolvimento)</a:t>
            </a:r>
          </a:p>
          <a:p>
            <a:r>
              <a:rPr lang="pt-BR" sz="1900" dirty="0"/>
              <a:t> É um software criado com a finalidade de facilitar a vida dos programadores.</a:t>
            </a:r>
          </a:p>
          <a:p>
            <a:r>
              <a:rPr lang="pt-BR" sz="1900" dirty="0"/>
              <a:t>Uma das principais vantagens dos </a:t>
            </a:r>
            <a:r>
              <a:rPr lang="pt-BR" sz="1900" dirty="0" err="1"/>
              <a:t>IDEs</a:t>
            </a:r>
            <a:r>
              <a:rPr lang="pt-BR" sz="1900" dirty="0"/>
              <a:t> está na capacidade de compilar bibliotecas completas de linguagem. Outra função bastante comum neste tipo de programa são os </a:t>
            </a:r>
            <a:r>
              <a:rPr lang="pt-BR" sz="1900" dirty="0" err="1"/>
              <a:t>debuggers</a:t>
            </a:r>
            <a:r>
              <a:rPr lang="pt-BR" sz="1900" dirty="0"/>
              <a:t>, que apontam os erros que ocasionalmente podem ocorrer ao escrever o código. Alguns </a:t>
            </a:r>
            <a:r>
              <a:rPr lang="pt-BR" sz="1900" dirty="0" err="1"/>
              <a:t>IDEs</a:t>
            </a:r>
            <a:r>
              <a:rPr lang="pt-BR" sz="1900" dirty="0"/>
              <a:t> também possuem  o </a:t>
            </a:r>
            <a:r>
              <a:rPr lang="pt-BR" sz="1900" dirty="0" err="1"/>
              <a:t>autocompletar</a:t>
            </a:r>
            <a:r>
              <a:rPr lang="pt-BR" sz="1900" dirty="0"/>
              <a:t>.</a:t>
            </a:r>
            <a:br>
              <a:rPr lang="pt-BR" sz="1900" dirty="0"/>
            </a:br>
            <a:endParaRPr lang="pt-BR" sz="1900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121" y="4004441"/>
            <a:ext cx="1679520" cy="1634361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645" y="910965"/>
            <a:ext cx="1890766" cy="1958209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121" y="1683051"/>
            <a:ext cx="2019300" cy="1958209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147" y="3447393"/>
            <a:ext cx="1765299" cy="163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365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a FINALIDADE DO DREAMWEAVER?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0488" y="1881625"/>
            <a:ext cx="6415525" cy="4130292"/>
          </a:xfrm>
        </p:spPr>
        <p:txBody>
          <a:bodyPr>
            <a:normAutofit lnSpcReduction="10000"/>
          </a:bodyPr>
          <a:lstStyle/>
          <a:p>
            <a:r>
              <a:rPr lang="pt-BR" sz="1900" dirty="0"/>
              <a:t>O </a:t>
            </a:r>
            <a:r>
              <a:rPr lang="pt-BR" sz="1900" b="1" dirty="0"/>
              <a:t>Dreamweaver</a:t>
            </a:r>
            <a:r>
              <a:rPr lang="pt-BR" sz="1900" dirty="0"/>
              <a:t> é um programa de edição de paginas da internet, onde se pode trabalhar com imagens, textos, e muitos outros elementos para a Web.</a:t>
            </a:r>
          </a:p>
          <a:p>
            <a:r>
              <a:rPr lang="pt-BR" sz="1900" dirty="0"/>
              <a:t>O programa permite a criação e edição de paginas na internet, sendo em alguns aspectos, muito parecido com programas de criação de layouts. Com este programa não é necessário criar um códigos de </a:t>
            </a:r>
            <a:r>
              <a:rPr lang="pt-BR" sz="1900" dirty="0" smtClean="0"/>
              <a:t>programação.</a:t>
            </a:r>
          </a:p>
          <a:p>
            <a:r>
              <a:rPr lang="pt-BR" sz="1900" dirty="0" smtClean="0"/>
              <a:t> </a:t>
            </a:r>
            <a:r>
              <a:rPr lang="pt-BR" sz="1900" dirty="0"/>
              <a:t>O Dreamweaver tem suporte á maioria das linguagens estruturadas do mercado. O programa cria códigos na linguagem desejada, e o usuário só precisa utilizar a interface </a:t>
            </a:r>
            <a:r>
              <a:rPr lang="pt-BR" sz="1900" dirty="0" smtClean="0"/>
              <a:t>gráfica.</a:t>
            </a:r>
            <a:endParaRPr lang="pt-BR" sz="1900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517" y="2472693"/>
            <a:ext cx="2754749" cy="242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528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QUEM É O CRIADOR DO DREAMWEAVER?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24910" y="1744717"/>
            <a:ext cx="7073462" cy="4330261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O programa era originalmente da Macromedia, sendo adquirido pela Adobe, que lançou sua primeira versão do programa no mercado em 2007, o Dreamweaver CS3. A partir de então, a Adobe vem investindo muito no programa, que já esta na versão </a:t>
            </a:r>
            <a:r>
              <a:rPr lang="pt-BR" dirty="0" smtClean="0"/>
              <a:t>CS5.O </a:t>
            </a:r>
            <a:r>
              <a:rPr lang="pt-BR" dirty="0"/>
              <a:t>Dreamweaver é</a:t>
            </a:r>
            <a:r>
              <a:rPr lang="pt-BR" dirty="0" smtClean="0"/>
              <a:t> </a:t>
            </a:r>
            <a:r>
              <a:rPr lang="pt-BR" dirty="0"/>
              <a:t>o mais usado pelos profissionais.</a:t>
            </a:r>
          </a:p>
          <a:p>
            <a:r>
              <a:rPr lang="pt-BR" dirty="0"/>
              <a:t>A adobe comprou o Dreamweaver em uma época de expansão da empresa. Os programas que tem CS (Adobe </a:t>
            </a:r>
            <a:r>
              <a:rPr lang="pt-BR" dirty="0" err="1"/>
              <a:t>Creative</a:t>
            </a:r>
            <a:r>
              <a:rPr lang="pt-BR" dirty="0"/>
              <a:t> </a:t>
            </a:r>
            <a:r>
              <a:rPr lang="pt-BR" dirty="0" err="1"/>
              <a:t>Suite</a:t>
            </a:r>
            <a:r>
              <a:rPr lang="pt-BR" dirty="0"/>
              <a:t>) no nome fazem parte de um pacote conhecido como Pacote Adobe. Este pacote tem programas, sendo que todos eles têm alguma aplicação em design </a:t>
            </a:r>
            <a:r>
              <a:rPr lang="pt-BR" dirty="0" smtClean="0"/>
              <a:t>gráfico. </a:t>
            </a:r>
            <a:r>
              <a:rPr lang="pt-BR" dirty="0"/>
              <a:t>Dentre estes programas, o Dreamweaver é um dos mais importantes atualmente.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104" y="2097088"/>
            <a:ext cx="2765810" cy="138824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104" y="4246179"/>
            <a:ext cx="2765810" cy="118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442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 do </a:t>
            </a:r>
            <a:r>
              <a:rPr lang="pt-BR" dirty="0" err="1" smtClean="0"/>
              <a:t>dreamweaver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2097088"/>
            <a:ext cx="9043111" cy="3667838"/>
          </a:xfrm>
        </p:spPr>
        <p:txBody>
          <a:bodyPr>
            <a:normAutofit fontScale="77500" lnSpcReduction="20000"/>
          </a:bodyPr>
          <a:lstStyle/>
          <a:p>
            <a:r>
              <a:rPr lang="pt-BR" sz="4500" dirty="0"/>
              <a:t>Este programa é muito útil para os criadores de sites, porem é sempre bom a pessoa aprender as linguagens de programação, para fazerem seus próprios códigos, assim o Dreamweaver se torna um programa para consultar, e lembrar de alguns códigos, durante a programação.</a:t>
            </a:r>
            <a:br>
              <a:rPr lang="pt-BR" sz="4500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09919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6023" y="224377"/>
            <a:ext cx="9905998" cy="1236561"/>
          </a:xfrm>
        </p:spPr>
        <p:txBody>
          <a:bodyPr>
            <a:normAutofit fontScale="90000"/>
          </a:bodyPr>
          <a:lstStyle/>
          <a:p>
            <a:r>
              <a:rPr lang="pt-BR" dirty="0"/>
              <a:t>Algumas linguagens mais usadas no Dreamweaver, na versão CS5: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53328" y="1460938"/>
            <a:ext cx="4878389" cy="3215893"/>
          </a:xfrm>
        </p:spPr>
        <p:txBody>
          <a:bodyPr>
            <a:normAutofit fontScale="25000" lnSpcReduction="20000"/>
          </a:bodyPr>
          <a:lstStyle/>
          <a:p>
            <a:r>
              <a:rPr lang="pt-BR" sz="7200" dirty="0" err="1"/>
              <a:t>ActionScript</a:t>
            </a:r>
            <a:endParaRPr lang="pt-BR" sz="7200" dirty="0"/>
          </a:p>
          <a:p>
            <a:r>
              <a:rPr lang="pt-BR" sz="7200" dirty="0"/>
              <a:t>Active Server </a:t>
            </a:r>
            <a:r>
              <a:rPr lang="pt-BR" sz="7200" dirty="0" err="1"/>
              <a:t>Pages</a:t>
            </a:r>
            <a:r>
              <a:rPr lang="pt-BR" sz="7200" dirty="0"/>
              <a:t> (ASP).</a:t>
            </a:r>
          </a:p>
          <a:p>
            <a:r>
              <a:rPr lang="pt-BR" sz="7200" dirty="0"/>
              <a:t>ASP.NET</a:t>
            </a:r>
          </a:p>
          <a:p>
            <a:r>
              <a:rPr lang="pt-BR" sz="7200" u="sng" dirty="0"/>
              <a:t>C#</a:t>
            </a:r>
            <a:endParaRPr lang="pt-BR" sz="7200" dirty="0"/>
          </a:p>
          <a:p>
            <a:r>
              <a:rPr lang="pt-BR" sz="7200" dirty="0" err="1"/>
              <a:t>Cascading</a:t>
            </a:r>
            <a:r>
              <a:rPr lang="pt-BR" sz="7200" dirty="0"/>
              <a:t> </a:t>
            </a:r>
            <a:r>
              <a:rPr lang="pt-BR" sz="7200" dirty="0" err="1"/>
              <a:t>Style</a:t>
            </a:r>
            <a:r>
              <a:rPr lang="pt-BR" sz="7200" dirty="0"/>
              <a:t> </a:t>
            </a:r>
            <a:r>
              <a:rPr lang="pt-BR" sz="7200" dirty="0" err="1"/>
              <a:t>Sheets</a:t>
            </a:r>
            <a:r>
              <a:rPr lang="pt-BR" sz="7200" dirty="0"/>
              <a:t> (CSS)</a:t>
            </a:r>
          </a:p>
          <a:p>
            <a:r>
              <a:rPr lang="pt-BR" sz="7200" dirty="0" err="1"/>
              <a:t>ColdFusion</a:t>
            </a:r>
            <a:endParaRPr lang="pt-BR" sz="7200" dirty="0"/>
          </a:p>
          <a:p>
            <a:r>
              <a:rPr lang="pt-BR" sz="7200" dirty="0"/>
              <a:t>EDML</a:t>
            </a:r>
          </a:p>
          <a:p>
            <a:r>
              <a:rPr lang="pt-BR" sz="7200" dirty="0" err="1"/>
              <a:t>Extensible</a:t>
            </a:r>
            <a:r>
              <a:rPr lang="pt-BR" sz="7200" dirty="0"/>
              <a:t> </a:t>
            </a:r>
            <a:r>
              <a:rPr lang="pt-BR" sz="7200" dirty="0" err="1"/>
              <a:t>HyperText</a:t>
            </a:r>
            <a:r>
              <a:rPr lang="pt-BR" sz="7200" dirty="0"/>
              <a:t> </a:t>
            </a:r>
            <a:r>
              <a:rPr lang="pt-BR" sz="7200" dirty="0" err="1"/>
              <a:t>Markup</a:t>
            </a:r>
            <a:r>
              <a:rPr lang="pt-BR" sz="7200" dirty="0"/>
              <a:t> </a:t>
            </a:r>
            <a:r>
              <a:rPr lang="pt-BR" sz="7200" dirty="0" err="1"/>
              <a:t>Language</a:t>
            </a:r>
            <a:r>
              <a:rPr lang="pt-BR" sz="7200" dirty="0"/>
              <a:t> (XHTML)</a:t>
            </a:r>
          </a:p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69022" y="1460938"/>
            <a:ext cx="4875211" cy="3215893"/>
          </a:xfrm>
        </p:spPr>
        <p:txBody>
          <a:bodyPr>
            <a:normAutofit fontScale="25000" lnSpcReduction="20000"/>
          </a:bodyPr>
          <a:lstStyle/>
          <a:p>
            <a:r>
              <a:rPr lang="pt-BR" sz="7200" dirty="0" err="1"/>
              <a:t>Extensible</a:t>
            </a:r>
            <a:r>
              <a:rPr lang="pt-BR" sz="7200" dirty="0"/>
              <a:t> </a:t>
            </a:r>
            <a:r>
              <a:rPr lang="pt-BR" sz="7200" dirty="0" err="1"/>
              <a:t>Markup</a:t>
            </a:r>
            <a:r>
              <a:rPr lang="pt-BR" sz="7200" dirty="0"/>
              <a:t> </a:t>
            </a:r>
            <a:r>
              <a:rPr lang="pt-BR" sz="7200" dirty="0" err="1"/>
              <a:t>Language</a:t>
            </a:r>
            <a:r>
              <a:rPr lang="pt-BR" sz="7200" dirty="0"/>
              <a:t> (XML)</a:t>
            </a:r>
          </a:p>
          <a:p>
            <a:r>
              <a:rPr lang="pt-BR" sz="7200" dirty="0" err="1"/>
              <a:t>Extensible</a:t>
            </a:r>
            <a:r>
              <a:rPr lang="pt-BR" sz="7200" dirty="0"/>
              <a:t> </a:t>
            </a:r>
            <a:r>
              <a:rPr lang="pt-BR" sz="7200" dirty="0" err="1"/>
              <a:t>Stylesheet</a:t>
            </a:r>
            <a:r>
              <a:rPr lang="pt-BR" sz="7200" dirty="0"/>
              <a:t> </a:t>
            </a:r>
            <a:r>
              <a:rPr lang="pt-BR" sz="7200" dirty="0" err="1"/>
              <a:t>Language</a:t>
            </a:r>
            <a:r>
              <a:rPr lang="pt-BR" sz="7200" dirty="0"/>
              <a:t> </a:t>
            </a:r>
            <a:r>
              <a:rPr lang="pt-BR" sz="7200" dirty="0" err="1"/>
              <a:t>Transformations</a:t>
            </a:r>
            <a:r>
              <a:rPr lang="pt-BR" sz="7200" dirty="0"/>
              <a:t> (XSLT)</a:t>
            </a:r>
          </a:p>
          <a:p>
            <a:r>
              <a:rPr lang="pt-BR" sz="7200" dirty="0" err="1"/>
              <a:t>HyperText</a:t>
            </a:r>
            <a:r>
              <a:rPr lang="pt-BR" sz="7200" dirty="0"/>
              <a:t> </a:t>
            </a:r>
            <a:r>
              <a:rPr lang="pt-BR" sz="7200" dirty="0" err="1"/>
              <a:t>Markup</a:t>
            </a:r>
            <a:r>
              <a:rPr lang="pt-BR" sz="7200" dirty="0"/>
              <a:t> </a:t>
            </a:r>
            <a:r>
              <a:rPr lang="pt-BR" sz="7200" dirty="0" err="1"/>
              <a:t>Language</a:t>
            </a:r>
            <a:r>
              <a:rPr lang="pt-BR" sz="7200" dirty="0"/>
              <a:t> (HTML)</a:t>
            </a:r>
          </a:p>
          <a:p>
            <a:r>
              <a:rPr lang="pt-BR" sz="7200" dirty="0"/>
              <a:t>Java</a:t>
            </a:r>
          </a:p>
          <a:p>
            <a:r>
              <a:rPr lang="pt-BR" sz="7200" dirty="0" err="1"/>
              <a:t>JavaScript</a:t>
            </a:r>
            <a:endParaRPr lang="pt-BR" sz="7200" dirty="0"/>
          </a:p>
          <a:p>
            <a:r>
              <a:rPr lang="pt-BR" sz="7200" dirty="0" err="1"/>
              <a:t>JavaServer</a:t>
            </a:r>
            <a:r>
              <a:rPr lang="pt-BR" sz="7200" dirty="0"/>
              <a:t> </a:t>
            </a:r>
            <a:r>
              <a:rPr lang="pt-BR" sz="7200" dirty="0" err="1"/>
              <a:t>Pages</a:t>
            </a:r>
            <a:r>
              <a:rPr lang="pt-BR" sz="7200" dirty="0"/>
              <a:t> (JSP)</a:t>
            </a:r>
          </a:p>
          <a:p>
            <a:r>
              <a:rPr lang="pt-BR" sz="7200" dirty="0"/>
              <a:t>PHP: Hypertext </a:t>
            </a:r>
            <a:r>
              <a:rPr lang="pt-BR" sz="7200" dirty="0" err="1"/>
              <a:t>Preprocessor</a:t>
            </a:r>
            <a:r>
              <a:rPr lang="pt-BR" sz="7200" dirty="0"/>
              <a:t> (PHP)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119" y="5244661"/>
            <a:ext cx="1247447" cy="106154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854" y="5244661"/>
            <a:ext cx="1650125" cy="106154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105" y="5244661"/>
            <a:ext cx="1121917" cy="106154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148" y="5244661"/>
            <a:ext cx="1900783" cy="106154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177" y="5244661"/>
            <a:ext cx="1807779" cy="106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217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https://www.infoescola.com/informatica/dreamweaver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pt.wikipedia.org/wiki/Adobe_Dreamweaver</a:t>
            </a:r>
            <a:endParaRPr lang="pt-BR" dirty="0" smtClean="0"/>
          </a:p>
          <a:p>
            <a:r>
              <a:rPr lang="pt-BR" dirty="0">
                <a:hlinkClick r:id="rId4"/>
              </a:rPr>
              <a:t>https://www.psafe.com/blog/o-que-serve-ide/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66881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113</TotalTime>
  <Words>300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Circuito</vt:lpstr>
      <vt:lpstr>          Dreamweaver   </vt:lpstr>
      <vt:lpstr>Grupo</vt:lpstr>
      <vt:lpstr>O que é uma ide?</vt:lpstr>
      <vt:lpstr>QUAL a FINALIDADE DO DREAMWEAVER?</vt:lpstr>
      <vt:lpstr>QUEM É O CRIADOR DO DREAMWEAVER?</vt:lpstr>
      <vt:lpstr>Aplicações do dreamweaver</vt:lpstr>
      <vt:lpstr>Algumas linguagens mais usadas no Dreamweaver, na versão CS5: 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Dreamweaver</dc:title>
  <dc:creator>aluno</dc:creator>
  <cp:lastModifiedBy>Aluno</cp:lastModifiedBy>
  <cp:revision>15</cp:revision>
  <dcterms:created xsi:type="dcterms:W3CDTF">2020-02-21T17:44:25Z</dcterms:created>
  <dcterms:modified xsi:type="dcterms:W3CDTF">2020-03-06T15:39:29Z</dcterms:modified>
</cp:coreProperties>
</file>