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sbWqmPFLERJF4xs3tcnwoV11Z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69325" y="2160150"/>
            <a:ext cx="85206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775" y="3848700"/>
            <a:ext cx="2505800" cy="1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Basic web component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 sizes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38" y="1905263"/>
            <a:ext cx="47720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463" y="3223913"/>
            <a:ext cx="2667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4363" y="2010038"/>
            <a:ext cx="33813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6975" y="3476325"/>
            <a:ext cx="16002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https://getbootstrap.com/docs/4.1/components/buttons/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Carousel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data-slide = “{prev | next}”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id = href of controls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set 1 active item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200" y="1609675"/>
            <a:ext cx="4490699" cy="25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350" y="2714152"/>
            <a:ext cx="3221921" cy="1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https://getbootstrap.com/docs/4.1/components/carousel/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Dropdown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data-toggle = “dropdown”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Menu direction can be changed {dropdown | dropright | … }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88" y="2825788"/>
            <a:ext cx="60102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441" y="1289638"/>
            <a:ext cx="13686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8450" y="2212672"/>
            <a:ext cx="1368625" cy="6131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https://getbootstrap.com/docs/4.1/components/dropdowns/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Navbar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0" y="1145275"/>
            <a:ext cx="368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Inside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&lt;nav&gt;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navbar-expand-{sm | md | lg | xl}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.collapse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.navbar-toggler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data-target = navbar-collapse id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data-toggle = “collapse”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675" y="765275"/>
            <a:ext cx="4855874" cy="37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https://getbootstrap.com/docs/4.1/components/navbar/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Navbar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45" y="1692900"/>
            <a:ext cx="7834149" cy="4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1588" y="3645100"/>
            <a:ext cx="66008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107525" y="2026525"/>
            <a:ext cx="885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3600"/>
              <a:t>More components in </a:t>
            </a:r>
            <a:r>
              <a:rPr b="1" lang="es" sz="3000"/>
              <a:t>https://getbootstrap.com/docs/5.3/components/</a:t>
            </a:r>
            <a:endParaRPr b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Utilities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311700" y="1152475"/>
            <a:ext cx="391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Spacing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m -&gt; margin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p -&gt; padding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l -&gt; left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r -&gt; right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b -&gt; bottom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t -&gt; top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x -&gt; horizontal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y -&gt; vertical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values: 1 | 2 | 3 | 4 | 5 | auto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Examples : ml-3 / mx-auto / py-4 / mr-0 / p-4 / m-0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4572000" y="1152475"/>
            <a:ext cx="391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Sizing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w -&gt; width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h -&gt; height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mw -&gt; max-width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mh -&gt; max-height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values: 25 | 50 | 75 | 100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s" sz="1200">
                <a:latin typeface="Montserrat"/>
                <a:ea typeface="Montserrat"/>
                <a:cs typeface="Montserrat"/>
                <a:sym typeface="Montserrat"/>
              </a:rPr>
              <a:t>Examples : h-50 / w-25 / h-auto / mw-100</a:t>
            </a:r>
            <a:endParaRPr sz="12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https://getbootstrap.com/docs/4.1/utilities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12338" y="40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600">
                <a:latin typeface="Montserrat"/>
                <a:ea typeface="Montserrat"/>
                <a:cs typeface="Montserrat"/>
                <a:sym typeface="Montserrat"/>
              </a:rPr>
              <a:t>Bulma.io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Bootstrap alternative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No JS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No JQ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Minimalistic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Grid System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032672"/>
            <a:ext cx="291695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950" y="3938725"/>
            <a:ext cx="2104975" cy="6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900" y="4069325"/>
            <a:ext cx="3107476" cy="8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7900" y="575750"/>
            <a:ext cx="2648625" cy="32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8850" y="575750"/>
            <a:ext cx="1917800" cy="2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Web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layout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design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made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easy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Predefined CSS classes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19511">
            <a:off x="7118600" y="410600"/>
            <a:ext cx="1379425" cy="13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Import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734775" y="1354300"/>
            <a:ext cx="80976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 files need to be imported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Import in the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tag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Import before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&lt;/body&gt;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tag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In this specifically order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13" y="1994250"/>
            <a:ext cx="7055952" cy="9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000" y="3709350"/>
            <a:ext cx="7137811" cy="10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Built with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Fully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responsive 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layout system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Needs to be inside </a:t>
            </a:r>
            <a:r>
              <a:rPr b="1" lang="es" sz="1400">
                <a:latin typeface="Montserrat"/>
                <a:ea typeface="Montserrat"/>
                <a:cs typeface="Montserrat"/>
                <a:sym typeface="Montserrat"/>
              </a:rPr>
              <a:t>.container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000" y="763575"/>
            <a:ext cx="1848050" cy="29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50" y="3806550"/>
            <a:ext cx="7921399" cy="7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4723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Each row is separated in 12 fractions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You can define the column width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500" y="1017713"/>
            <a:ext cx="2151600" cy="23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550" y="3760375"/>
            <a:ext cx="8086726" cy="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Column width depending on the viewport width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075" y="590725"/>
            <a:ext cx="2756450" cy="20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988" y="3591975"/>
            <a:ext cx="85820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896400"/>
            <a:ext cx="8839198" cy="5910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25" y="1671275"/>
            <a:ext cx="8109550" cy="18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311700" y="1152475"/>
            <a:ext cx="852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Set column position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802" y="331700"/>
            <a:ext cx="2579600" cy="4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300" y="1705228"/>
            <a:ext cx="5756225" cy="112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Bootstrap - Grid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Set column offset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4550" y="1152463"/>
            <a:ext cx="48577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800" y="3502325"/>
            <a:ext cx="83343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/>
        </p:nvSpPr>
        <p:spPr>
          <a:xfrm>
            <a:off x="432225" y="4639250"/>
            <a:ext cx="7921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 more information -&gt; https://getbootstrap.com/docs/4.1/layout/grid/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