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p9L2CERpMBwhd8u6JCxhXXo1Z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Buenos dias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Nombre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Classroom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 Horarios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Nivel clase?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436350" y="1152475"/>
            <a:ext cx="831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/>
              <a:t>HTML, CSS, JS</a:t>
            </a:r>
            <a:endParaRPr b="1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5196" y="4340725"/>
            <a:ext cx="751580" cy="4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3625" y="4340719"/>
            <a:ext cx="435125" cy="4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292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Building a webpage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50" y="920250"/>
            <a:ext cx="7058502" cy="39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of topics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992475" y="1152475"/>
            <a:ext cx="315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List of topics: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</a:t>
            </a:r>
            <a:r>
              <a:rPr lang="en-GB"/>
              <a:t>L</a:t>
            </a:r>
            <a:endParaRPr/>
          </a:p>
          <a:p>
            <a:pPr indent="-342900" lvl="0" marL="9144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Javascript</a:t>
            </a:r>
            <a:endParaRPr/>
          </a:p>
          <a:p>
            <a:pPr indent="-342900" lvl="0" marL="9144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Practices</a:t>
            </a:r>
            <a:endParaRPr/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576875" y="1545325"/>
            <a:ext cx="37185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JQuery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5985200" y="1915525"/>
            <a:ext cx="37185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Bootstrap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Axios (API’s)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3">
            <a:alphaModFix/>
          </a:blip>
          <a:srcRect b="22970" l="20502" r="13255" t="25881"/>
          <a:stretch/>
        </p:blipFill>
        <p:spPr>
          <a:xfrm>
            <a:off x="2961550" y="2056350"/>
            <a:ext cx="5674723" cy="24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 txBox="1"/>
          <p:nvPr>
            <p:ph idx="1" type="body"/>
          </p:nvPr>
        </p:nvSpPr>
        <p:spPr>
          <a:xfrm>
            <a:off x="716875" y="1299650"/>
            <a:ext cx="791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Sublime Text/VSCode + Web Inspector </a:t>
            </a:r>
            <a:endParaRPr/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863" y="3562225"/>
            <a:ext cx="15906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50" y="1601675"/>
            <a:ext cx="1758201" cy="175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Version control</a:t>
            </a:r>
            <a:endParaRPr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77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9750" y="1119850"/>
            <a:ext cx="4186330" cy="334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436350" y="1152475"/>
            <a:ext cx="831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Exercises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class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Deliverable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 project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At least 10’ each class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deliver a week after classes are over</a:t>
            </a:r>
            <a:endParaRPr/>
          </a:p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Final project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1041550" y="2338400"/>
            <a:ext cx="3109200" cy="21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use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HTML5 tags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CSS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Responsiveness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API calls (Axios)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4973913" y="2338400"/>
            <a:ext cx="30000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Extra points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Good practices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CSS Animations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Pass + ECTS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436350" y="1214650"/>
            <a:ext cx="8310300" cy="3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In order to </a:t>
            </a:r>
            <a:r>
              <a:rPr b="1" lang="en-GB"/>
              <a:t>pass</a:t>
            </a:r>
            <a:r>
              <a:rPr lang="en-GB"/>
              <a:t> this course and obtain </a:t>
            </a:r>
            <a:r>
              <a:rPr b="1" lang="en-GB"/>
              <a:t>2 ECTS</a:t>
            </a:r>
            <a:r>
              <a:rPr lang="en-GB"/>
              <a:t>, you must: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80% attendance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mark of 5 or more in the final project 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Last but not least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436350" y="1152475"/>
            <a:ext cx="831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Arrival 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Respect platform rules (Discord / Meet)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Schedule &amp; deliverables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Communication &amp; help</a:t>
            </a:r>
            <a:endParaRPr/>
          </a:p>
        </p:txBody>
      </p:sp>
      <p:sp>
        <p:nvSpPr>
          <p:cNvPr id="120" name="Google Shape;1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