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8" r:id="rId5"/>
    <p:sldId id="257" r:id="rId6"/>
    <p:sldId id="259" r:id="rId7"/>
    <p:sldId id="262" r:id="rId8"/>
    <p:sldId id="264" r:id="rId9"/>
    <p:sldId id="263" r:id="rId10"/>
    <p:sldId id="265" r:id="rId11"/>
    <p:sldId id="273" r:id="rId12"/>
    <p:sldId id="274" r:id="rId13"/>
    <p:sldId id="275" r:id="rId14"/>
    <p:sldId id="276" r:id="rId15"/>
    <p:sldId id="267" r:id="rId16"/>
    <p:sldId id="268" r:id="rId17"/>
    <p:sldId id="270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5380" autoAdjust="0"/>
  </p:normalViewPr>
  <p:slideViewPr>
    <p:cSldViewPr snapToGrid="0" snapToObjects="1">
      <p:cViewPr varScale="1">
        <p:scale>
          <a:sx n="67" d="100"/>
          <a:sy n="67" d="100"/>
        </p:scale>
        <p:origin x="6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29/11/2023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0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8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0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9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9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3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2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88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29/11/2023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0F2035-35F1-5378-2FA6-1F3AA404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578" y="3712857"/>
            <a:ext cx="7197726" cy="2421464"/>
          </a:xfrm>
        </p:spPr>
        <p:txBody>
          <a:bodyPr>
            <a:normAutofit/>
          </a:bodyPr>
          <a:lstStyle/>
          <a:p>
            <a:r>
              <a:rPr lang="pt-BR" sz="138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1904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78BCC3-64D9-834A-B73C-C410C4A39150}"/>
              </a:ext>
            </a:extLst>
          </p:cNvPr>
          <p:cNvSpPr txBox="1"/>
          <p:nvPr/>
        </p:nvSpPr>
        <p:spPr>
          <a:xfrm>
            <a:off x="557146" y="506518"/>
            <a:ext cx="42234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.item {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margin: 5px;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background: tomato;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text-align: center;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font-size: 1.5em;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pt-BR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4FFBA-1229-74C5-1E8A-F43F8C68EC8B}"/>
              </a:ext>
            </a:extLst>
          </p:cNvPr>
          <p:cNvSpPr txBox="1"/>
          <p:nvPr/>
        </p:nvSpPr>
        <p:spPr>
          <a:xfrm>
            <a:off x="6968431" y="506518"/>
            <a:ext cx="30464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{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display: 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89CF41-203A-E068-ADE1-0EE91E951A1C}"/>
              </a:ext>
            </a:extLst>
          </p:cNvPr>
          <p:cNvSpPr/>
          <p:nvPr/>
        </p:nvSpPr>
        <p:spPr>
          <a:xfrm>
            <a:off x="5805377" y="0"/>
            <a:ext cx="13822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6A40D2-7B8A-D1EE-86FC-D27D56B4AA24}"/>
              </a:ext>
            </a:extLst>
          </p:cNvPr>
          <p:cNvSpPr txBox="1"/>
          <p:nvPr/>
        </p:nvSpPr>
        <p:spPr>
          <a:xfrm>
            <a:off x="1242482" y="3987478"/>
            <a:ext cx="9264011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32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pt-BR" dirty="0"/>
              <a:t>display: 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// Torna o elemento um </a:t>
            </a:r>
            <a:r>
              <a:rPr lang="pt-BR" dirty="0" err="1"/>
              <a:t>flex</a:t>
            </a:r>
            <a:r>
              <a:rPr lang="pt-BR" dirty="0"/>
              <a:t> container</a:t>
            </a:r>
          </a:p>
          <a:p>
            <a:r>
              <a:rPr lang="pt-BR" dirty="0"/>
              <a:t>automaticamente transformando todos os seus filhos</a:t>
            </a:r>
          </a:p>
          <a:p>
            <a:r>
              <a:rPr lang="pt-BR" dirty="0"/>
              <a:t>diretos em </a:t>
            </a:r>
            <a:r>
              <a:rPr lang="pt-BR" dirty="0" err="1"/>
              <a:t>flex</a:t>
            </a:r>
            <a:r>
              <a:rPr lang="pt-BR" dirty="0"/>
              <a:t> itens.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03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78BCC3-64D9-834A-B73C-C410C4A39150}"/>
              </a:ext>
            </a:extLst>
          </p:cNvPr>
          <p:cNvSpPr txBox="1"/>
          <p:nvPr/>
        </p:nvSpPr>
        <p:spPr>
          <a:xfrm>
            <a:off x="557146" y="1016881"/>
            <a:ext cx="3441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.flex-wrap {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flex-wrap: wrap;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4FFBA-1229-74C5-1E8A-F43F8C68EC8B}"/>
              </a:ext>
            </a:extLst>
          </p:cNvPr>
          <p:cNvSpPr txBox="1"/>
          <p:nvPr/>
        </p:nvSpPr>
        <p:spPr>
          <a:xfrm>
            <a:off x="6968431" y="832215"/>
            <a:ext cx="26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.flex-item-1 {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1;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89CF41-203A-E068-ADE1-0EE91E951A1C}"/>
              </a:ext>
            </a:extLst>
          </p:cNvPr>
          <p:cNvSpPr/>
          <p:nvPr/>
        </p:nvSpPr>
        <p:spPr>
          <a:xfrm>
            <a:off x="5805377" y="0"/>
            <a:ext cx="13822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EE4D15-5C7C-4B37-E4E6-A8D670BE2412}"/>
              </a:ext>
            </a:extLst>
          </p:cNvPr>
          <p:cNvSpPr txBox="1"/>
          <p:nvPr/>
        </p:nvSpPr>
        <p:spPr>
          <a:xfrm>
            <a:off x="1311594" y="3657869"/>
            <a:ext cx="9264011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32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pt-BR" dirty="0"/>
              <a:t>display: 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// Torna o elemento um </a:t>
            </a:r>
            <a:r>
              <a:rPr lang="pt-BR" dirty="0" err="1"/>
              <a:t>flex</a:t>
            </a:r>
            <a:r>
              <a:rPr lang="pt-BR" dirty="0"/>
              <a:t> container</a:t>
            </a:r>
          </a:p>
          <a:p>
            <a:r>
              <a:rPr lang="pt-BR" dirty="0"/>
              <a:t>automaticamente transformando todos os seus filhos</a:t>
            </a:r>
          </a:p>
          <a:p>
            <a:r>
              <a:rPr lang="pt-BR" dirty="0"/>
              <a:t>diretos em </a:t>
            </a:r>
            <a:r>
              <a:rPr lang="pt-BR" dirty="0" err="1"/>
              <a:t>flex</a:t>
            </a:r>
            <a:r>
              <a:rPr lang="pt-BR" dirty="0"/>
              <a:t> itens.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89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25175B3A-6562-1396-7260-D6A8C6E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26" y="646110"/>
            <a:ext cx="54166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Alinhamentos</a:t>
            </a:r>
            <a:endParaRPr kumimoji="0" lang="pt-BR" altLang="pt-BR" sz="7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0F649D-E00E-C933-84BC-ED08B116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98" y="2582614"/>
            <a:ext cx="337127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Tudo centralizado</a:t>
            </a:r>
            <a:endParaRPr kumimoji="0" lang="pt-BR" altLang="pt-B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6550A9-3071-DFC7-22EA-7BAB4C9A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1" y="143947"/>
            <a:ext cx="4215730" cy="6417759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DF8944E9-B09C-C1E7-3F18-E1E7F2B5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97" y="3407209"/>
            <a:ext cx="628482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>
                <a:solidFill>
                  <a:srgbClr val="000000"/>
                </a:solidFill>
                <a:latin typeface="Blanco"/>
              </a:rPr>
              <a:t>os </a:t>
            </a:r>
            <a:r>
              <a:rPr lang="pt-BR" sz="2800" b="1" dirty="0" err="1">
                <a:solidFill>
                  <a:srgbClr val="000000"/>
                </a:solidFill>
                <a:latin typeface="Blanco"/>
              </a:rPr>
              <a:t>ítens</a:t>
            </a:r>
            <a:r>
              <a:rPr lang="pt-BR" sz="2800" b="1" dirty="0">
                <a:solidFill>
                  <a:srgbClr val="000000"/>
                </a:solidFill>
                <a:latin typeface="Blanco"/>
              </a:rPr>
              <a:t> são distribuídos de forma igual ao longo da linha</a:t>
            </a:r>
            <a:endParaRPr lang="pt-BR" altLang="pt-BR" sz="2800" b="1" dirty="0">
              <a:solidFill>
                <a:srgbClr val="000000"/>
              </a:solidFill>
              <a:latin typeface="Blanc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D853B-C1F2-2AEF-6138-46DBFA60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97" y="4623535"/>
            <a:ext cx="622444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>
                <a:solidFill>
                  <a:srgbClr val="000000"/>
                </a:solidFill>
                <a:latin typeface="Blanco"/>
              </a:rPr>
              <a:t>os </a:t>
            </a:r>
            <a:r>
              <a:rPr lang="pt-BR" sz="2800" b="1" dirty="0" err="1">
                <a:solidFill>
                  <a:srgbClr val="000000"/>
                </a:solidFill>
                <a:latin typeface="Blanco"/>
              </a:rPr>
              <a:t>ítens</a:t>
            </a:r>
            <a:r>
              <a:rPr lang="pt-BR" sz="2800" b="1" dirty="0">
                <a:solidFill>
                  <a:srgbClr val="000000"/>
                </a:solidFill>
                <a:latin typeface="Blanco"/>
              </a:rPr>
              <a:t> são distribuídos na linha com o mesmo espaçamento entre eles.</a:t>
            </a:r>
            <a:endParaRPr lang="pt-BR" altLang="pt-BR" sz="2800" b="1" dirty="0">
              <a:solidFill>
                <a:srgbClr val="000000"/>
              </a:solidFill>
              <a:latin typeface="Blanco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F9F2227-51DA-F5E9-99C4-ACAECDB6F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98" y="5812592"/>
            <a:ext cx="650431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000000"/>
                </a:solidFill>
                <a:latin typeface="Blanco"/>
              </a:rPr>
              <a:t>os </a:t>
            </a:r>
            <a:r>
              <a:rPr lang="pt-BR" b="1" dirty="0" err="1">
                <a:solidFill>
                  <a:srgbClr val="000000"/>
                </a:solidFill>
                <a:latin typeface="Blanco"/>
              </a:rPr>
              <a:t>ítens</a:t>
            </a:r>
            <a:r>
              <a:rPr lang="pt-BR" b="1" dirty="0">
                <a:solidFill>
                  <a:srgbClr val="000000"/>
                </a:solidFill>
                <a:latin typeface="Blanco"/>
              </a:rPr>
              <a:t> são distribuídos de forma que o espaçamento entre quaisquer dois itens da linha</a:t>
            </a:r>
            <a:endParaRPr lang="pt-BR" altLang="pt-BR" b="1" dirty="0">
              <a:solidFill>
                <a:srgbClr val="000000"/>
              </a:solidFill>
              <a:latin typeface="Blanco"/>
            </a:endParaRPr>
          </a:p>
        </p:txBody>
      </p:sp>
    </p:spTree>
    <p:extLst>
      <p:ext uri="{BB962C8B-B14F-4D97-AF65-F5344CB8AC3E}">
        <p14:creationId xmlns:p14="http://schemas.microsoft.com/office/powerpoint/2010/main" val="36807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25175B3A-6562-1396-7260-D6A8C6E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63" y="1535755"/>
            <a:ext cx="33712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Alinhamentos</a:t>
            </a:r>
            <a:endParaRPr kumimoji="0" lang="pt-BR" altLang="pt-B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0F649D-E00E-C933-84BC-ED08B116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62" y="2598004"/>
            <a:ext cx="337127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Vamos posicionar usando FLEXBOX</a:t>
            </a:r>
            <a:endParaRPr kumimoji="0" lang="pt-BR" altLang="pt-B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BD2913-5EDC-435E-7C06-062584EA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7" y="374072"/>
            <a:ext cx="5022273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-188383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praticar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558" y="3009459"/>
            <a:ext cx="9279567" cy="1405467"/>
          </a:xfrm>
        </p:spPr>
        <p:txBody>
          <a:bodyPr rtlCol="0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600" b="1" i="0" u="none" strike="noStrike" cap="none" normalizeH="0" baseline="0" dirty="0">
                <a:ln>
                  <a:noFill/>
                </a:ln>
                <a:effectLst/>
                <a:latin typeface="Blanco"/>
              </a:rPr>
              <a:t>flexboxfroggy</a:t>
            </a:r>
            <a:r>
              <a:rPr kumimoji="0" lang="pt-BR" altLang="pt-BR" sz="4800" b="1" i="0" u="none" strike="noStrike" cap="none" normalizeH="0" baseline="0" dirty="0">
                <a:ln>
                  <a:noFill/>
                </a:ln>
                <a:effectLst/>
                <a:latin typeface="Blanco"/>
              </a:rPr>
              <a:t>.com</a:t>
            </a:r>
            <a:endParaRPr kumimoji="0" lang="pt-BR" altLang="pt-BR" sz="6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rtl="0"/>
            <a:endParaRPr lang="pt-BR" sz="8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8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CASCADING STYLE SHEET</a:t>
            </a:r>
          </a:p>
          <a:p>
            <a:pPr rtl="0"/>
            <a:r>
              <a:rPr lang="pt-BR" sz="1400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Traduzindo</a:t>
            </a:r>
            <a:r>
              <a:rPr lang="pt-BR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Folha de Estilo em Cascata</a:t>
            </a:r>
          </a:p>
        </p:txBody>
      </p:sp>
    </p:spTree>
    <p:extLst>
      <p:ext uri="{BB962C8B-B14F-4D97-AF65-F5344CB8AC3E}">
        <p14:creationId xmlns:p14="http://schemas.microsoft.com/office/powerpoint/2010/main" val="40017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049" y="4128751"/>
            <a:ext cx="9609825" cy="20995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10000"/>
          </a:bodyPr>
          <a:lstStyle/>
          <a:p>
            <a:pPr algn="l" rtl="0"/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Seletor: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é o alvo da regra </a:t>
            </a:r>
            <a:r>
              <a:rPr lang="pt-BR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 rtl="0"/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Declaração: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determina os parâmetros de estilização, compreende a propriedade e o valor.</a:t>
            </a:r>
          </a:p>
          <a:p>
            <a:pPr marL="342900" indent="-342900" algn="l" rtl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Propriedade: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define qual será a característica do seletor a ser utilizada</a:t>
            </a:r>
          </a:p>
          <a:p>
            <a:pPr marL="342900" indent="-342900" algn="l" rtl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Valor: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é a quantificação ou a qualificação da propriedade.</a:t>
            </a:r>
          </a:p>
          <a:p>
            <a:pPr algn="l" rtl="0"/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42FF509-620E-70F9-B2D6-04CA2E74A8E7}"/>
              </a:ext>
            </a:extLst>
          </p:cNvPr>
          <p:cNvSpPr txBox="1">
            <a:spLocks/>
          </p:cNvSpPr>
          <p:nvPr/>
        </p:nvSpPr>
        <p:spPr>
          <a:xfrm>
            <a:off x="948907" y="1714337"/>
            <a:ext cx="9221636" cy="1296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Seletor { propriedade: valor;}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DB1C521A-719F-792B-20E6-361CDB3B7422}"/>
              </a:ext>
            </a:extLst>
          </p:cNvPr>
          <p:cNvSpPr/>
          <p:nvPr/>
        </p:nvSpPr>
        <p:spPr>
          <a:xfrm rot="16200000">
            <a:off x="5223296" y="-3076804"/>
            <a:ext cx="966159" cy="9290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42E67DCB-4ECD-5E6A-AD22-D51DDA4DE21C}"/>
              </a:ext>
            </a:extLst>
          </p:cNvPr>
          <p:cNvSpPr/>
          <p:nvPr/>
        </p:nvSpPr>
        <p:spPr>
          <a:xfrm rot="5400000">
            <a:off x="6707038" y="-82694"/>
            <a:ext cx="379562" cy="5650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574D90-C68C-0523-270C-DC64C8C66820}"/>
              </a:ext>
            </a:extLst>
          </p:cNvPr>
          <p:cNvSpPr txBox="1">
            <a:spLocks/>
          </p:cNvSpPr>
          <p:nvPr/>
        </p:nvSpPr>
        <p:spPr>
          <a:xfrm>
            <a:off x="5559725" y="3007048"/>
            <a:ext cx="2970362" cy="63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Declaração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B2A19C-769E-FFFF-5872-456B825CEC2C}"/>
              </a:ext>
            </a:extLst>
          </p:cNvPr>
          <p:cNvSpPr txBox="1"/>
          <p:nvPr/>
        </p:nvSpPr>
        <p:spPr>
          <a:xfrm>
            <a:off x="4433978" y="401705"/>
            <a:ext cx="203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Regra CSS</a:t>
            </a:r>
          </a:p>
        </p:txBody>
      </p:sp>
    </p:spTree>
    <p:extLst>
      <p:ext uri="{BB962C8B-B14F-4D97-AF65-F5344CB8AC3E}">
        <p14:creationId xmlns:p14="http://schemas.microsoft.com/office/powerpoint/2010/main" val="321909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boxes sat inside one another. From outside to in they are labelled margin, border and padding">
            <a:extLst>
              <a:ext uri="{FF2B5EF4-FFF2-40B4-BE49-F238E27FC236}">
                <a16:creationId xmlns:a16="http://schemas.microsoft.com/office/drawing/2014/main" id="{05AC50EC-F665-9E55-0BB9-F29AA9F8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3" y="1100344"/>
            <a:ext cx="5467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A39B054-BFE0-A308-4462-29F6134157A8}"/>
              </a:ext>
            </a:extLst>
          </p:cNvPr>
          <p:cNvSpPr txBox="1"/>
          <p:nvPr/>
        </p:nvSpPr>
        <p:spPr>
          <a:xfrm>
            <a:off x="6866626" y="612475"/>
            <a:ext cx="4623759" cy="563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74F04-4B0C-623D-13CF-FE48A553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157" y="565814"/>
            <a:ext cx="500483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Padding</a:t>
            </a:r>
            <a:r>
              <a:rPr kumimoji="0" lang="pt-BR" altLang="pt-BR" sz="4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o espaço ao redor  conteúdo (ex.: ao redor do texto de um parágrafo).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Border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a linha sólida do lado de fora do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padding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Margin</a:t>
            </a: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o espaço externo a um elemento.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2751A4-D882-CF3C-0B87-98505AD9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157" y="445044"/>
            <a:ext cx="500483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Padding</a:t>
            </a:r>
            <a:r>
              <a:rPr kumimoji="0" lang="pt-BR" altLang="pt-BR" sz="4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o espaço ao redor  conteúdo (ex.: ao redor do texto de um parágrafo).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Border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a linha sólida do lado de fora do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padding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</a:rPr>
              <a:t>Margin</a:t>
            </a: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-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o espaço externo a um elemento.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58B33AD-902C-AA5D-C953-F95513D59A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47863"/>
            <a:ext cx="77914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9390CD9-DF41-AE40-C297-C0BE5CA01E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749888">
            <a:off x="7959930" y="3811162"/>
            <a:ext cx="1725198" cy="310551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1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39B054-BFE0-A308-4462-29F6134157A8}"/>
              </a:ext>
            </a:extLst>
          </p:cNvPr>
          <p:cNvSpPr txBox="1"/>
          <p:nvPr/>
        </p:nvSpPr>
        <p:spPr>
          <a:xfrm>
            <a:off x="6866626" y="612475"/>
            <a:ext cx="4623759" cy="563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EB64637-5E48-17F0-02F3-CC22F03F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9" y="612475"/>
            <a:ext cx="5143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1A9C1B4-B725-E883-B87E-01C7E5DC7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95" y="4375660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D49BAC-C902-08FB-E927-2CB43218C14C}"/>
              </a:ext>
            </a:extLst>
          </p:cNvPr>
          <p:cNvSpPr txBox="1"/>
          <p:nvPr/>
        </p:nvSpPr>
        <p:spPr>
          <a:xfrm>
            <a:off x="6651325" y="728015"/>
            <a:ext cx="4270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 que usar o </a:t>
            </a:r>
            <a:r>
              <a:rPr lang="pt-B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clear</a:t>
            </a: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    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5175B3A-6562-1396-7260-D6A8C6E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15" y="2690533"/>
            <a:ext cx="985717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Se o elemento puder caber horizontalmente no espaço ao lado de outro elemento que está flutuando, ele caberá.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A menos que você aplique 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clear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a esse elemento na mesma direção que o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float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Em seguida, o elemento se moverá para baixo do elemento flutuante.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5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25175B3A-6562-1396-7260-D6A8C6E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63" y="1535755"/>
            <a:ext cx="33712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Posicionamentos</a:t>
            </a:r>
            <a:endParaRPr kumimoji="0" lang="pt-BR" altLang="pt-B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Gráfico de mapa de árvore&#10;&#10;Descrição gerada automaticamente com confiança baixa">
            <a:extLst>
              <a:ext uri="{FF2B5EF4-FFF2-40B4-BE49-F238E27FC236}">
                <a16:creationId xmlns:a16="http://schemas.microsoft.com/office/drawing/2014/main" id="{55A7A80A-08D2-DBDB-C490-92D06AF8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7" y="475471"/>
            <a:ext cx="5760206" cy="518237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5E0F649D-E00E-C933-84BC-ED08B116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62" y="2598004"/>
            <a:ext cx="337127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Vamos posicionar usando FLEXBOX</a:t>
            </a:r>
            <a:endParaRPr kumimoji="0" lang="pt-BR" altLang="pt-B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958BB49-7D61-C764-D91F-7C4DDCBCE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8" y="4997534"/>
            <a:ext cx="119935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0" i="0" dirty="0">
                <a:solidFill>
                  <a:srgbClr val="093366"/>
                </a:solidFill>
                <a:effectLst/>
                <a:latin typeface="Inter"/>
              </a:rPr>
              <a:t>O </a:t>
            </a:r>
            <a:r>
              <a:rPr lang="pt-BR" sz="2800" b="0" i="0" dirty="0" err="1">
                <a:solidFill>
                  <a:srgbClr val="093366"/>
                </a:solidFill>
                <a:effectLst/>
                <a:latin typeface="Inter"/>
              </a:rPr>
              <a:t>Flexbox</a:t>
            </a:r>
            <a:r>
              <a:rPr lang="pt-BR" sz="2800" b="0" i="0" dirty="0">
                <a:solidFill>
                  <a:srgbClr val="093366"/>
                </a:solidFill>
                <a:effectLst/>
                <a:latin typeface="Inter"/>
              </a:rPr>
              <a:t> tem como meta ser um modo mais eficiente para criar leiautes, alinhar e distribuir espaços entre itens em um container, mesmo quando as dimensões destes itens são desconhecidas e/ou dinâmicas (daí o termo "</a:t>
            </a:r>
            <a:r>
              <a:rPr lang="pt-BR" sz="2800" b="0" i="0" dirty="0" err="1">
                <a:solidFill>
                  <a:srgbClr val="093366"/>
                </a:solidFill>
                <a:effectLst/>
                <a:latin typeface="Inter"/>
              </a:rPr>
              <a:t>flex</a:t>
            </a:r>
            <a:r>
              <a:rPr lang="pt-BR" sz="2800" b="0" i="0" dirty="0">
                <a:solidFill>
                  <a:srgbClr val="093366"/>
                </a:solidFill>
                <a:effectLst/>
                <a:latin typeface="Inter"/>
              </a:rPr>
              <a:t>").</a:t>
            </a:r>
            <a:endParaRPr kumimoji="0" lang="pt-BR" altLang="pt-B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271B03C-89B1-D6DB-F145-7FD31E9F234D}"/>
              </a:ext>
            </a:extLst>
          </p:cNvPr>
          <p:cNvSpPr/>
          <p:nvPr/>
        </p:nvSpPr>
        <p:spPr>
          <a:xfrm>
            <a:off x="5263744" y="2115879"/>
            <a:ext cx="7112554" cy="187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9E3424-FF9F-A83B-72AD-A3BE531BF1A4}"/>
              </a:ext>
            </a:extLst>
          </p:cNvPr>
          <p:cNvSpPr/>
          <p:nvPr/>
        </p:nvSpPr>
        <p:spPr>
          <a:xfrm>
            <a:off x="-202018" y="2764466"/>
            <a:ext cx="4901610" cy="122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78BCC3-64D9-834A-B73C-C410C4A39150}"/>
              </a:ext>
            </a:extLst>
          </p:cNvPr>
          <p:cNvSpPr txBox="1"/>
          <p:nvPr/>
        </p:nvSpPr>
        <p:spPr>
          <a:xfrm>
            <a:off x="680484" y="612844"/>
            <a:ext cx="37007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&lt;h1&gt;display: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block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;&lt;/h1&gt;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="container"&gt;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="item"&gt;1&lt;/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="item"&gt;2&lt;/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="item"&gt;3&lt;/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="item"&gt;4&lt;/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&lt;h1&gt;display: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;&lt;/h1&gt;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="container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o mesmo de cima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&lt;h1&gt;display: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;&lt;/h1&gt;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="container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o mesmo de cima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="item"&gt;Teste 5&lt;/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="item"&gt;Teste 6&lt;/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="item"&gt;Teste 7&lt;/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4FFBA-1229-74C5-1E8A-F43F8C68EC8B}"/>
              </a:ext>
            </a:extLst>
          </p:cNvPr>
          <p:cNvSpPr txBox="1"/>
          <p:nvPr/>
        </p:nvSpPr>
        <p:spPr>
          <a:xfrm>
            <a:off x="5422605" y="605155"/>
            <a:ext cx="47956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&lt;h1&gt;display: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;&lt;/h1&gt;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="container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-wrap"&gt;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o mesmo de cima com 7 itens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&lt;h1&gt;display: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// flex-item-1&lt;/h1&gt;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="container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flex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"&gt;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 flex-item-1"&gt;Teste 1&lt;/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 flex-item-1"&gt;Teste 2&lt;/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&lt;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="item flex-item-1"&gt;Teste 3&lt;/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div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27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78BCC3-64D9-834A-B73C-C410C4A39150}"/>
              </a:ext>
            </a:extLst>
          </p:cNvPr>
          <p:cNvSpPr txBox="1"/>
          <p:nvPr/>
        </p:nvSpPr>
        <p:spPr>
          <a:xfrm>
            <a:off x="557146" y="506518"/>
            <a:ext cx="48087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h1 {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text-align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center;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margin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20px 0 0 0;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font-size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1.25em;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font-weight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normal;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pt-BR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body {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font-family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pt-BR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monospace</a:t>
            </a: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color: #333;</a:t>
            </a:r>
          </a:p>
          <a:p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4FFBA-1229-74C5-1E8A-F43F8C68EC8B}"/>
              </a:ext>
            </a:extLst>
          </p:cNvPr>
          <p:cNvSpPr txBox="1"/>
          <p:nvPr/>
        </p:nvSpPr>
        <p:spPr>
          <a:xfrm>
            <a:off x="6826103" y="566678"/>
            <a:ext cx="49171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.container {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max-width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400px;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margin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0 auto;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border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1px </a:t>
            </a:r>
            <a:r>
              <a:rPr lang="pt-BR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solid</a:t>
            </a: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#ccc;</a:t>
            </a:r>
          </a:p>
          <a:p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89CF41-203A-E068-ADE1-0EE91E951A1C}"/>
              </a:ext>
            </a:extLst>
          </p:cNvPr>
          <p:cNvSpPr/>
          <p:nvPr/>
        </p:nvSpPr>
        <p:spPr>
          <a:xfrm>
            <a:off x="5805377" y="0"/>
            <a:ext cx="13822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7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73d5c3-bc0c-4d5d-a719-c51d8b0db53c" xsi:nil="true"/>
    <lcf76f155ced4ddcb4097134ff3c332f xmlns="eb95d863-4db7-43b7-9864-72f3dcd93ff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7344E1A0AB654FBBB24D09F9424369" ma:contentTypeVersion="10" ma:contentTypeDescription="Crie um novo documento." ma:contentTypeScope="" ma:versionID="4173d725beba560638d2579c5c5f4815">
  <xsd:schema xmlns:xsd="http://www.w3.org/2001/XMLSchema" xmlns:xs="http://www.w3.org/2001/XMLSchema" xmlns:p="http://schemas.microsoft.com/office/2006/metadata/properties" xmlns:ns2="eb95d863-4db7-43b7-9864-72f3dcd93fff" xmlns:ns3="b173d5c3-bc0c-4d5d-a719-c51d8b0db53c" targetNamespace="http://schemas.microsoft.com/office/2006/metadata/properties" ma:root="true" ma:fieldsID="6768e87d09ae996603795bbce85dbf53" ns2:_="" ns3:_="">
    <xsd:import namespace="eb95d863-4db7-43b7-9864-72f3dcd93fff"/>
    <xsd:import namespace="b173d5c3-bc0c-4d5d-a719-c51d8b0db53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5d863-4db7-43b7-9864-72f3dcd93ff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3d5c3-bc0c-4d5d-a719-c51d8b0db53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1679279-e32e-4180-9bb0-ee8b574e9d73}" ma:internalName="TaxCatchAll" ma:showField="CatchAllData" ma:web="b173d5c3-bc0c-4d5d-a719-c51d8b0db5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a7a8bc8b-82c9-4f0f-b548-db7ec82544fe"/>
    <ds:schemaRef ds:uri="ea3d263d-1e3d-4155-b93f-15f4f52b6702"/>
  </ds:schemaRefs>
</ds:datastoreItem>
</file>

<file path=customXml/itemProps2.xml><?xml version="1.0" encoding="utf-8"?>
<ds:datastoreItem xmlns:ds="http://schemas.openxmlformats.org/officeDocument/2006/customXml" ds:itemID="{6B874000-F743-495A-ABF4-C0AB6865D645}"/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378</TotalTime>
  <Words>709</Words>
  <Application>Microsoft Office PowerPoint</Application>
  <PresentationFormat>Widescreen</PresentationFormat>
  <Paragraphs>123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Blanco</vt:lpstr>
      <vt:lpstr>Calibri</vt:lpstr>
      <vt:lpstr>Calibri Light</vt:lpstr>
      <vt:lpstr>Consolas</vt:lpstr>
      <vt:lpstr>Inter</vt:lpstr>
      <vt:lpstr>SFMono-Regular</vt:lpstr>
      <vt:lpstr>Wingdings</vt:lpstr>
      <vt:lpstr>Celestial</vt:lpstr>
      <vt:lpstr>GITHUB</vt:lpstr>
      <vt:lpstr>CSS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praticar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Franklin Davi Tramontin</dc:creator>
  <cp:lastModifiedBy>FRANKLIN DAVI TRAMONTIN</cp:lastModifiedBy>
  <cp:revision>7</cp:revision>
  <dcterms:created xsi:type="dcterms:W3CDTF">2022-10-06T18:04:00Z</dcterms:created>
  <dcterms:modified xsi:type="dcterms:W3CDTF">2023-11-29T23:09:39Z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0x010100257344E1A0AB654FBBB24D09F9424369</vt:lpwstr>
  </property>
</Properties>
</file>