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363" r:id="rId3"/>
    <p:sldId id="361" r:id="rId4"/>
    <p:sldId id="477" r:id="rId5"/>
    <p:sldId id="404" r:id="rId6"/>
    <p:sldId id="499" r:id="rId7"/>
    <p:sldId id="375" r:id="rId8"/>
    <p:sldId id="376" r:id="rId9"/>
    <p:sldId id="503" r:id="rId10"/>
    <p:sldId id="480" r:id="rId11"/>
    <p:sldId id="483" r:id="rId12"/>
    <p:sldId id="497" r:id="rId13"/>
    <p:sldId id="484" r:id="rId14"/>
    <p:sldId id="493" r:id="rId15"/>
    <p:sldId id="494" r:id="rId16"/>
    <p:sldId id="378" r:id="rId17"/>
    <p:sldId id="379" r:id="rId18"/>
    <p:sldId id="485" r:id="rId19"/>
    <p:sldId id="384" r:id="rId20"/>
    <p:sldId id="491" r:id="rId21"/>
    <p:sldId id="492" r:id="rId22"/>
    <p:sldId id="486" r:id="rId23"/>
    <p:sldId id="385" r:id="rId24"/>
    <p:sldId id="314" r:id="rId25"/>
    <p:sldId id="487" r:id="rId26"/>
    <p:sldId id="312" r:id="rId27"/>
    <p:sldId id="299" r:id="rId28"/>
    <p:sldId id="382" r:id="rId29"/>
    <p:sldId id="264" r:id="rId30"/>
    <p:sldId id="298" r:id="rId31"/>
    <p:sldId id="266" r:id="rId32"/>
    <p:sldId id="322" r:id="rId33"/>
    <p:sldId id="268" r:id="rId34"/>
    <p:sldId id="495" r:id="rId35"/>
    <p:sldId id="300" r:id="rId36"/>
    <p:sldId id="496" r:id="rId37"/>
    <p:sldId id="498" r:id="rId38"/>
    <p:sldId id="500" r:id="rId39"/>
    <p:sldId id="502" r:id="rId40"/>
    <p:sldId id="390" r:id="rId41"/>
    <p:sldId id="501" r:id="rId42"/>
    <p:sldId id="50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800"/>
    <a:srgbClr val="F67B00"/>
    <a:srgbClr val="00B800"/>
    <a:srgbClr val="FF4409"/>
    <a:srgbClr val="FF1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0BD8B-DEBB-4502-9EB8-85E3C844F20E}"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en-US"/>
        </a:p>
      </dgm:t>
    </dgm:pt>
    <dgm:pt modelId="{465AF657-3D8E-4728-8F18-C240E930537E}">
      <dgm:prSet custT="1"/>
      <dgm:spPr/>
      <dgm:t>
        <a:bodyPr/>
        <a:lstStyle/>
        <a:p>
          <a:r>
            <a:rPr lang="en-US" sz="2800" b="1" dirty="0">
              <a:latin typeface="Times New Roman" panose="02020603050405020304" pitchFamily="18" charset="0"/>
              <a:cs typeface="Times New Roman" panose="02020603050405020304" pitchFamily="18" charset="0"/>
            </a:rPr>
            <a:t>II.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trở</a:t>
          </a:r>
          <a:endParaRPr lang="en-US" sz="2800" dirty="0">
            <a:latin typeface="Times New Roman" panose="02020603050405020304" pitchFamily="18" charset="0"/>
            <a:cs typeface="Times New Roman" panose="02020603050405020304" pitchFamily="18" charset="0"/>
          </a:endParaRPr>
        </a:p>
      </dgm:t>
    </dgm:pt>
    <dgm:pt modelId="{23DE88CF-20F0-4397-AB22-3A1E8EE96570}" type="par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E7C0A38E-0E29-4882-8AED-2DFE93B98E17}" type="sib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095BCEE9-7206-43EA-B9F0-9C6510C52F8A}" type="pres">
      <dgm:prSet presAssocID="{9D80BD8B-DEBB-4502-9EB8-85E3C844F20E}" presName="Name0" presStyleCnt="0">
        <dgm:presLayoutVars>
          <dgm:dir/>
          <dgm:animLvl val="lvl"/>
          <dgm:resizeHandles val="exact"/>
        </dgm:presLayoutVars>
      </dgm:prSet>
      <dgm:spPr/>
    </dgm:pt>
    <dgm:pt modelId="{8FD79F0F-C816-406B-B261-FF3864F61F60}" type="pres">
      <dgm:prSet presAssocID="{465AF657-3D8E-4728-8F18-C240E930537E}" presName="parTxOnly" presStyleLbl="node1" presStyleIdx="0" presStyleCnt="1" custLinFactNeighborX="11924" custLinFactNeighborY="-6023">
        <dgm:presLayoutVars>
          <dgm:chMax val="0"/>
          <dgm:chPref val="0"/>
          <dgm:bulletEnabled val="1"/>
        </dgm:presLayoutVars>
      </dgm:prSet>
      <dgm:spPr/>
    </dgm:pt>
  </dgm:ptLst>
  <dgm:cxnLst>
    <dgm:cxn modelId="{5A5A6A48-2742-4B69-A229-984AC3038A8A}" srcId="{9D80BD8B-DEBB-4502-9EB8-85E3C844F20E}" destId="{465AF657-3D8E-4728-8F18-C240E930537E}" srcOrd="0" destOrd="0" parTransId="{23DE88CF-20F0-4397-AB22-3A1E8EE96570}" sibTransId="{E7C0A38E-0E29-4882-8AED-2DFE93B98E17}"/>
    <dgm:cxn modelId="{C10B3B8B-294B-479F-A5E9-04A4D56270D8}" type="presOf" srcId="{9D80BD8B-DEBB-4502-9EB8-85E3C844F20E}" destId="{095BCEE9-7206-43EA-B9F0-9C6510C52F8A}" srcOrd="0" destOrd="0" presId="urn:microsoft.com/office/officeart/2005/8/layout/chevron1"/>
    <dgm:cxn modelId="{1CDFA9DE-6E88-4C74-99F1-FA5AD0581DC2}" type="presOf" srcId="{465AF657-3D8E-4728-8F18-C240E930537E}" destId="{8FD79F0F-C816-406B-B261-FF3864F61F60}" srcOrd="0" destOrd="0" presId="urn:microsoft.com/office/officeart/2005/8/layout/chevron1"/>
    <dgm:cxn modelId="{61FEBC85-C06D-4091-97DC-8B7865A9C5C1}" type="presParOf" srcId="{095BCEE9-7206-43EA-B9F0-9C6510C52F8A}" destId="{8FD79F0F-C816-406B-B261-FF3864F61F6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0BD8B-DEBB-4502-9EB8-85E3C844F20E}"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en-US"/>
        </a:p>
      </dgm:t>
    </dgm:pt>
    <dgm:pt modelId="{465AF657-3D8E-4728-8F18-C240E930537E}">
      <dgm:prSet custT="1"/>
      <dgm:spPr/>
      <dgm:t>
        <a:bodyPr/>
        <a:lstStyle/>
        <a:p>
          <a:r>
            <a:rPr lang="en-US" sz="2800" b="1" dirty="0">
              <a:latin typeface="Times New Roman" panose="02020603050405020304" pitchFamily="18" charset="0"/>
              <a:cs typeface="Times New Roman" panose="02020603050405020304" pitchFamily="18" charset="0"/>
            </a:rPr>
            <a:t>II.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trở</a:t>
          </a:r>
          <a:endParaRPr lang="en-US" sz="2800" dirty="0">
            <a:latin typeface="Times New Roman" panose="02020603050405020304" pitchFamily="18" charset="0"/>
            <a:cs typeface="Times New Roman" panose="02020603050405020304" pitchFamily="18" charset="0"/>
          </a:endParaRPr>
        </a:p>
      </dgm:t>
    </dgm:pt>
    <dgm:pt modelId="{23DE88CF-20F0-4397-AB22-3A1E8EE96570}" type="par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E7C0A38E-0E29-4882-8AED-2DFE93B98E17}" type="sib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095BCEE9-7206-43EA-B9F0-9C6510C52F8A}" type="pres">
      <dgm:prSet presAssocID="{9D80BD8B-DEBB-4502-9EB8-85E3C844F20E}" presName="Name0" presStyleCnt="0">
        <dgm:presLayoutVars>
          <dgm:dir/>
          <dgm:animLvl val="lvl"/>
          <dgm:resizeHandles val="exact"/>
        </dgm:presLayoutVars>
      </dgm:prSet>
      <dgm:spPr/>
    </dgm:pt>
    <dgm:pt modelId="{8FD79F0F-C816-406B-B261-FF3864F61F60}" type="pres">
      <dgm:prSet presAssocID="{465AF657-3D8E-4728-8F18-C240E930537E}" presName="parTxOnly" presStyleLbl="node1" presStyleIdx="0" presStyleCnt="1" custLinFactNeighborX="17172">
        <dgm:presLayoutVars>
          <dgm:chMax val="0"/>
          <dgm:chPref val="0"/>
          <dgm:bulletEnabled val="1"/>
        </dgm:presLayoutVars>
      </dgm:prSet>
      <dgm:spPr/>
    </dgm:pt>
  </dgm:ptLst>
  <dgm:cxnLst>
    <dgm:cxn modelId="{5A5A6A48-2742-4B69-A229-984AC3038A8A}" srcId="{9D80BD8B-DEBB-4502-9EB8-85E3C844F20E}" destId="{465AF657-3D8E-4728-8F18-C240E930537E}" srcOrd="0" destOrd="0" parTransId="{23DE88CF-20F0-4397-AB22-3A1E8EE96570}" sibTransId="{E7C0A38E-0E29-4882-8AED-2DFE93B98E17}"/>
    <dgm:cxn modelId="{C10B3B8B-294B-479F-A5E9-04A4D56270D8}" type="presOf" srcId="{9D80BD8B-DEBB-4502-9EB8-85E3C844F20E}" destId="{095BCEE9-7206-43EA-B9F0-9C6510C52F8A}" srcOrd="0" destOrd="0" presId="urn:microsoft.com/office/officeart/2005/8/layout/chevron1"/>
    <dgm:cxn modelId="{1CDFA9DE-6E88-4C74-99F1-FA5AD0581DC2}" type="presOf" srcId="{465AF657-3D8E-4728-8F18-C240E930537E}" destId="{8FD79F0F-C816-406B-B261-FF3864F61F60}" srcOrd="0" destOrd="0" presId="urn:microsoft.com/office/officeart/2005/8/layout/chevron1"/>
    <dgm:cxn modelId="{61FEBC85-C06D-4091-97DC-8B7865A9C5C1}" type="presParOf" srcId="{095BCEE9-7206-43EA-B9F0-9C6510C52F8A}" destId="{8FD79F0F-C816-406B-B261-FF3864F61F6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0A5F9-2FA0-41EE-88ED-34C851C3FB2E}" type="doc">
      <dgm:prSet loTypeId="urn:microsoft.com/office/officeart/2005/8/layout/pyramid2" loCatId="pyramid" qsTypeId="urn:microsoft.com/office/officeart/2005/8/quickstyle/3d2" qsCatId="3D" csTypeId="urn:microsoft.com/office/officeart/2005/8/colors/colorful4" csCatId="colorful" phldr="1"/>
      <dgm:spPr/>
      <dgm:t>
        <a:bodyPr/>
        <a:lstStyle/>
        <a:p>
          <a:endParaRPr lang="en-US"/>
        </a:p>
      </dgm:t>
    </dgm:pt>
    <dgm:pt modelId="{F770851F-1D50-40E7-8FE6-58A85E89C96A}">
      <dgm:prSet custT="1"/>
      <dgm:spPr>
        <a:solidFill>
          <a:srgbClr val="92D050">
            <a:alpha val="90000"/>
          </a:srgbClr>
        </a:solidFill>
      </dgm:spPr>
      <dgm:t>
        <a:bodyPr/>
        <a:lstStyle/>
        <a:p>
          <a:pPr algn="l"/>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than</a:t>
          </a:r>
        </a:p>
      </dgm:t>
    </dgm:pt>
    <dgm:pt modelId="{166D1DC6-FCB9-4712-8FCA-6A9B1D9F488D}" type="parTrans" cxnId="{4D63C8BC-5B92-4179-91F6-788A69487864}">
      <dgm:prSet/>
      <dgm:spPr/>
      <dgm:t>
        <a:bodyPr/>
        <a:lstStyle/>
        <a:p>
          <a:endParaRPr lang="en-US"/>
        </a:p>
      </dgm:t>
    </dgm:pt>
    <dgm:pt modelId="{4543B900-75C3-4554-B145-825E205EF79F}" type="sibTrans" cxnId="{4D63C8BC-5B92-4179-91F6-788A69487864}">
      <dgm:prSet/>
      <dgm:spPr/>
      <dgm:t>
        <a:bodyPr/>
        <a:lstStyle/>
        <a:p>
          <a:endParaRPr lang="en-US"/>
        </a:p>
      </dgm:t>
    </dgm:pt>
    <dgm:pt modelId="{507CE5B7-96BF-4F18-857F-747392EBDD16}">
      <dgm:prSet custT="1"/>
      <dgm:spPr>
        <a:solidFill>
          <a:schemeClr val="accent5">
            <a:lumMod val="60000"/>
            <a:lumOff val="40000"/>
            <a:alpha val="90000"/>
          </a:schemeClr>
        </a:solidFill>
      </dgm:spPr>
      <dgm:t>
        <a:bodyPr/>
        <a:lstStyle/>
        <a:p>
          <a:pPr algn="l"/>
          <a:r>
            <a:rPr lang="en-US" sz="2400">
              <a:latin typeface="Arial" panose="020B0604020202020204" pitchFamily="34" charset="0"/>
              <a:cs typeface="Arial" panose="020B0604020202020204" pitchFamily="34" charset="0"/>
            </a:rPr>
            <a:t>Điện trở màng kim loại</a:t>
          </a:r>
        </a:p>
      </dgm:t>
    </dgm:pt>
    <dgm:pt modelId="{3C97AE5B-AE7D-4D96-82CD-8CA8011C1668}" type="parTrans" cxnId="{B81FC985-FB1C-44FE-AA00-D84524D3A130}">
      <dgm:prSet/>
      <dgm:spPr/>
      <dgm:t>
        <a:bodyPr/>
        <a:lstStyle/>
        <a:p>
          <a:endParaRPr lang="en-US"/>
        </a:p>
      </dgm:t>
    </dgm:pt>
    <dgm:pt modelId="{EDF03EA4-35C6-4368-B1D2-B73FCE13304F}" type="sibTrans" cxnId="{B81FC985-FB1C-44FE-AA00-D84524D3A130}">
      <dgm:prSet/>
      <dgm:spPr/>
      <dgm:t>
        <a:bodyPr/>
        <a:lstStyle/>
        <a:p>
          <a:endParaRPr lang="en-US"/>
        </a:p>
      </dgm:t>
    </dgm:pt>
    <dgm:pt modelId="{9FB8A207-B668-4E2E-A8E3-8DE07DA2966D}">
      <dgm:prSet custT="1"/>
      <dgm:spPr>
        <a:solidFill>
          <a:srgbClr val="FF15C2">
            <a:alpha val="89804"/>
          </a:srgbClr>
        </a:solidFill>
      </dgm:spPr>
      <dgm:t>
        <a:bodyPr/>
        <a:lstStyle/>
        <a:p>
          <a:pPr algn="l"/>
          <a:r>
            <a:rPr lang="en-US" sz="2400">
              <a:latin typeface="Arial" panose="020B0604020202020204" pitchFamily="34" charset="0"/>
              <a:cs typeface="Arial" panose="020B0604020202020204" pitchFamily="34" charset="0"/>
            </a:rPr>
            <a:t>Điện trở oxit kim loại</a:t>
          </a:r>
        </a:p>
      </dgm:t>
    </dgm:pt>
    <dgm:pt modelId="{E455D380-3B6F-474A-BE32-44ABA28D59C7}" type="parTrans" cxnId="{F0D82B88-4AAF-4326-AAF0-3F8D8E5BD15D}">
      <dgm:prSet/>
      <dgm:spPr/>
      <dgm:t>
        <a:bodyPr/>
        <a:lstStyle/>
        <a:p>
          <a:endParaRPr lang="en-US"/>
        </a:p>
      </dgm:t>
    </dgm:pt>
    <dgm:pt modelId="{E903463C-D7BC-4074-8383-83A7FBF677E4}" type="sibTrans" cxnId="{F0D82B88-4AAF-4326-AAF0-3F8D8E5BD15D}">
      <dgm:prSet/>
      <dgm:spPr/>
      <dgm:t>
        <a:bodyPr/>
        <a:lstStyle/>
        <a:p>
          <a:endParaRPr lang="en-US"/>
        </a:p>
      </dgm:t>
    </dgm:pt>
    <dgm:pt modelId="{2849FFEF-36E0-43A5-9AA8-B628D6F108DA}">
      <dgm:prSet custT="1"/>
      <dgm:spPr>
        <a:solidFill>
          <a:schemeClr val="accent4">
            <a:lumMod val="75000"/>
            <a:alpha val="90000"/>
          </a:schemeClr>
        </a:solidFill>
      </dgm:spPr>
      <dgm:t>
        <a:bodyPr/>
        <a:lstStyle/>
        <a:p>
          <a:pPr algn="l"/>
          <a:r>
            <a:rPr lang="en-US" sz="2400">
              <a:latin typeface="Arial" panose="020B0604020202020204" pitchFamily="34" charset="0"/>
              <a:cs typeface="Arial" panose="020B0604020202020204" pitchFamily="34" charset="0"/>
            </a:rPr>
            <a:t>Điện trở dây quấn</a:t>
          </a:r>
        </a:p>
      </dgm:t>
    </dgm:pt>
    <dgm:pt modelId="{3A5AC827-8F66-4904-88E7-694A63069803}" type="parTrans" cxnId="{9B35EB4D-A70C-40A5-B8DE-BF61DED57505}">
      <dgm:prSet/>
      <dgm:spPr/>
      <dgm:t>
        <a:bodyPr/>
        <a:lstStyle/>
        <a:p>
          <a:endParaRPr lang="en-US"/>
        </a:p>
      </dgm:t>
    </dgm:pt>
    <dgm:pt modelId="{72EC7DF2-27AD-49BC-8998-4901B91099DA}" type="sibTrans" cxnId="{9B35EB4D-A70C-40A5-B8DE-BF61DED57505}">
      <dgm:prSet/>
      <dgm:spPr/>
      <dgm:t>
        <a:bodyPr/>
        <a:lstStyle/>
        <a:p>
          <a:endParaRPr lang="en-US"/>
        </a:p>
      </dgm:t>
    </dgm:pt>
    <dgm:pt modelId="{2054D7A1-3337-4B93-916B-C1CF31ABD814}">
      <dgm:prSet custT="1"/>
      <dgm:spPr>
        <a:solidFill>
          <a:srgbClr val="FF4409">
            <a:alpha val="90000"/>
          </a:srgbClr>
        </a:solidFill>
        <a:ln>
          <a:solidFill>
            <a:srgbClr val="FF4409"/>
          </a:solidFill>
        </a:ln>
      </dgm:spPr>
      <dgm:t>
        <a:bodyPr/>
        <a:lstStyle/>
        <a:p>
          <a:pPr algn="l"/>
          <a:r>
            <a:rPr lang="en-US" sz="2400">
              <a:latin typeface="Arial" panose="020B0604020202020204" pitchFamily="34" charset="0"/>
              <a:cs typeface="Arial" panose="020B0604020202020204" pitchFamily="34" charset="0"/>
            </a:rPr>
            <a:t>Điện trở dán bề mặt</a:t>
          </a:r>
        </a:p>
      </dgm:t>
    </dgm:pt>
    <dgm:pt modelId="{E8D5D963-0ABA-4B8F-87D2-D97B14CD0EE8}" type="parTrans" cxnId="{DAB18160-1199-4514-B43C-761058996649}">
      <dgm:prSet/>
      <dgm:spPr/>
      <dgm:t>
        <a:bodyPr/>
        <a:lstStyle/>
        <a:p>
          <a:endParaRPr lang="en-US"/>
        </a:p>
      </dgm:t>
    </dgm:pt>
    <dgm:pt modelId="{1A3DBECF-2497-45E4-AEEE-B73C70ED534D}" type="sibTrans" cxnId="{DAB18160-1199-4514-B43C-761058996649}">
      <dgm:prSet/>
      <dgm:spPr/>
      <dgm:t>
        <a:bodyPr/>
        <a:lstStyle/>
        <a:p>
          <a:endParaRPr lang="en-US"/>
        </a:p>
      </dgm:t>
    </dgm:pt>
    <dgm:pt modelId="{21E0B2EA-BD9E-49C6-A9FF-10215C80272B}" type="pres">
      <dgm:prSet presAssocID="{7D70A5F9-2FA0-41EE-88ED-34C851C3FB2E}" presName="compositeShape" presStyleCnt="0">
        <dgm:presLayoutVars>
          <dgm:dir/>
          <dgm:resizeHandles/>
        </dgm:presLayoutVars>
      </dgm:prSet>
      <dgm:spPr/>
    </dgm:pt>
    <dgm:pt modelId="{82DBDF39-AA1C-4E9F-A7FF-FA21CF4FD9A3}" type="pres">
      <dgm:prSet presAssocID="{7D70A5F9-2FA0-41EE-88ED-34C851C3FB2E}" presName="pyramid" presStyleLbl="node1" presStyleIdx="0" presStyleCnt="1" custLinFactNeighborX="-4964" custLinFactNeighborY="-6529"/>
      <dgm:spPr/>
    </dgm:pt>
    <dgm:pt modelId="{969B21BB-B975-48C1-8569-CA0030CBBFD1}" type="pres">
      <dgm:prSet presAssocID="{7D70A5F9-2FA0-41EE-88ED-34C851C3FB2E}" presName="theList" presStyleCnt="0"/>
      <dgm:spPr/>
    </dgm:pt>
    <dgm:pt modelId="{E8881E72-B445-4A43-A5B5-7C6E151F22BD}" type="pres">
      <dgm:prSet presAssocID="{F770851F-1D50-40E7-8FE6-58A85E89C96A}" presName="aNode" presStyleLbl="fgAcc1" presStyleIdx="0" presStyleCnt="5" custScaleX="186561" custScaleY="109550" custLinFactNeighborX="43130" custLinFactNeighborY="-39658">
        <dgm:presLayoutVars>
          <dgm:bulletEnabled val="1"/>
        </dgm:presLayoutVars>
      </dgm:prSet>
      <dgm:spPr/>
    </dgm:pt>
    <dgm:pt modelId="{2AB2EE56-739D-4D58-B193-74D96B187F38}" type="pres">
      <dgm:prSet presAssocID="{F770851F-1D50-40E7-8FE6-58A85E89C96A}" presName="aSpace" presStyleCnt="0"/>
      <dgm:spPr/>
    </dgm:pt>
    <dgm:pt modelId="{3438563F-8032-482D-9571-EAF1741D6654}" type="pres">
      <dgm:prSet presAssocID="{507CE5B7-96BF-4F18-857F-747392EBDD16}" presName="aNode" presStyleLbl="fgAcc1" presStyleIdx="1" presStyleCnt="5" custScaleX="186561" custScaleY="109550" custLinFactNeighborX="43130" custLinFactNeighborY="-39658">
        <dgm:presLayoutVars>
          <dgm:bulletEnabled val="1"/>
        </dgm:presLayoutVars>
      </dgm:prSet>
      <dgm:spPr/>
    </dgm:pt>
    <dgm:pt modelId="{10ADE0BA-06CF-4C4E-9451-777F89131C62}" type="pres">
      <dgm:prSet presAssocID="{507CE5B7-96BF-4F18-857F-747392EBDD16}" presName="aSpace" presStyleCnt="0"/>
      <dgm:spPr/>
    </dgm:pt>
    <dgm:pt modelId="{F5A017E7-E15B-4597-9330-9C5275F3FDBB}" type="pres">
      <dgm:prSet presAssocID="{9FB8A207-B668-4E2E-A8E3-8DE07DA2966D}" presName="aNode" presStyleLbl="fgAcc1" presStyleIdx="2" presStyleCnt="5" custScaleX="186561" custScaleY="109550" custLinFactNeighborX="43130" custLinFactNeighborY="-39658">
        <dgm:presLayoutVars>
          <dgm:bulletEnabled val="1"/>
        </dgm:presLayoutVars>
      </dgm:prSet>
      <dgm:spPr/>
    </dgm:pt>
    <dgm:pt modelId="{FCA516B8-8571-4C31-9EDC-B3FA4807BBBF}" type="pres">
      <dgm:prSet presAssocID="{9FB8A207-B668-4E2E-A8E3-8DE07DA2966D}" presName="aSpace" presStyleCnt="0"/>
      <dgm:spPr/>
    </dgm:pt>
    <dgm:pt modelId="{FF83C135-33C3-459D-964B-62E1B0CE569F}" type="pres">
      <dgm:prSet presAssocID="{2849FFEF-36E0-43A5-9AA8-B628D6F108DA}" presName="aNode" presStyleLbl="fgAcc1" presStyleIdx="3" presStyleCnt="5" custScaleX="186561" custScaleY="109550" custLinFactNeighborX="43130" custLinFactNeighborY="-39658">
        <dgm:presLayoutVars>
          <dgm:bulletEnabled val="1"/>
        </dgm:presLayoutVars>
      </dgm:prSet>
      <dgm:spPr/>
    </dgm:pt>
    <dgm:pt modelId="{EA80EEC2-4C97-4115-937B-85DD6F42C136}" type="pres">
      <dgm:prSet presAssocID="{2849FFEF-36E0-43A5-9AA8-B628D6F108DA}" presName="aSpace" presStyleCnt="0"/>
      <dgm:spPr/>
    </dgm:pt>
    <dgm:pt modelId="{6D333200-8AC9-4239-9A24-90F9A4E4382A}" type="pres">
      <dgm:prSet presAssocID="{2054D7A1-3337-4B93-916B-C1CF31ABD814}" presName="aNode" presStyleLbl="fgAcc1" presStyleIdx="4" presStyleCnt="5" custScaleX="186561" custScaleY="109550" custLinFactNeighborX="43130" custLinFactNeighborY="-39658">
        <dgm:presLayoutVars>
          <dgm:bulletEnabled val="1"/>
        </dgm:presLayoutVars>
      </dgm:prSet>
      <dgm:spPr/>
    </dgm:pt>
    <dgm:pt modelId="{C1FAA855-0E01-47D5-8A0C-4EB526424F48}" type="pres">
      <dgm:prSet presAssocID="{2054D7A1-3337-4B93-916B-C1CF31ABD814}" presName="aSpace" presStyleCnt="0"/>
      <dgm:spPr/>
    </dgm:pt>
  </dgm:ptLst>
  <dgm:cxnLst>
    <dgm:cxn modelId="{D696D837-24A9-453A-9803-5718CED6724E}" type="presOf" srcId="{507CE5B7-96BF-4F18-857F-747392EBDD16}" destId="{3438563F-8032-482D-9571-EAF1741D6654}" srcOrd="0" destOrd="0" presId="urn:microsoft.com/office/officeart/2005/8/layout/pyramid2"/>
    <dgm:cxn modelId="{DAB18160-1199-4514-B43C-761058996649}" srcId="{7D70A5F9-2FA0-41EE-88ED-34C851C3FB2E}" destId="{2054D7A1-3337-4B93-916B-C1CF31ABD814}" srcOrd="4" destOrd="0" parTransId="{E8D5D963-0ABA-4B8F-87D2-D97B14CD0EE8}" sibTransId="{1A3DBECF-2497-45E4-AEEE-B73C70ED534D}"/>
    <dgm:cxn modelId="{9B35EB4D-A70C-40A5-B8DE-BF61DED57505}" srcId="{7D70A5F9-2FA0-41EE-88ED-34C851C3FB2E}" destId="{2849FFEF-36E0-43A5-9AA8-B628D6F108DA}" srcOrd="3" destOrd="0" parTransId="{3A5AC827-8F66-4904-88E7-694A63069803}" sibTransId="{72EC7DF2-27AD-49BC-8998-4901B91099DA}"/>
    <dgm:cxn modelId="{A5A99081-536C-48BC-A369-E0555C058E05}" type="presOf" srcId="{2054D7A1-3337-4B93-916B-C1CF31ABD814}" destId="{6D333200-8AC9-4239-9A24-90F9A4E4382A}" srcOrd="0" destOrd="0" presId="urn:microsoft.com/office/officeart/2005/8/layout/pyramid2"/>
    <dgm:cxn modelId="{B81FC985-FB1C-44FE-AA00-D84524D3A130}" srcId="{7D70A5F9-2FA0-41EE-88ED-34C851C3FB2E}" destId="{507CE5B7-96BF-4F18-857F-747392EBDD16}" srcOrd="1" destOrd="0" parTransId="{3C97AE5B-AE7D-4D96-82CD-8CA8011C1668}" sibTransId="{EDF03EA4-35C6-4368-B1D2-B73FCE13304F}"/>
    <dgm:cxn modelId="{F0D82B88-4AAF-4326-AAF0-3F8D8E5BD15D}" srcId="{7D70A5F9-2FA0-41EE-88ED-34C851C3FB2E}" destId="{9FB8A207-B668-4E2E-A8E3-8DE07DA2966D}" srcOrd="2" destOrd="0" parTransId="{E455D380-3B6F-474A-BE32-44ABA28D59C7}" sibTransId="{E903463C-D7BC-4074-8383-83A7FBF677E4}"/>
    <dgm:cxn modelId="{EA9D458F-A9BC-453C-B622-6FB105F81673}" type="presOf" srcId="{2849FFEF-36E0-43A5-9AA8-B628D6F108DA}" destId="{FF83C135-33C3-459D-964B-62E1B0CE569F}" srcOrd="0" destOrd="0" presId="urn:microsoft.com/office/officeart/2005/8/layout/pyramid2"/>
    <dgm:cxn modelId="{34F27CAD-0FDD-41AC-800E-E186EB7E307F}" type="presOf" srcId="{9FB8A207-B668-4E2E-A8E3-8DE07DA2966D}" destId="{F5A017E7-E15B-4597-9330-9C5275F3FDBB}" srcOrd="0" destOrd="0" presId="urn:microsoft.com/office/officeart/2005/8/layout/pyramid2"/>
    <dgm:cxn modelId="{2537D3B3-74B2-4E88-98D4-D636EF8468EB}" type="presOf" srcId="{F770851F-1D50-40E7-8FE6-58A85E89C96A}" destId="{E8881E72-B445-4A43-A5B5-7C6E151F22BD}" srcOrd="0" destOrd="0" presId="urn:microsoft.com/office/officeart/2005/8/layout/pyramid2"/>
    <dgm:cxn modelId="{4D63C8BC-5B92-4179-91F6-788A69487864}" srcId="{7D70A5F9-2FA0-41EE-88ED-34C851C3FB2E}" destId="{F770851F-1D50-40E7-8FE6-58A85E89C96A}" srcOrd="0" destOrd="0" parTransId="{166D1DC6-FCB9-4712-8FCA-6A9B1D9F488D}" sibTransId="{4543B900-75C3-4554-B145-825E205EF79F}"/>
    <dgm:cxn modelId="{F46040D5-5E87-4A4D-899F-F53F82D3AF66}" type="presOf" srcId="{7D70A5F9-2FA0-41EE-88ED-34C851C3FB2E}" destId="{21E0B2EA-BD9E-49C6-A9FF-10215C80272B}" srcOrd="0" destOrd="0" presId="urn:microsoft.com/office/officeart/2005/8/layout/pyramid2"/>
    <dgm:cxn modelId="{61908C8D-2B8A-47B4-A7AC-F755ECC9A80E}" type="presParOf" srcId="{21E0B2EA-BD9E-49C6-A9FF-10215C80272B}" destId="{82DBDF39-AA1C-4E9F-A7FF-FA21CF4FD9A3}" srcOrd="0" destOrd="0" presId="urn:microsoft.com/office/officeart/2005/8/layout/pyramid2"/>
    <dgm:cxn modelId="{944857CE-87EE-4624-9D92-86AEB7B4EBFD}" type="presParOf" srcId="{21E0B2EA-BD9E-49C6-A9FF-10215C80272B}" destId="{969B21BB-B975-48C1-8569-CA0030CBBFD1}" srcOrd="1" destOrd="0" presId="urn:microsoft.com/office/officeart/2005/8/layout/pyramid2"/>
    <dgm:cxn modelId="{17108F41-7AA9-4810-B047-E02A0692DE17}" type="presParOf" srcId="{969B21BB-B975-48C1-8569-CA0030CBBFD1}" destId="{E8881E72-B445-4A43-A5B5-7C6E151F22BD}" srcOrd="0" destOrd="0" presId="urn:microsoft.com/office/officeart/2005/8/layout/pyramid2"/>
    <dgm:cxn modelId="{D6B6BDCA-633D-4F10-B4EB-7E26368E08C3}" type="presParOf" srcId="{969B21BB-B975-48C1-8569-CA0030CBBFD1}" destId="{2AB2EE56-739D-4D58-B193-74D96B187F38}" srcOrd="1" destOrd="0" presId="urn:microsoft.com/office/officeart/2005/8/layout/pyramid2"/>
    <dgm:cxn modelId="{B5744D51-5FA5-4D54-99C3-E72AE2D85F5F}" type="presParOf" srcId="{969B21BB-B975-48C1-8569-CA0030CBBFD1}" destId="{3438563F-8032-482D-9571-EAF1741D6654}" srcOrd="2" destOrd="0" presId="urn:microsoft.com/office/officeart/2005/8/layout/pyramid2"/>
    <dgm:cxn modelId="{9F5B141D-7649-401E-BBC1-897F48A46398}" type="presParOf" srcId="{969B21BB-B975-48C1-8569-CA0030CBBFD1}" destId="{10ADE0BA-06CF-4C4E-9451-777F89131C62}" srcOrd="3" destOrd="0" presId="urn:microsoft.com/office/officeart/2005/8/layout/pyramid2"/>
    <dgm:cxn modelId="{B9191809-C6B1-484B-B519-88C5E13ECF50}" type="presParOf" srcId="{969B21BB-B975-48C1-8569-CA0030CBBFD1}" destId="{F5A017E7-E15B-4597-9330-9C5275F3FDBB}" srcOrd="4" destOrd="0" presId="urn:microsoft.com/office/officeart/2005/8/layout/pyramid2"/>
    <dgm:cxn modelId="{322C9214-7210-47C0-AC0F-94491D33A976}" type="presParOf" srcId="{969B21BB-B975-48C1-8569-CA0030CBBFD1}" destId="{FCA516B8-8571-4C31-9EDC-B3FA4807BBBF}" srcOrd="5" destOrd="0" presId="urn:microsoft.com/office/officeart/2005/8/layout/pyramid2"/>
    <dgm:cxn modelId="{53C70BC3-F7B0-48B1-92FB-24FA3A77CD0A}" type="presParOf" srcId="{969B21BB-B975-48C1-8569-CA0030CBBFD1}" destId="{FF83C135-33C3-459D-964B-62E1B0CE569F}" srcOrd="6" destOrd="0" presId="urn:microsoft.com/office/officeart/2005/8/layout/pyramid2"/>
    <dgm:cxn modelId="{13295E70-447E-4CDD-ADF2-C6E34B3A295A}" type="presParOf" srcId="{969B21BB-B975-48C1-8569-CA0030CBBFD1}" destId="{EA80EEC2-4C97-4115-937B-85DD6F42C136}" srcOrd="7" destOrd="0" presId="urn:microsoft.com/office/officeart/2005/8/layout/pyramid2"/>
    <dgm:cxn modelId="{25D5FB0D-57C6-4DAD-BDA3-519FD2FFF713}" type="presParOf" srcId="{969B21BB-B975-48C1-8569-CA0030CBBFD1}" destId="{6D333200-8AC9-4239-9A24-90F9A4E4382A}" srcOrd="8" destOrd="0" presId="urn:microsoft.com/office/officeart/2005/8/layout/pyramid2"/>
    <dgm:cxn modelId="{465BFB5A-4822-402D-9A75-94B5DC913F79}" type="presParOf" srcId="{969B21BB-B975-48C1-8569-CA0030CBBFD1}" destId="{C1FAA855-0E01-47D5-8A0C-4EB526424F48}" srcOrd="9"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80BD8B-DEBB-4502-9EB8-85E3C844F20E}"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en-US"/>
        </a:p>
      </dgm:t>
    </dgm:pt>
    <dgm:pt modelId="{465AF657-3D8E-4728-8F18-C240E930537E}">
      <dgm:prSet custT="1"/>
      <dgm:spPr/>
      <dgm:t>
        <a:bodyPr/>
        <a:lstStyle/>
        <a:p>
          <a:r>
            <a:rPr lang="en-US" sz="2800" b="1" dirty="0">
              <a:latin typeface="Times New Roman" panose="02020603050405020304" pitchFamily="18" charset="0"/>
              <a:cs typeface="Times New Roman" panose="02020603050405020304" pitchFamily="18" charset="0"/>
            </a:rPr>
            <a:t>II.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trở</a:t>
          </a:r>
          <a:endParaRPr lang="en-US" sz="2800" dirty="0">
            <a:latin typeface="Times New Roman" panose="02020603050405020304" pitchFamily="18" charset="0"/>
            <a:cs typeface="Times New Roman" panose="02020603050405020304" pitchFamily="18" charset="0"/>
          </a:endParaRPr>
        </a:p>
      </dgm:t>
    </dgm:pt>
    <dgm:pt modelId="{23DE88CF-20F0-4397-AB22-3A1E8EE96570}" type="par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E7C0A38E-0E29-4882-8AED-2DFE93B98E17}" type="sib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095BCEE9-7206-43EA-B9F0-9C6510C52F8A}" type="pres">
      <dgm:prSet presAssocID="{9D80BD8B-DEBB-4502-9EB8-85E3C844F20E}" presName="Name0" presStyleCnt="0">
        <dgm:presLayoutVars>
          <dgm:dir/>
          <dgm:animLvl val="lvl"/>
          <dgm:resizeHandles val="exact"/>
        </dgm:presLayoutVars>
      </dgm:prSet>
      <dgm:spPr/>
    </dgm:pt>
    <dgm:pt modelId="{8FD79F0F-C816-406B-B261-FF3864F61F60}" type="pres">
      <dgm:prSet presAssocID="{465AF657-3D8E-4728-8F18-C240E930537E}" presName="parTxOnly" presStyleLbl="node1" presStyleIdx="0" presStyleCnt="1" custLinFactNeighborX="17172">
        <dgm:presLayoutVars>
          <dgm:chMax val="0"/>
          <dgm:chPref val="0"/>
          <dgm:bulletEnabled val="1"/>
        </dgm:presLayoutVars>
      </dgm:prSet>
      <dgm:spPr/>
    </dgm:pt>
  </dgm:ptLst>
  <dgm:cxnLst>
    <dgm:cxn modelId="{5A5A6A48-2742-4B69-A229-984AC3038A8A}" srcId="{9D80BD8B-DEBB-4502-9EB8-85E3C844F20E}" destId="{465AF657-3D8E-4728-8F18-C240E930537E}" srcOrd="0" destOrd="0" parTransId="{23DE88CF-20F0-4397-AB22-3A1E8EE96570}" sibTransId="{E7C0A38E-0E29-4882-8AED-2DFE93B98E17}"/>
    <dgm:cxn modelId="{C10B3B8B-294B-479F-A5E9-04A4D56270D8}" type="presOf" srcId="{9D80BD8B-DEBB-4502-9EB8-85E3C844F20E}" destId="{095BCEE9-7206-43EA-B9F0-9C6510C52F8A}" srcOrd="0" destOrd="0" presId="urn:microsoft.com/office/officeart/2005/8/layout/chevron1"/>
    <dgm:cxn modelId="{1CDFA9DE-6E88-4C74-99F1-FA5AD0581DC2}" type="presOf" srcId="{465AF657-3D8E-4728-8F18-C240E930537E}" destId="{8FD79F0F-C816-406B-B261-FF3864F61F60}" srcOrd="0" destOrd="0" presId="urn:microsoft.com/office/officeart/2005/8/layout/chevron1"/>
    <dgm:cxn modelId="{61FEBC85-C06D-4091-97DC-8B7865A9C5C1}" type="presParOf" srcId="{095BCEE9-7206-43EA-B9F0-9C6510C52F8A}" destId="{8FD79F0F-C816-406B-B261-FF3864F61F6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70A5F9-2FA0-41EE-88ED-34C851C3FB2E}" type="doc">
      <dgm:prSet loTypeId="urn:microsoft.com/office/officeart/2005/8/layout/radial2" loCatId="relationship" qsTypeId="urn:microsoft.com/office/officeart/2005/8/quickstyle/3d2" qsCatId="3D" csTypeId="urn:microsoft.com/office/officeart/2005/8/colors/colorful4" csCatId="colorful" phldr="1"/>
      <dgm:spPr/>
      <dgm:t>
        <a:bodyPr/>
        <a:lstStyle/>
        <a:p>
          <a:endParaRPr lang="en-US"/>
        </a:p>
      </dgm:t>
    </dgm:pt>
    <dgm:pt modelId="{F770851F-1D50-40E7-8FE6-58A85E89C96A}">
      <dgm:prSet custT="1"/>
      <dgm:spPr>
        <a:solidFill>
          <a:srgbClr val="92D050">
            <a:alpha val="90000"/>
          </a:srgbClr>
        </a:solidFill>
      </dgm:spPr>
      <dgm:t>
        <a:bodyPr/>
        <a:lstStyle/>
        <a:p>
          <a:pPr algn="l"/>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latin typeface="Arial" panose="020B0604020202020204" pitchFamily="34" charset="0"/>
            <a:cs typeface="Arial" panose="020B0604020202020204" pitchFamily="34" charset="0"/>
          </a:endParaRPr>
        </a:p>
      </dgm:t>
    </dgm:pt>
    <dgm:pt modelId="{166D1DC6-FCB9-4712-8FCA-6A9B1D9F488D}" type="parTrans" cxnId="{4D63C8BC-5B92-4179-91F6-788A69487864}">
      <dgm:prSet/>
      <dgm:spPr/>
      <dgm:t>
        <a:bodyPr/>
        <a:lstStyle/>
        <a:p>
          <a:endParaRPr lang="en-US"/>
        </a:p>
      </dgm:t>
    </dgm:pt>
    <dgm:pt modelId="{4543B900-75C3-4554-B145-825E205EF79F}" type="sibTrans" cxnId="{4D63C8BC-5B92-4179-91F6-788A69487864}">
      <dgm:prSet/>
      <dgm:spPr/>
      <dgm:t>
        <a:bodyPr/>
        <a:lstStyle/>
        <a:p>
          <a:endParaRPr lang="en-US"/>
        </a:p>
      </dgm:t>
    </dgm:pt>
    <dgm:pt modelId="{507CE5B7-96BF-4F18-857F-747392EBDD16}">
      <dgm:prSet custT="1"/>
      <dgm:spPr>
        <a:solidFill>
          <a:schemeClr val="accent5">
            <a:lumMod val="60000"/>
            <a:lumOff val="40000"/>
            <a:alpha val="90000"/>
          </a:schemeClr>
        </a:solidFill>
      </dgm:spPr>
      <dgm:t>
        <a:bodyPr/>
        <a:lstStyle/>
        <a:p>
          <a:pPr algn="l"/>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endParaRPr lang="en-US" sz="2400" dirty="0">
            <a:latin typeface="Arial" panose="020B0604020202020204" pitchFamily="34" charset="0"/>
            <a:cs typeface="Arial" panose="020B0604020202020204" pitchFamily="34" charset="0"/>
          </a:endParaRPr>
        </a:p>
      </dgm:t>
    </dgm:pt>
    <dgm:pt modelId="{3C97AE5B-AE7D-4D96-82CD-8CA8011C1668}" type="parTrans" cxnId="{B81FC985-FB1C-44FE-AA00-D84524D3A130}">
      <dgm:prSet/>
      <dgm:spPr/>
      <dgm:t>
        <a:bodyPr/>
        <a:lstStyle/>
        <a:p>
          <a:endParaRPr lang="en-US"/>
        </a:p>
      </dgm:t>
    </dgm:pt>
    <dgm:pt modelId="{EDF03EA4-35C6-4368-B1D2-B73FCE13304F}" type="sibTrans" cxnId="{B81FC985-FB1C-44FE-AA00-D84524D3A130}">
      <dgm:prSet/>
      <dgm:spPr/>
      <dgm:t>
        <a:bodyPr/>
        <a:lstStyle/>
        <a:p>
          <a:endParaRPr lang="en-US"/>
        </a:p>
      </dgm:t>
    </dgm:pt>
    <dgm:pt modelId="{9FB8A207-B668-4E2E-A8E3-8DE07DA2966D}">
      <dgm:prSet custT="1"/>
      <dgm:spPr>
        <a:solidFill>
          <a:srgbClr val="FF15C2">
            <a:alpha val="89804"/>
          </a:srgbClr>
        </a:solidFill>
      </dgm:spPr>
      <dgm:t>
        <a:bodyPr/>
        <a:lstStyle/>
        <a:p>
          <a:pPr algn="l"/>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tùy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áp</a:t>
          </a:r>
          <a:endParaRPr lang="en-US" sz="2400" dirty="0">
            <a:latin typeface="Arial" panose="020B0604020202020204" pitchFamily="34" charset="0"/>
            <a:cs typeface="Arial" panose="020B0604020202020204" pitchFamily="34" charset="0"/>
          </a:endParaRPr>
        </a:p>
      </dgm:t>
    </dgm:pt>
    <dgm:pt modelId="{E455D380-3B6F-474A-BE32-44ABA28D59C7}" type="parTrans" cxnId="{F0D82B88-4AAF-4326-AAF0-3F8D8E5BD15D}">
      <dgm:prSet/>
      <dgm:spPr/>
      <dgm:t>
        <a:bodyPr/>
        <a:lstStyle/>
        <a:p>
          <a:endParaRPr lang="en-US"/>
        </a:p>
      </dgm:t>
    </dgm:pt>
    <dgm:pt modelId="{E903463C-D7BC-4074-8383-83A7FBF677E4}" type="sibTrans" cxnId="{F0D82B88-4AAF-4326-AAF0-3F8D8E5BD15D}">
      <dgm:prSet/>
      <dgm:spPr/>
      <dgm:t>
        <a:bodyPr/>
        <a:lstStyle/>
        <a:p>
          <a:endParaRPr lang="en-US"/>
        </a:p>
      </dgm:t>
    </dgm:pt>
    <dgm:pt modelId="{2849FFEF-36E0-43A5-9AA8-B628D6F108DA}">
      <dgm:prSet custT="1"/>
      <dgm:spPr>
        <a:solidFill>
          <a:schemeClr val="accent4">
            <a:lumMod val="75000"/>
            <a:alpha val="90000"/>
          </a:schemeClr>
        </a:solidFill>
      </dgm:spPr>
      <dgm:t>
        <a:bodyPr/>
        <a:lstStyle/>
        <a:p>
          <a:pPr algn="l"/>
          <a:r>
            <a:rPr lang="en-US" sz="2400" dirty="0">
              <a:latin typeface="Arial" panose="020B0604020202020204" pitchFamily="34" charset="0"/>
              <a:cs typeface="Arial" panose="020B0604020202020204" pitchFamily="34" charset="0"/>
            </a:rPr>
            <a:t>Quang </a:t>
          </a:r>
          <a:r>
            <a:rPr lang="en-US" sz="2400" dirty="0" err="1">
              <a:latin typeface="Arial" panose="020B0604020202020204" pitchFamily="34" charset="0"/>
              <a:cs typeface="Arial" panose="020B0604020202020204" pitchFamily="34" charset="0"/>
            </a:rPr>
            <a:t>trở</a:t>
          </a:r>
          <a:endParaRPr lang="en-US" sz="2400" dirty="0">
            <a:latin typeface="Arial" panose="020B0604020202020204" pitchFamily="34" charset="0"/>
            <a:cs typeface="Arial" panose="020B0604020202020204" pitchFamily="34" charset="0"/>
          </a:endParaRPr>
        </a:p>
      </dgm:t>
    </dgm:pt>
    <dgm:pt modelId="{3A5AC827-8F66-4904-88E7-694A63069803}" type="parTrans" cxnId="{9B35EB4D-A70C-40A5-B8DE-BF61DED57505}">
      <dgm:prSet/>
      <dgm:spPr/>
      <dgm:t>
        <a:bodyPr/>
        <a:lstStyle/>
        <a:p>
          <a:endParaRPr lang="en-US"/>
        </a:p>
      </dgm:t>
    </dgm:pt>
    <dgm:pt modelId="{72EC7DF2-27AD-49BC-8998-4901B91099DA}" type="sibTrans" cxnId="{9B35EB4D-A70C-40A5-B8DE-BF61DED57505}">
      <dgm:prSet/>
      <dgm:spPr/>
      <dgm:t>
        <a:bodyPr/>
        <a:lstStyle/>
        <a:p>
          <a:endParaRPr lang="en-US"/>
        </a:p>
      </dgm:t>
    </dgm:pt>
    <dgm:pt modelId="{2054D7A1-3337-4B93-916B-C1CF31ABD814}">
      <dgm:prSet custT="1"/>
      <dgm:spPr>
        <a:solidFill>
          <a:srgbClr val="FF4409">
            <a:alpha val="90000"/>
          </a:srgbClr>
        </a:solidFill>
        <a:ln>
          <a:solidFill>
            <a:srgbClr val="FF4409"/>
          </a:solidFill>
        </a:ln>
      </dgm:spPr>
      <dgm:t>
        <a:bodyPr/>
        <a:lstStyle/>
        <a:p>
          <a:pPr algn="l"/>
          <a:r>
            <a:rPr lang="en-US" sz="2400" dirty="0" err="1">
              <a:latin typeface="Arial" panose="020B0604020202020204" pitchFamily="34" charset="0"/>
              <a:cs typeface="Arial" panose="020B0604020202020204" pitchFamily="34" charset="0"/>
            </a:rPr>
            <a:t>Nhiệt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endParaRPr lang="en-US" sz="2400" dirty="0">
            <a:latin typeface="Arial" panose="020B0604020202020204" pitchFamily="34" charset="0"/>
            <a:cs typeface="Arial" panose="020B0604020202020204" pitchFamily="34" charset="0"/>
          </a:endParaRPr>
        </a:p>
      </dgm:t>
    </dgm:pt>
    <dgm:pt modelId="{E8D5D963-0ABA-4B8F-87D2-D97B14CD0EE8}" type="parTrans" cxnId="{DAB18160-1199-4514-B43C-761058996649}">
      <dgm:prSet/>
      <dgm:spPr/>
      <dgm:t>
        <a:bodyPr/>
        <a:lstStyle/>
        <a:p>
          <a:endParaRPr lang="en-US"/>
        </a:p>
      </dgm:t>
    </dgm:pt>
    <dgm:pt modelId="{1A3DBECF-2497-45E4-AEEE-B73C70ED534D}" type="sibTrans" cxnId="{DAB18160-1199-4514-B43C-761058996649}">
      <dgm:prSet/>
      <dgm:spPr/>
      <dgm:t>
        <a:bodyPr/>
        <a:lstStyle/>
        <a:p>
          <a:endParaRPr lang="en-US"/>
        </a:p>
      </dgm:t>
    </dgm:pt>
    <dgm:pt modelId="{D5C97DA3-DA39-451C-9DE1-EFC8711DBB7A}" type="pres">
      <dgm:prSet presAssocID="{7D70A5F9-2FA0-41EE-88ED-34C851C3FB2E}" presName="composite" presStyleCnt="0">
        <dgm:presLayoutVars>
          <dgm:chMax val="5"/>
          <dgm:dir/>
          <dgm:animLvl val="ctr"/>
          <dgm:resizeHandles val="exact"/>
        </dgm:presLayoutVars>
      </dgm:prSet>
      <dgm:spPr/>
    </dgm:pt>
    <dgm:pt modelId="{07F7FF09-4039-4DE6-9497-02708DB55FFB}" type="pres">
      <dgm:prSet presAssocID="{7D70A5F9-2FA0-41EE-88ED-34C851C3FB2E}" presName="cycle" presStyleCnt="0"/>
      <dgm:spPr/>
    </dgm:pt>
    <dgm:pt modelId="{7A6BD087-86F9-447B-ADC9-2CF6B36D2400}" type="pres">
      <dgm:prSet presAssocID="{7D70A5F9-2FA0-41EE-88ED-34C851C3FB2E}" presName="centerShape" presStyleCnt="0"/>
      <dgm:spPr/>
    </dgm:pt>
    <dgm:pt modelId="{3617C223-2DEE-4DC6-9BBE-54445C51301D}" type="pres">
      <dgm:prSet presAssocID="{7D70A5F9-2FA0-41EE-88ED-34C851C3FB2E}" presName="connSite" presStyleLbl="node1" presStyleIdx="0" presStyleCnt="6"/>
      <dgm:spPr/>
    </dgm:pt>
    <dgm:pt modelId="{3010373E-40F1-490C-8259-8667CB58D2A8}" type="pres">
      <dgm:prSet presAssocID="{7D70A5F9-2FA0-41EE-88ED-34C851C3FB2E}" presName="visible" presStyleLbl="node1" presStyleIdx="0" presStyleCnt="6" custScaleX="216676" custScaleY="215083" custLinFactNeighborX="-24723" custLinFactNeighborY="-1795"/>
      <dgm:spPr/>
    </dgm:pt>
    <dgm:pt modelId="{D3C8A398-4401-41B6-9B5C-AD733513DAE6}" type="pres">
      <dgm:prSet presAssocID="{166D1DC6-FCB9-4712-8FCA-6A9B1D9F488D}" presName="Name25" presStyleLbl="parChTrans1D1" presStyleIdx="0" presStyleCnt="5"/>
      <dgm:spPr/>
    </dgm:pt>
    <dgm:pt modelId="{F7E5B840-8FFD-4374-9EC6-F5DEF2A7AC57}" type="pres">
      <dgm:prSet presAssocID="{F770851F-1D50-40E7-8FE6-58A85E89C96A}" presName="node" presStyleCnt="0"/>
      <dgm:spPr/>
    </dgm:pt>
    <dgm:pt modelId="{F6F10359-8859-4B15-9FBC-BE145D54D592}" type="pres">
      <dgm:prSet presAssocID="{F770851F-1D50-40E7-8FE6-58A85E89C96A}" presName="parentNode" presStyleLbl="node1" presStyleIdx="1" presStyleCnt="6" custScaleX="470067" custLinFactX="100000" custLinFactNeighborX="127914" custLinFactNeighborY="346">
        <dgm:presLayoutVars>
          <dgm:chMax val="1"/>
          <dgm:bulletEnabled val="1"/>
        </dgm:presLayoutVars>
      </dgm:prSet>
      <dgm:spPr/>
    </dgm:pt>
    <dgm:pt modelId="{1231ACAC-30B6-4EC1-A366-4AE75CCB74CB}" type="pres">
      <dgm:prSet presAssocID="{F770851F-1D50-40E7-8FE6-58A85E89C96A}" presName="childNode" presStyleLbl="revTx" presStyleIdx="0" presStyleCnt="0">
        <dgm:presLayoutVars>
          <dgm:bulletEnabled val="1"/>
        </dgm:presLayoutVars>
      </dgm:prSet>
      <dgm:spPr/>
    </dgm:pt>
    <dgm:pt modelId="{14DD2A79-9DD3-45A2-A4F1-F420FCEEEAEE}" type="pres">
      <dgm:prSet presAssocID="{3C97AE5B-AE7D-4D96-82CD-8CA8011C1668}" presName="Name25" presStyleLbl="parChTrans1D1" presStyleIdx="1" presStyleCnt="5"/>
      <dgm:spPr/>
    </dgm:pt>
    <dgm:pt modelId="{C35972A6-47FB-4DDF-9C2F-A2D8B790E4D5}" type="pres">
      <dgm:prSet presAssocID="{507CE5B7-96BF-4F18-857F-747392EBDD16}" presName="node" presStyleCnt="0"/>
      <dgm:spPr/>
    </dgm:pt>
    <dgm:pt modelId="{B228B273-369D-4232-93CB-064608236B0E}" type="pres">
      <dgm:prSet presAssocID="{507CE5B7-96BF-4F18-857F-747392EBDD16}" presName="parentNode" presStyleLbl="node1" presStyleIdx="2" presStyleCnt="6" custScaleX="470067" custLinFactX="100000" custLinFactNeighborX="127914" custLinFactNeighborY="346">
        <dgm:presLayoutVars>
          <dgm:chMax val="1"/>
          <dgm:bulletEnabled val="1"/>
        </dgm:presLayoutVars>
      </dgm:prSet>
      <dgm:spPr/>
    </dgm:pt>
    <dgm:pt modelId="{50D80E29-91FE-4A66-B9C7-66D115F1E6A8}" type="pres">
      <dgm:prSet presAssocID="{507CE5B7-96BF-4F18-857F-747392EBDD16}" presName="childNode" presStyleLbl="revTx" presStyleIdx="0" presStyleCnt="0">
        <dgm:presLayoutVars>
          <dgm:bulletEnabled val="1"/>
        </dgm:presLayoutVars>
      </dgm:prSet>
      <dgm:spPr/>
    </dgm:pt>
    <dgm:pt modelId="{FB475D1B-B245-4C2A-ACCD-4D4BB65EFF8E}" type="pres">
      <dgm:prSet presAssocID="{E455D380-3B6F-474A-BE32-44ABA28D59C7}" presName="Name25" presStyleLbl="parChTrans1D1" presStyleIdx="2" presStyleCnt="5"/>
      <dgm:spPr/>
    </dgm:pt>
    <dgm:pt modelId="{8FA3276A-CB2B-400D-932B-99459E017667}" type="pres">
      <dgm:prSet presAssocID="{9FB8A207-B668-4E2E-A8E3-8DE07DA2966D}" presName="node" presStyleCnt="0"/>
      <dgm:spPr/>
    </dgm:pt>
    <dgm:pt modelId="{A74DD8F5-DC3D-4329-B41B-C4A31454B1A5}" type="pres">
      <dgm:prSet presAssocID="{9FB8A207-B668-4E2E-A8E3-8DE07DA2966D}" presName="parentNode" presStyleLbl="node1" presStyleIdx="3" presStyleCnt="6" custScaleX="470067" custLinFactX="100000" custLinFactNeighborX="127914" custLinFactNeighborY="346">
        <dgm:presLayoutVars>
          <dgm:chMax val="1"/>
          <dgm:bulletEnabled val="1"/>
        </dgm:presLayoutVars>
      </dgm:prSet>
      <dgm:spPr/>
    </dgm:pt>
    <dgm:pt modelId="{FD5BB093-B915-41B3-8F22-A6B9D5F8A780}" type="pres">
      <dgm:prSet presAssocID="{9FB8A207-B668-4E2E-A8E3-8DE07DA2966D}" presName="childNode" presStyleLbl="revTx" presStyleIdx="0" presStyleCnt="0">
        <dgm:presLayoutVars>
          <dgm:bulletEnabled val="1"/>
        </dgm:presLayoutVars>
      </dgm:prSet>
      <dgm:spPr/>
    </dgm:pt>
    <dgm:pt modelId="{036072DF-D095-463C-A460-01E906BE18ED}" type="pres">
      <dgm:prSet presAssocID="{3A5AC827-8F66-4904-88E7-694A63069803}" presName="Name25" presStyleLbl="parChTrans1D1" presStyleIdx="3" presStyleCnt="5"/>
      <dgm:spPr/>
    </dgm:pt>
    <dgm:pt modelId="{885605BA-5CB6-415E-84DB-F2AE2726F16E}" type="pres">
      <dgm:prSet presAssocID="{2849FFEF-36E0-43A5-9AA8-B628D6F108DA}" presName="node" presStyleCnt="0"/>
      <dgm:spPr/>
    </dgm:pt>
    <dgm:pt modelId="{EC79126D-4B9C-4551-89C2-9E5628DC55FA}" type="pres">
      <dgm:prSet presAssocID="{2849FFEF-36E0-43A5-9AA8-B628D6F108DA}" presName="parentNode" presStyleLbl="node1" presStyleIdx="4" presStyleCnt="6" custScaleX="470067" custLinFactX="100000" custLinFactNeighborX="127914" custLinFactNeighborY="346">
        <dgm:presLayoutVars>
          <dgm:chMax val="1"/>
          <dgm:bulletEnabled val="1"/>
        </dgm:presLayoutVars>
      </dgm:prSet>
      <dgm:spPr/>
    </dgm:pt>
    <dgm:pt modelId="{6ADA0ADD-F14D-4C3B-B1F8-E4360AD40967}" type="pres">
      <dgm:prSet presAssocID="{2849FFEF-36E0-43A5-9AA8-B628D6F108DA}" presName="childNode" presStyleLbl="revTx" presStyleIdx="0" presStyleCnt="0">
        <dgm:presLayoutVars>
          <dgm:bulletEnabled val="1"/>
        </dgm:presLayoutVars>
      </dgm:prSet>
      <dgm:spPr/>
    </dgm:pt>
    <dgm:pt modelId="{9CA0C895-CE67-46C8-AC22-CCE80FE344C7}" type="pres">
      <dgm:prSet presAssocID="{E8D5D963-0ABA-4B8F-87D2-D97B14CD0EE8}" presName="Name25" presStyleLbl="parChTrans1D1" presStyleIdx="4" presStyleCnt="5"/>
      <dgm:spPr/>
    </dgm:pt>
    <dgm:pt modelId="{DA7109F4-0BB2-44E2-AFC8-20A138126306}" type="pres">
      <dgm:prSet presAssocID="{2054D7A1-3337-4B93-916B-C1CF31ABD814}" presName="node" presStyleCnt="0"/>
      <dgm:spPr/>
    </dgm:pt>
    <dgm:pt modelId="{000783F4-EE13-4BDC-8581-355FC8886AFE}" type="pres">
      <dgm:prSet presAssocID="{2054D7A1-3337-4B93-916B-C1CF31ABD814}" presName="parentNode" presStyleLbl="node1" presStyleIdx="5" presStyleCnt="6" custScaleX="470067" custLinFactX="100000" custLinFactNeighborX="127914" custLinFactNeighborY="346">
        <dgm:presLayoutVars>
          <dgm:chMax val="1"/>
          <dgm:bulletEnabled val="1"/>
        </dgm:presLayoutVars>
      </dgm:prSet>
      <dgm:spPr/>
    </dgm:pt>
    <dgm:pt modelId="{2B7A0F40-B87B-41EA-9397-BC1C0F18C4AB}" type="pres">
      <dgm:prSet presAssocID="{2054D7A1-3337-4B93-916B-C1CF31ABD814}" presName="childNode" presStyleLbl="revTx" presStyleIdx="0" presStyleCnt="0">
        <dgm:presLayoutVars>
          <dgm:bulletEnabled val="1"/>
        </dgm:presLayoutVars>
      </dgm:prSet>
      <dgm:spPr/>
    </dgm:pt>
  </dgm:ptLst>
  <dgm:cxnLst>
    <dgm:cxn modelId="{7EB71C10-2634-4D69-BD4D-A04DF5F2CE54}" type="presOf" srcId="{166D1DC6-FCB9-4712-8FCA-6A9B1D9F488D}" destId="{D3C8A398-4401-41B6-9B5C-AD733513DAE6}" srcOrd="0" destOrd="0" presId="urn:microsoft.com/office/officeart/2005/8/layout/radial2"/>
    <dgm:cxn modelId="{6685FA1B-42D3-484C-957A-B79FD6940E1E}" type="presOf" srcId="{3A5AC827-8F66-4904-88E7-694A63069803}" destId="{036072DF-D095-463C-A460-01E906BE18ED}" srcOrd="0" destOrd="0" presId="urn:microsoft.com/office/officeart/2005/8/layout/radial2"/>
    <dgm:cxn modelId="{6B7C9E28-02D2-42A6-A627-77B14BC6B7F8}" type="presOf" srcId="{E455D380-3B6F-474A-BE32-44ABA28D59C7}" destId="{FB475D1B-B245-4C2A-ACCD-4D4BB65EFF8E}" srcOrd="0" destOrd="0" presId="urn:microsoft.com/office/officeart/2005/8/layout/radial2"/>
    <dgm:cxn modelId="{A92B1B3E-D68F-4B39-923A-217C8AEF1004}" type="presOf" srcId="{507CE5B7-96BF-4F18-857F-747392EBDD16}" destId="{B228B273-369D-4232-93CB-064608236B0E}" srcOrd="0" destOrd="0" presId="urn:microsoft.com/office/officeart/2005/8/layout/radial2"/>
    <dgm:cxn modelId="{2A270060-C73E-4169-BE28-AB17DDFD6342}" type="presOf" srcId="{7D70A5F9-2FA0-41EE-88ED-34C851C3FB2E}" destId="{D5C97DA3-DA39-451C-9DE1-EFC8711DBB7A}" srcOrd="0" destOrd="0" presId="urn:microsoft.com/office/officeart/2005/8/layout/radial2"/>
    <dgm:cxn modelId="{DAB18160-1199-4514-B43C-761058996649}" srcId="{7D70A5F9-2FA0-41EE-88ED-34C851C3FB2E}" destId="{2054D7A1-3337-4B93-916B-C1CF31ABD814}" srcOrd="4" destOrd="0" parTransId="{E8D5D963-0ABA-4B8F-87D2-D97B14CD0EE8}" sibTransId="{1A3DBECF-2497-45E4-AEEE-B73C70ED534D}"/>
    <dgm:cxn modelId="{A827F065-C54E-40FC-8CF6-D552874DE7F2}" type="presOf" srcId="{F770851F-1D50-40E7-8FE6-58A85E89C96A}" destId="{F6F10359-8859-4B15-9FBC-BE145D54D592}" srcOrd="0" destOrd="0" presId="urn:microsoft.com/office/officeart/2005/8/layout/radial2"/>
    <dgm:cxn modelId="{250E9F6C-4AB9-480C-9886-42417A56BF02}" type="presOf" srcId="{2054D7A1-3337-4B93-916B-C1CF31ABD814}" destId="{000783F4-EE13-4BDC-8581-355FC8886AFE}" srcOrd="0" destOrd="0" presId="urn:microsoft.com/office/officeart/2005/8/layout/radial2"/>
    <dgm:cxn modelId="{9B35EB4D-A70C-40A5-B8DE-BF61DED57505}" srcId="{7D70A5F9-2FA0-41EE-88ED-34C851C3FB2E}" destId="{2849FFEF-36E0-43A5-9AA8-B628D6F108DA}" srcOrd="3" destOrd="0" parTransId="{3A5AC827-8F66-4904-88E7-694A63069803}" sibTransId="{72EC7DF2-27AD-49BC-8998-4901B91099DA}"/>
    <dgm:cxn modelId="{B81FC985-FB1C-44FE-AA00-D84524D3A130}" srcId="{7D70A5F9-2FA0-41EE-88ED-34C851C3FB2E}" destId="{507CE5B7-96BF-4F18-857F-747392EBDD16}" srcOrd="1" destOrd="0" parTransId="{3C97AE5B-AE7D-4D96-82CD-8CA8011C1668}" sibTransId="{EDF03EA4-35C6-4368-B1D2-B73FCE13304F}"/>
    <dgm:cxn modelId="{F0D82B88-4AAF-4326-AAF0-3F8D8E5BD15D}" srcId="{7D70A5F9-2FA0-41EE-88ED-34C851C3FB2E}" destId="{9FB8A207-B668-4E2E-A8E3-8DE07DA2966D}" srcOrd="2" destOrd="0" parTransId="{E455D380-3B6F-474A-BE32-44ABA28D59C7}" sibTransId="{E903463C-D7BC-4074-8383-83A7FBF677E4}"/>
    <dgm:cxn modelId="{10CE9199-4FA3-428A-8A80-AE26554E7372}" type="presOf" srcId="{3C97AE5B-AE7D-4D96-82CD-8CA8011C1668}" destId="{14DD2A79-9DD3-45A2-A4F1-F420FCEEEAEE}" srcOrd="0" destOrd="0" presId="urn:microsoft.com/office/officeart/2005/8/layout/radial2"/>
    <dgm:cxn modelId="{917666AE-0E90-4A95-8150-4EA33B685F5D}" type="presOf" srcId="{E8D5D963-0ABA-4B8F-87D2-D97B14CD0EE8}" destId="{9CA0C895-CE67-46C8-AC22-CCE80FE344C7}" srcOrd="0" destOrd="0" presId="urn:microsoft.com/office/officeart/2005/8/layout/radial2"/>
    <dgm:cxn modelId="{E9C95BBB-5AE8-45EE-A9FC-14C60030E4B5}" type="presOf" srcId="{2849FFEF-36E0-43A5-9AA8-B628D6F108DA}" destId="{EC79126D-4B9C-4551-89C2-9E5628DC55FA}" srcOrd="0" destOrd="0" presId="urn:microsoft.com/office/officeart/2005/8/layout/radial2"/>
    <dgm:cxn modelId="{4D63C8BC-5B92-4179-91F6-788A69487864}" srcId="{7D70A5F9-2FA0-41EE-88ED-34C851C3FB2E}" destId="{F770851F-1D50-40E7-8FE6-58A85E89C96A}" srcOrd="0" destOrd="0" parTransId="{166D1DC6-FCB9-4712-8FCA-6A9B1D9F488D}" sibTransId="{4543B900-75C3-4554-B145-825E205EF79F}"/>
    <dgm:cxn modelId="{3FBB5EE9-5F6F-4136-8D52-FACD6CF31200}" type="presOf" srcId="{9FB8A207-B668-4E2E-A8E3-8DE07DA2966D}" destId="{A74DD8F5-DC3D-4329-B41B-C4A31454B1A5}" srcOrd="0" destOrd="0" presId="urn:microsoft.com/office/officeart/2005/8/layout/radial2"/>
    <dgm:cxn modelId="{0C3E9764-B2CC-4F60-A9B6-FDDE8A3AFABA}" type="presParOf" srcId="{D5C97DA3-DA39-451C-9DE1-EFC8711DBB7A}" destId="{07F7FF09-4039-4DE6-9497-02708DB55FFB}" srcOrd="0" destOrd="0" presId="urn:microsoft.com/office/officeart/2005/8/layout/radial2"/>
    <dgm:cxn modelId="{F65FF00A-5AED-4738-8660-86692B393C22}" type="presParOf" srcId="{07F7FF09-4039-4DE6-9497-02708DB55FFB}" destId="{7A6BD087-86F9-447B-ADC9-2CF6B36D2400}" srcOrd="0" destOrd="0" presId="urn:microsoft.com/office/officeart/2005/8/layout/radial2"/>
    <dgm:cxn modelId="{3BD321EC-158A-48F3-9374-1B331BEC108A}" type="presParOf" srcId="{7A6BD087-86F9-447B-ADC9-2CF6B36D2400}" destId="{3617C223-2DEE-4DC6-9BBE-54445C51301D}" srcOrd="0" destOrd="0" presId="urn:microsoft.com/office/officeart/2005/8/layout/radial2"/>
    <dgm:cxn modelId="{5A126490-84B3-4A6D-A6BD-D2FB726CF64C}" type="presParOf" srcId="{7A6BD087-86F9-447B-ADC9-2CF6B36D2400}" destId="{3010373E-40F1-490C-8259-8667CB58D2A8}" srcOrd="1" destOrd="0" presId="urn:microsoft.com/office/officeart/2005/8/layout/radial2"/>
    <dgm:cxn modelId="{2B530674-C993-4AE7-9C71-424ABB0BA616}" type="presParOf" srcId="{07F7FF09-4039-4DE6-9497-02708DB55FFB}" destId="{D3C8A398-4401-41B6-9B5C-AD733513DAE6}" srcOrd="1" destOrd="0" presId="urn:microsoft.com/office/officeart/2005/8/layout/radial2"/>
    <dgm:cxn modelId="{360C9D85-A4BF-4C26-9494-F38751B3A8C0}" type="presParOf" srcId="{07F7FF09-4039-4DE6-9497-02708DB55FFB}" destId="{F7E5B840-8FFD-4374-9EC6-F5DEF2A7AC57}" srcOrd="2" destOrd="0" presId="urn:microsoft.com/office/officeart/2005/8/layout/radial2"/>
    <dgm:cxn modelId="{4DFB87A9-3712-4127-B18C-BA7EDFF3AE4C}" type="presParOf" srcId="{F7E5B840-8FFD-4374-9EC6-F5DEF2A7AC57}" destId="{F6F10359-8859-4B15-9FBC-BE145D54D592}" srcOrd="0" destOrd="0" presId="urn:microsoft.com/office/officeart/2005/8/layout/radial2"/>
    <dgm:cxn modelId="{D520715E-29AA-440F-8F85-CEA2CEECB079}" type="presParOf" srcId="{F7E5B840-8FFD-4374-9EC6-F5DEF2A7AC57}" destId="{1231ACAC-30B6-4EC1-A366-4AE75CCB74CB}" srcOrd="1" destOrd="0" presId="urn:microsoft.com/office/officeart/2005/8/layout/radial2"/>
    <dgm:cxn modelId="{01F278F0-8A83-477B-9EB7-FA33D636D47B}" type="presParOf" srcId="{07F7FF09-4039-4DE6-9497-02708DB55FFB}" destId="{14DD2A79-9DD3-45A2-A4F1-F420FCEEEAEE}" srcOrd="3" destOrd="0" presId="urn:microsoft.com/office/officeart/2005/8/layout/radial2"/>
    <dgm:cxn modelId="{78FAF055-BA16-4F5B-814A-1A1E6EC7599F}" type="presParOf" srcId="{07F7FF09-4039-4DE6-9497-02708DB55FFB}" destId="{C35972A6-47FB-4DDF-9C2F-A2D8B790E4D5}" srcOrd="4" destOrd="0" presId="urn:microsoft.com/office/officeart/2005/8/layout/radial2"/>
    <dgm:cxn modelId="{5BA8CBB6-A678-42A8-A08F-8D0930C46E77}" type="presParOf" srcId="{C35972A6-47FB-4DDF-9C2F-A2D8B790E4D5}" destId="{B228B273-369D-4232-93CB-064608236B0E}" srcOrd="0" destOrd="0" presId="urn:microsoft.com/office/officeart/2005/8/layout/radial2"/>
    <dgm:cxn modelId="{3502BDC3-3D96-4F34-818A-D84DAE8E9694}" type="presParOf" srcId="{C35972A6-47FB-4DDF-9C2F-A2D8B790E4D5}" destId="{50D80E29-91FE-4A66-B9C7-66D115F1E6A8}" srcOrd="1" destOrd="0" presId="urn:microsoft.com/office/officeart/2005/8/layout/radial2"/>
    <dgm:cxn modelId="{88A96847-97D4-4238-BD04-4EB57D89870E}" type="presParOf" srcId="{07F7FF09-4039-4DE6-9497-02708DB55FFB}" destId="{FB475D1B-B245-4C2A-ACCD-4D4BB65EFF8E}" srcOrd="5" destOrd="0" presId="urn:microsoft.com/office/officeart/2005/8/layout/radial2"/>
    <dgm:cxn modelId="{49DFE441-C5D7-4218-B14C-2C4474BF1FEE}" type="presParOf" srcId="{07F7FF09-4039-4DE6-9497-02708DB55FFB}" destId="{8FA3276A-CB2B-400D-932B-99459E017667}" srcOrd="6" destOrd="0" presId="urn:microsoft.com/office/officeart/2005/8/layout/radial2"/>
    <dgm:cxn modelId="{93D3996B-F2AA-408D-A277-AA73967AC86F}" type="presParOf" srcId="{8FA3276A-CB2B-400D-932B-99459E017667}" destId="{A74DD8F5-DC3D-4329-B41B-C4A31454B1A5}" srcOrd="0" destOrd="0" presId="urn:microsoft.com/office/officeart/2005/8/layout/radial2"/>
    <dgm:cxn modelId="{A0C84C09-2785-4974-AE85-C06F8AFC1B74}" type="presParOf" srcId="{8FA3276A-CB2B-400D-932B-99459E017667}" destId="{FD5BB093-B915-41B3-8F22-A6B9D5F8A780}" srcOrd="1" destOrd="0" presId="urn:microsoft.com/office/officeart/2005/8/layout/radial2"/>
    <dgm:cxn modelId="{7338AAE6-6B44-4825-8FE4-467CC3D6896C}" type="presParOf" srcId="{07F7FF09-4039-4DE6-9497-02708DB55FFB}" destId="{036072DF-D095-463C-A460-01E906BE18ED}" srcOrd="7" destOrd="0" presId="urn:microsoft.com/office/officeart/2005/8/layout/radial2"/>
    <dgm:cxn modelId="{527FBE26-9C23-4BAD-986F-38B7D6A49809}" type="presParOf" srcId="{07F7FF09-4039-4DE6-9497-02708DB55FFB}" destId="{885605BA-5CB6-415E-84DB-F2AE2726F16E}" srcOrd="8" destOrd="0" presId="urn:microsoft.com/office/officeart/2005/8/layout/radial2"/>
    <dgm:cxn modelId="{C9437421-972E-420D-8BA2-116EC1E2715E}" type="presParOf" srcId="{885605BA-5CB6-415E-84DB-F2AE2726F16E}" destId="{EC79126D-4B9C-4551-89C2-9E5628DC55FA}" srcOrd="0" destOrd="0" presId="urn:microsoft.com/office/officeart/2005/8/layout/radial2"/>
    <dgm:cxn modelId="{6EA8EB8C-57E8-4F52-A76E-86F386BD9935}" type="presParOf" srcId="{885605BA-5CB6-415E-84DB-F2AE2726F16E}" destId="{6ADA0ADD-F14D-4C3B-B1F8-E4360AD40967}" srcOrd="1" destOrd="0" presId="urn:microsoft.com/office/officeart/2005/8/layout/radial2"/>
    <dgm:cxn modelId="{36CA1F58-3579-40BF-8172-7FAA8AA6D729}" type="presParOf" srcId="{07F7FF09-4039-4DE6-9497-02708DB55FFB}" destId="{9CA0C895-CE67-46C8-AC22-CCE80FE344C7}" srcOrd="9" destOrd="0" presId="urn:microsoft.com/office/officeart/2005/8/layout/radial2"/>
    <dgm:cxn modelId="{27870674-2A1F-4213-BB20-82176FE2294D}" type="presParOf" srcId="{07F7FF09-4039-4DE6-9497-02708DB55FFB}" destId="{DA7109F4-0BB2-44E2-AFC8-20A138126306}" srcOrd="10" destOrd="0" presId="urn:microsoft.com/office/officeart/2005/8/layout/radial2"/>
    <dgm:cxn modelId="{06506C74-F8CD-4D08-A413-09287BF46D16}" type="presParOf" srcId="{DA7109F4-0BB2-44E2-AFC8-20A138126306}" destId="{000783F4-EE13-4BDC-8581-355FC8886AFE}" srcOrd="0" destOrd="0" presId="urn:microsoft.com/office/officeart/2005/8/layout/radial2"/>
    <dgm:cxn modelId="{9CEA8878-A121-440A-9346-7297056C8EAA}" type="presParOf" srcId="{DA7109F4-0BB2-44E2-AFC8-20A138126306}" destId="{2B7A0F40-B87B-41EA-9397-BC1C0F18C4AB}" srcOrd="1" destOrd="0" presId="urn:microsoft.com/office/officeart/2005/8/layout/radial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0BD8B-DEBB-4502-9EB8-85E3C844F20E}"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en-US"/>
        </a:p>
      </dgm:t>
    </dgm:pt>
    <dgm:pt modelId="{465AF657-3D8E-4728-8F18-C240E930537E}">
      <dgm:prSet custT="1"/>
      <dgm:spPr/>
      <dgm:t>
        <a:bodyPr/>
        <a:lstStyle/>
        <a:p>
          <a:r>
            <a:rPr lang="en-US" sz="2800" b="1" dirty="0">
              <a:latin typeface="Times New Roman" panose="02020603050405020304" pitchFamily="18" charset="0"/>
              <a:cs typeface="Times New Roman" panose="02020603050405020304" pitchFamily="18" charset="0"/>
            </a:rPr>
            <a:t>II.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trở</a:t>
          </a:r>
          <a:endParaRPr lang="en-US" sz="2800" dirty="0">
            <a:latin typeface="Times New Roman" panose="02020603050405020304" pitchFamily="18" charset="0"/>
            <a:cs typeface="Times New Roman" panose="02020603050405020304" pitchFamily="18" charset="0"/>
          </a:endParaRPr>
        </a:p>
      </dgm:t>
    </dgm:pt>
    <dgm:pt modelId="{23DE88CF-20F0-4397-AB22-3A1E8EE96570}" type="par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E7C0A38E-0E29-4882-8AED-2DFE93B98E17}" type="sibTrans" cxnId="{5A5A6A48-2742-4B69-A229-984AC3038A8A}">
      <dgm:prSet/>
      <dgm:spPr/>
      <dgm:t>
        <a:bodyPr/>
        <a:lstStyle/>
        <a:p>
          <a:endParaRPr lang="en-US" sz="2800">
            <a:latin typeface="Times New Roman" panose="02020603050405020304" pitchFamily="18" charset="0"/>
            <a:cs typeface="Times New Roman" panose="02020603050405020304" pitchFamily="18" charset="0"/>
          </a:endParaRPr>
        </a:p>
      </dgm:t>
    </dgm:pt>
    <dgm:pt modelId="{095BCEE9-7206-43EA-B9F0-9C6510C52F8A}" type="pres">
      <dgm:prSet presAssocID="{9D80BD8B-DEBB-4502-9EB8-85E3C844F20E}" presName="Name0" presStyleCnt="0">
        <dgm:presLayoutVars>
          <dgm:dir/>
          <dgm:animLvl val="lvl"/>
          <dgm:resizeHandles val="exact"/>
        </dgm:presLayoutVars>
      </dgm:prSet>
      <dgm:spPr/>
    </dgm:pt>
    <dgm:pt modelId="{8FD79F0F-C816-406B-B261-FF3864F61F60}" type="pres">
      <dgm:prSet presAssocID="{465AF657-3D8E-4728-8F18-C240E930537E}" presName="parTxOnly" presStyleLbl="node1" presStyleIdx="0" presStyleCnt="1" custLinFactNeighborX="17172">
        <dgm:presLayoutVars>
          <dgm:chMax val="0"/>
          <dgm:chPref val="0"/>
          <dgm:bulletEnabled val="1"/>
        </dgm:presLayoutVars>
      </dgm:prSet>
      <dgm:spPr/>
    </dgm:pt>
  </dgm:ptLst>
  <dgm:cxnLst>
    <dgm:cxn modelId="{5A5A6A48-2742-4B69-A229-984AC3038A8A}" srcId="{9D80BD8B-DEBB-4502-9EB8-85E3C844F20E}" destId="{465AF657-3D8E-4728-8F18-C240E930537E}" srcOrd="0" destOrd="0" parTransId="{23DE88CF-20F0-4397-AB22-3A1E8EE96570}" sibTransId="{E7C0A38E-0E29-4882-8AED-2DFE93B98E17}"/>
    <dgm:cxn modelId="{C10B3B8B-294B-479F-A5E9-04A4D56270D8}" type="presOf" srcId="{9D80BD8B-DEBB-4502-9EB8-85E3C844F20E}" destId="{095BCEE9-7206-43EA-B9F0-9C6510C52F8A}" srcOrd="0" destOrd="0" presId="urn:microsoft.com/office/officeart/2005/8/layout/chevron1"/>
    <dgm:cxn modelId="{1CDFA9DE-6E88-4C74-99F1-FA5AD0581DC2}" type="presOf" srcId="{465AF657-3D8E-4728-8F18-C240E930537E}" destId="{8FD79F0F-C816-406B-B261-FF3864F61F60}" srcOrd="0" destOrd="0" presId="urn:microsoft.com/office/officeart/2005/8/layout/chevron1"/>
    <dgm:cxn modelId="{61FEBC85-C06D-4091-97DC-8B7865A9C5C1}" type="presParOf" srcId="{095BCEE9-7206-43EA-B9F0-9C6510C52F8A}" destId="{8FD79F0F-C816-406B-B261-FF3864F61F6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70A5F9-2FA0-41EE-88ED-34C851C3FB2E}" type="doc">
      <dgm:prSet loTypeId="urn:microsoft.com/office/officeart/2005/8/layout/hierarchy3" loCatId="relationship" qsTypeId="urn:microsoft.com/office/officeart/2009/2/quickstyle/3d8" qsCatId="3D" csTypeId="urn:microsoft.com/office/officeart/2005/8/colors/colorful2" csCatId="colorful" phldr="1"/>
      <dgm:spPr/>
      <dgm:t>
        <a:bodyPr/>
        <a:lstStyle/>
        <a:p>
          <a:endParaRPr lang="en-US"/>
        </a:p>
      </dgm:t>
    </dgm:pt>
    <dgm:pt modelId="{F770851F-1D50-40E7-8FE6-58A85E89C96A}">
      <dgm:prSet custT="1"/>
      <dgm:spPr/>
      <dgm:t>
        <a:bodyPr/>
        <a:lstStyle/>
        <a:p>
          <a:pPr algn="ctr"/>
          <a:r>
            <a:rPr lang="en-US" sz="2800" b="1" dirty="0" err="1">
              <a:latin typeface="Arial" panose="020B0604020202020204" pitchFamily="34" charset="0"/>
              <a:cs typeface="Arial" panose="020B0604020202020204" pitchFamily="34" charset="0"/>
            </a:rPr>
            <a:t>Công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suất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nhỏ</a:t>
          </a:r>
          <a:endParaRPr lang="en-US" sz="2800" b="1" dirty="0">
            <a:latin typeface="Arial" panose="020B0604020202020204" pitchFamily="34" charset="0"/>
            <a:cs typeface="Arial" panose="020B0604020202020204" pitchFamily="34" charset="0"/>
          </a:endParaRPr>
        </a:p>
      </dgm:t>
    </dgm:pt>
    <dgm:pt modelId="{166D1DC6-FCB9-4712-8FCA-6A9B1D9F488D}" type="parTrans" cxnId="{4D63C8BC-5B92-4179-91F6-788A69487864}">
      <dgm:prSet/>
      <dgm:spPr/>
      <dgm:t>
        <a:bodyPr/>
        <a:lstStyle/>
        <a:p>
          <a:pPr algn="ctr"/>
          <a:endParaRPr lang="en-US" sz="2800" b="1"/>
        </a:p>
      </dgm:t>
    </dgm:pt>
    <dgm:pt modelId="{4543B900-75C3-4554-B145-825E205EF79F}" type="sibTrans" cxnId="{4D63C8BC-5B92-4179-91F6-788A69487864}">
      <dgm:prSet/>
      <dgm:spPr/>
      <dgm:t>
        <a:bodyPr/>
        <a:lstStyle/>
        <a:p>
          <a:pPr algn="ctr"/>
          <a:endParaRPr lang="en-US" sz="2800" b="1"/>
        </a:p>
      </dgm:t>
    </dgm:pt>
    <dgm:pt modelId="{507CE5B7-96BF-4F18-857F-747392EBDD16}">
      <dgm:prSet custT="1"/>
      <dgm:spPr/>
      <dgm:t>
        <a:bodyPr/>
        <a:lstStyle/>
        <a:p>
          <a:pPr algn="ctr"/>
          <a:r>
            <a:rPr lang="en-US" sz="2800" b="1" dirty="0" err="1">
              <a:latin typeface="Arial" panose="020B0604020202020204" pitchFamily="34" charset="0"/>
              <a:cs typeface="Arial" panose="020B0604020202020204" pitchFamily="34" charset="0"/>
            </a:rPr>
            <a:t>Công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suất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trung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bình</a:t>
          </a:r>
          <a:endParaRPr lang="en-US" sz="2800" b="1" dirty="0">
            <a:latin typeface="Arial" panose="020B0604020202020204" pitchFamily="34" charset="0"/>
            <a:cs typeface="Arial" panose="020B0604020202020204" pitchFamily="34" charset="0"/>
          </a:endParaRPr>
        </a:p>
      </dgm:t>
    </dgm:pt>
    <dgm:pt modelId="{3C97AE5B-AE7D-4D96-82CD-8CA8011C1668}" type="parTrans" cxnId="{B81FC985-FB1C-44FE-AA00-D84524D3A130}">
      <dgm:prSet/>
      <dgm:spPr/>
      <dgm:t>
        <a:bodyPr/>
        <a:lstStyle/>
        <a:p>
          <a:pPr algn="ctr"/>
          <a:endParaRPr lang="en-US" sz="2800" b="1"/>
        </a:p>
      </dgm:t>
    </dgm:pt>
    <dgm:pt modelId="{EDF03EA4-35C6-4368-B1D2-B73FCE13304F}" type="sibTrans" cxnId="{B81FC985-FB1C-44FE-AA00-D84524D3A130}">
      <dgm:prSet/>
      <dgm:spPr/>
      <dgm:t>
        <a:bodyPr/>
        <a:lstStyle/>
        <a:p>
          <a:pPr algn="ctr"/>
          <a:endParaRPr lang="en-US" sz="2800" b="1"/>
        </a:p>
      </dgm:t>
    </dgm:pt>
    <dgm:pt modelId="{9FB8A207-B668-4E2E-A8E3-8DE07DA2966D}">
      <dgm:prSet custT="1"/>
      <dgm:spPr/>
      <dgm:t>
        <a:bodyPr/>
        <a:lstStyle/>
        <a:p>
          <a:pPr algn="ctr"/>
          <a:r>
            <a:rPr lang="en-US" sz="2800" b="1" dirty="0" err="1">
              <a:latin typeface="Arial" panose="020B0604020202020204" pitchFamily="34" charset="0"/>
              <a:cs typeface="Arial" panose="020B0604020202020204" pitchFamily="34" charset="0"/>
            </a:rPr>
            <a:t>Công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suất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lớn</a:t>
          </a:r>
          <a:endParaRPr lang="en-US" sz="2800" b="1" dirty="0">
            <a:latin typeface="Arial" panose="020B0604020202020204" pitchFamily="34" charset="0"/>
            <a:cs typeface="Arial" panose="020B0604020202020204" pitchFamily="34" charset="0"/>
          </a:endParaRPr>
        </a:p>
      </dgm:t>
    </dgm:pt>
    <dgm:pt modelId="{E455D380-3B6F-474A-BE32-44ABA28D59C7}" type="parTrans" cxnId="{F0D82B88-4AAF-4326-AAF0-3F8D8E5BD15D}">
      <dgm:prSet/>
      <dgm:spPr/>
      <dgm:t>
        <a:bodyPr/>
        <a:lstStyle/>
        <a:p>
          <a:pPr algn="ctr"/>
          <a:endParaRPr lang="en-US" sz="2800" b="1"/>
        </a:p>
      </dgm:t>
    </dgm:pt>
    <dgm:pt modelId="{E903463C-D7BC-4074-8383-83A7FBF677E4}" type="sibTrans" cxnId="{F0D82B88-4AAF-4326-AAF0-3F8D8E5BD15D}">
      <dgm:prSet/>
      <dgm:spPr/>
      <dgm:t>
        <a:bodyPr/>
        <a:lstStyle/>
        <a:p>
          <a:pPr algn="ctr"/>
          <a:endParaRPr lang="en-US" sz="2800" b="1"/>
        </a:p>
      </dgm:t>
    </dgm:pt>
    <dgm:pt modelId="{308A3E7A-7953-4C9D-8875-1122609EB874}" type="pres">
      <dgm:prSet presAssocID="{7D70A5F9-2FA0-41EE-88ED-34C851C3FB2E}" presName="diagram" presStyleCnt="0">
        <dgm:presLayoutVars>
          <dgm:chPref val="1"/>
          <dgm:dir/>
          <dgm:animOne val="branch"/>
          <dgm:animLvl val="lvl"/>
          <dgm:resizeHandles/>
        </dgm:presLayoutVars>
      </dgm:prSet>
      <dgm:spPr/>
    </dgm:pt>
    <dgm:pt modelId="{9524A7FA-4042-433C-8048-FCA77BDCC9B5}" type="pres">
      <dgm:prSet presAssocID="{F770851F-1D50-40E7-8FE6-58A85E89C96A}" presName="root" presStyleCnt="0"/>
      <dgm:spPr/>
    </dgm:pt>
    <dgm:pt modelId="{6F9B16FD-C647-4B55-AE4C-89D909C2AA92}" type="pres">
      <dgm:prSet presAssocID="{F770851F-1D50-40E7-8FE6-58A85E89C96A}" presName="rootComposite" presStyleCnt="0"/>
      <dgm:spPr/>
    </dgm:pt>
    <dgm:pt modelId="{916FF936-2223-4AF3-9977-7463A174F779}" type="pres">
      <dgm:prSet presAssocID="{F770851F-1D50-40E7-8FE6-58A85E89C96A}" presName="rootText" presStyleLbl="node1" presStyleIdx="0" presStyleCnt="3"/>
      <dgm:spPr/>
    </dgm:pt>
    <dgm:pt modelId="{FB893846-09BC-411A-9FC3-FF69BA8CCABA}" type="pres">
      <dgm:prSet presAssocID="{F770851F-1D50-40E7-8FE6-58A85E89C96A}" presName="rootConnector" presStyleLbl="node1" presStyleIdx="0" presStyleCnt="3"/>
      <dgm:spPr/>
    </dgm:pt>
    <dgm:pt modelId="{7D820418-2BF2-4A52-BAC1-4D26B27B1B62}" type="pres">
      <dgm:prSet presAssocID="{F770851F-1D50-40E7-8FE6-58A85E89C96A}" presName="childShape" presStyleCnt="0"/>
      <dgm:spPr/>
    </dgm:pt>
    <dgm:pt modelId="{134E1898-A9CD-4963-B645-5533C5BC19B0}" type="pres">
      <dgm:prSet presAssocID="{507CE5B7-96BF-4F18-857F-747392EBDD16}" presName="root" presStyleCnt="0"/>
      <dgm:spPr/>
    </dgm:pt>
    <dgm:pt modelId="{95241FE8-EEA1-4BF4-B3F7-403234588480}" type="pres">
      <dgm:prSet presAssocID="{507CE5B7-96BF-4F18-857F-747392EBDD16}" presName="rootComposite" presStyleCnt="0"/>
      <dgm:spPr/>
    </dgm:pt>
    <dgm:pt modelId="{FF84239B-FC4E-48B9-8422-3132B15659C5}" type="pres">
      <dgm:prSet presAssocID="{507CE5B7-96BF-4F18-857F-747392EBDD16}" presName="rootText" presStyleLbl="node1" presStyleIdx="1" presStyleCnt="3"/>
      <dgm:spPr/>
    </dgm:pt>
    <dgm:pt modelId="{5199AD92-F050-4549-AE62-FD9226887D0F}" type="pres">
      <dgm:prSet presAssocID="{507CE5B7-96BF-4F18-857F-747392EBDD16}" presName="rootConnector" presStyleLbl="node1" presStyleIdx="1" presStyleCnt="3"/>
      <dgm:spPr/>
    </dgm:pt>
    <dgm:pt modelId="{04F4ED70-2EFD-4A53-8F3E-98F1E60EB925}" type="pres">
      <dgm:prSet presAssocID="{507CE5B7-96BF-4F18-857F-747392EBDD16}" presName="childShape" presStyleCnt="0"/>
      <dgm:spPr/>
    </dgm:pt>
    <dgm:pt modelId="{431561CC-A3C6-427C-8AE7-EB2351AA6BC3}" type="pres">
      <dgm:prSet presAssocID="{9FB8A207-B668-4E2E-A8E3-8DE07DA2966D}" presName="root" presStyleCnt="0"/>
      <dgm:spPr/>
    </dgm:pt>
    <dgm:pt modelId="{3B921A97-8A50-4444-B6AD-F0F55607B7AA}" type="pres">
      <dgm:prSet presAssocID="{9FB8A207-B668-4E2E-A8E3-8DE07DA2966D}" presName="rootComposite" presStyleCnt="0"/>
      <dgm:spPr/>
    </dgm:pt>
    <dgm:pt modelId="{C757EAE3-36F1-4838-9237-111616647AFC}" type="pres">
      <dgm:prSet presAssocID="{9FB8A207-B668-4E2E-A8E3-8DE07DA2966D}" presName="rootText" presStyleLbl="node1" presStyleIdx="2" presStyleCnt="3"/>
      <dgm:spPr/>
    </dgm:pt>
    <dgm:pt modelId="{2C96372B-7147-4D47-99BD-62C5BCB92C94}" type="pres">
      <dgm:prSet presAssocID="{9FB8A207-B668-4E2E-A8E3-8DE07DA2966D}" presName="rootConnector" presStyleLbl="node1" presStyleIdx="2" presStyleCnt="3"/>
      <dgm:spPr/>
    </dgm:pt>
    <dgm:pt modelId="{1867C282-E057-49CD-9E69-6A9DDC728A97}" type="pres">
      <dgm:prSet presAssocID="{9FB8A207-B668-4E2E-A8E3-8DE07DA2966D}" presName="childShape" presStyleCnt="0"/>
      <dgm:spPr/>
    </dgm:pt>
  </dgm:ptLst>
  <dgm:cxnLst>
    <dgm:cxn modelId="{5D143114-B8BC-4256-A21C-8DCA61E258EF}" type="presOf" srcId="{507CE5B7-96BF-4F18-857F-747392EBDD16}" destId="{5199AD92-F050-4549-AE62-FD9226887D0F}" srcOrd="1" destOrd="0" presId="urn:microsoft.com/office/officeart/2005/8/layout/hierarchy3"/>
    <dgm:cxn modelId="{BA597818-AEBA-41F2-98CC-65C364C04857}" type="presOf" srcId="{F770851F-1D50-40E7-8FE6-58A85E89C96A}" destId="{FB893846-09BC-411A-9FC3-FF69BA8CCABA}" srcOrd="1" destOrd="0" presId="urn:microsoft.com/office/officeart/2005/8/layout/hierarchy3"/>
    <dgm:cxn modelId="{F1273561-91AA-4E27-824B-3894FA114746}" type="presOf" srcId="{9FB8A207-B668-4E2E-A8E3-8DE07DA2966D}" destId="{2C96372B-7147-4D47-99BD-62C5BCB92C94}" srcOrd="1" destOrd="0" presId="urn:microsoft.com/office/officeart/2005/8/layout/hierarchy3"/>
    <dgm:cxn modelId="{037A9741-AF26-4944-91CA-5E066C340112}" type="presOf" srcId="{507CE5B7-96BF-4F18-857F-747392EBDD16}" destId="{FF84239B-FC4E-48B9-8422-3132B15659C5}" srcOrd="0" destOrd="0" presId="urn:microsoft.com/office/officeart/2005/8/layout/hierarchy3"/>
    <dgm:cxn modelId="{87D5F673-CA62-4C14-8EC4-59F3D0658A5D}" type="presOf" srcId="{9FB8A207-B668-4E2E-A8E3-8DE07DA2966D}" destId="{C757EAE3-36F1-4838-9237-111616647AFC}" srcOrd="0" destOrd="0" presId="urn:microsoft.com/office/officeart/2005/8/layout/hierarchy3"/>
    <dgm:cxn modelId="{740E1D56-F032-4460-B1F1-EA600645EB98}" type="presOf" srcId="{7D70A5F9-2FA0-41EE-88ED-34C851C3FB2E}" destId="{308A3E7A-7953-4C9D-8875-1122609EB874}" srcOrd="0" destOrd="0" presId="urn:microsoft.com/office/officeart/2005/8/layout/hierarchy3"/>
    <dgm:cxn modelId="{B81FC985-FB1C-44FE-AA00-D84524D3A130}" srcId="{7D70A5F9-2FA0-41EE-88ED-34C851C3FB2E}" destId="{507CE5B7-96BF-4F18-857F-747392EBDD16}" srcOrd="1" destOrd="0" parTransId="{3C97AE5B-AE7D-4D96-82CD-8CA8011C1668}" sibTransId="{EDF03EA4-35C6-4368-B1D2-B73FCE13304F}"/>
    <dgm:cxn modelId="{F0D82B88-4AAF-4326-AAF0-3F8D8E5BD15D}" srcId="{7D70A5F9-2FA0-41EE-88ED-34C851C3FB2E}" destId="{9FB8A207-B668-4E2E-A8E3-8DE07DA2966D}" srcOrd="2" destOrd="0" parTransId="{E455D380-3B6F-474A-BE32-44ABA28D59C7}" sibTransId="{E903463C-D7BC-4074-8383-83A7FBF677E4}"/>
    <dgm:cxn modelId="{4D63C8BC-5B92-4179-91F6-788A69487864}" srcId="{7D70A5F9-2FA0-41EE-88ED-34C851C3FB2E}" destId="{F770851F-1D50-40E7-8FE6-58A85E89C96A}" srcOrd="0" destOrd="0" parTransId="{166D1DC6-FCB9-4712-8FCA-6A9B1D9F488D}" sibTransId="{4543B900-75C3-4554-B145-825E205EF79F}"/>
    <dgm:cxn modelId="{E783F0FE-2912-4461-80E3-0A3395F9D1FB}" type="presOf" srcId="{F770851F-1D50-40E7-8FE6-58A85E89C96A}" destId="{916FF936-2223-4AF3-9977-7463A174F779}" srcOrd="0" destOrd="0" presId="urn:microsoft.com/office/officeart/2005/8/layout/hierarchy3"/>
    <dgm:cxn modelId="{4AAD58CD-9BC6-4ADC-AA30-2059991D84C1}" type="presParOf" srcId="{308A3E7A-7953-4C9D-8875-1122609EB874}" destId="{9524A7FA-4042-433C-8048-FCA77BDCC9B5}" srcOrd="0" destOrd="0" presId="urn:microsoft.com/office/officeart/2005/8/layout/hierarchy3"/>
    <dgm:cxn modelId="{B9A5E521-5327-4279-B124-59E2958022F7}" type="presParOf" srcId="{9524A7FA-4042-433C-8048-FCA77BDCC9B5}" destId="{6F9B16FD-C647-4B55-AE4C-89D909C2AA92}" srcOrd="0" destOrd="0" presId="urn:microsoft.com/office/officeart/2005/8/layout/hierarchy3"/>
    <dgm:cxn modelId="{C2EFC95E-774C-4D9D-802A-92CA4D7C42D1}" type="presParOf" srcId="{6F9B16FD-C647-4B55-AE4C-89D909C2AA92}" destId="{916FF936-2223-4AF3-9977-7463A174F779}" srcOrd="0" destOrd="0" presId="urn:microsoft.com/office/officeart/2005/8/layout/hierarchy3"/>
    <dgm:cxn modelId="{AD154076-FB5E-4608-BF75-95D2FEA5C149}" type="presParOf" srcId="{6F9B16FD-C647-4B55-AE4C-89D909C2AA92}" destId="{FB893846-09BC-411A-9FC3-FF69BA8CCABA}" srcOrd="1" destOrd="0" presId="urn:microsoft.com/office/officeart/2005/8/layout/hierarchy3"/>
    <dgm:cxn modelId="{B7F26E84-FBC5-4DA6-9053-BB28AE51F63A}" type="presParOf" srcId="{9524A7FA-4042-433C-8048-FCA77BDCC9B5}" destId="{7D820418-2BF2-4A52-BAC1-4D26B27B1B62}" srcOrd="1" destOrd="0" presId="urn:microsoft.com/office/officeart/2005/8/layout/hierarchy3"/>
    <dgm:cxn modelId="{3D595A84-FE6F-42FA-8773-51B8BBB65424}" type="presParOf" srcId="{308A3E7A-7953-4C9D-8875-1122609EB874}" destId="{134E1898-A9CD-4963-B645-5533C5BC19B0}" srcOrd="1" destOrd="0" presId="urn:microsoft.com/office/officeart/2005/8/layout/hierarchy3"/>
    <dgm:cxn modelId="{A8D1B130-88D0-4D42-AA99-ADE8DE957B46}" type="presParOf" srcId="{134E1898-A9CD-4963-B645-5533C5BC19B0}" destId="{95241FE8-EEA1-4BF4-B3F7-403234588480}" srcOrd="0" destOrd="0" presId="urn:microsoft.com/office/officeart/2005/8/layout/hierarchy3"/>
    <dgm:cxn modelId="{79986093-EEE2-4831-A29D-61CC15AF8DA6}" type="presParOf" srcId="{95241FE8-EEA1-4BF4-B3F7-403234588480}" destId="{FF84239B-FC4E-48B9-8422-3132B15659C5}" srcOrd="0" destOrd="0" presId="urn:microsoft.com/office/officeart/2005/8/layout/hierarchy3"/>
    <dgm:cxn modelId="{6E9F8930-5DDF-4DB9-ABB9-618181012AC2}" type="presParOf" srcId="{95241FE8-EEA1-4BF4-B3F7-403234588480}" destId="{5199AD92-F050-4549-AE62-FD9226887D0F}" srcOrd="1" destOrd="0" presId="urn:microsoft.com/office/officeart/2005/8/layout/hierarchy3"/>
    <dgm:cxn modelId="{51591F13-9B28-499A-B542-7D4CF75DD88B}" type="presParOf" srcId="{134E1898-A9CD-4963-B645-5533C5BC19B0}" destId="{04F4ED70-2EFD-4A53-8F3E-98F1E60EB925}" srcOrd="1" destOrd="0" presId="urn:microsoft.com/office/officeart/2005/8/layout/hierarchy3"/>
    <dgm:cxn modelId="{1D320E2C-409B-40F7-B75F-7B01F4E1FB9B}" type="presParOf" srcId="{308A3E7A-7953-4C9D-8875-1122609EB874}" destId="{431561CC-A3C6-427C-8AE7-EB2351AA6BC3}" srcOrd="2" destOrd="0" presId="urn:microsoft.com/office/officeart/2005/8/layout/hierarchy3"/>
    <dgm:cxn modelId="{242701C3-91E1-4D9C-B4DF-4B6EA7C0AE8B}" type="presParOf" srcId="{431561CC-A3C6-427C-8AE7-EB2351AA6BC3}" destId="{3B921A97-8A50-4444-B6AD-F0F55607B7AA}" srcOrd="0" destOrd="0" presId="urn:microsoft.com/office/officeart/2005/8/layout/hierarchy3"/>
    <dgm:cxn modelId="{0F3723DE-81D0-4047-85FE-BA86FE1814D9}" type="presParOf" srcId="{3B921A97-8A50-4444-B6AD-F0F55607B7AA}" destId="{C757EAE3-36F1-4838-9237-111616647AFC}" srcOrd="0" destOrd="0" presId="urn:microsoft.com/office/officeart/2005/8/layout/hierarchy3"/>
    <dgm:cxn modelId="{FC16DAD9-9CE1-4227-BAE4-FF8F8B90F426}" type="presParOf" srcId="{3B921A97-8A50-4444-B6AD-F0F55607B7AA}" destId="{2C96372B-7147-4D47-99BD-62C5BCB92C94}" srcOrd="1" destOrd="0" presId="urn:microsoft.com/office/officeart/2005/8/layout/hierarchy3"/>
    <dgm:cxn modelId="{271F80FD-2DB6-47C4-A153-EE745317EDC5}" type="presParOf" srcId="{431561CC-A3C6-427C-8AE7-EB2351AA6BC3}" destId="{1867C282-E057-49CD-9E69-6A9DDC728A9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9F0F-C816-406B-B261-FF3864F61F60}">
      <dsp:nvSpPr>
        <dsp:cNvPr id="0" name=""/>
        <dsp:cNvSpPr/>
      </dsp:nvSpPr>
      <dsp:spPr>
        <a:xfrm>
          <a:off x="5235" y="0"/>
          <a:ext cx="5355728" cy="74793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II. </a:t>
          </a:r>
          <a:r>
            <a:rPr lang="en-US" sz="2800" b="1" kern="1200" dirty="0" err="1">
              <a:latin typeface="Times New Roman" panose="02020603050405020304" pitchFamily="18" charset="0"/>
              <a:cs typeface="Times New Roman" panose="02020603050405020304" pitchFamily="18" charset="0"/>
            </a:rPr>
            <a:t>Phân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loại</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điện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trở</a:t>
          </a:r>
          <a:endParaRPr lang="en-US" sz="2800" kern="1200" dirty="0">
            <a:latin typeface="Times New Roman" panose="02020603050405020304" pitchFamily="18" charset="0"/>
            <a:cs typeface="Times New Roman" panose="02020603050405020304" pitchFamily="18" charset="0"/>
          </a:endParaRPr>
        </a:p>
      </dsp:txBody>
      <dsp:txXfrm>
        <a:off x="379201" y="0"/>
        <a:ext cx="4607796" cy="747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9F0F-C816-406B-B261-FF3864F61F60}">
      <dsp:nvSpPr>
        <dsp:cNvPr id="0" name=""/>
        <dsp:cNvSpPr/>
      </dsp:nvSpPr>
      <dsp:spPr>
        <a:xfrm>
          <a:off x="5235" y="0"/>
          <a:ext cx="5355728" cy="74793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II. </a:t>
          </a:r>
          <a:r>
            <a:rPr lang="en-US" sz="2800" b="1" kern="1200" dirty="0" err="1">
              <a:latin typeface="Times New Roman" panose="02020603050405020304" pitchFamily="18" charset="0"/>
              <a:cs typeface="Times New Roman" panose="02020603050405020304" pitchFamily="18" charset="0"/>
            </a:rPr>
            <a:t>Phân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loại</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điện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trở</a:t>
          </a:r>
          <a:endParaRPr lang="en-US" sz="2800" kern="1200" dirty="0">
            <a:latin typeface="Times New Roman" panose="02020603050405020304" pitchFamily="18" charset="0"/>
            <a:cs typeface="Times New Roman" panose="02020603050405020304" pitchFamily="18" charset="0"/>
          </a:endParaRPr>
        </a:p>
      </dsp:txBody>
      <dsp:txXfrm>
        <a:off x="379201" y="0"/>
        <a:ext cx="4607796" cy="747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BDF39-AA1C-4E9F-A7FF-FA21CF4FD9A3}">
      <dsp:nvSpPr>
        <dsp:cNvPr id="0" name=""/>
        <dsp:cNvSpPr/>
      </dsp:nvSpPr>
      <dsp:spPr>
        <a:xfrm>
          <a:off x="338613" y="0"/>
          <a:ext cx="4589586" cy="4589586"/>
        </a:xfrm>
        <a:prstGeom prst="triangl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8881E72-B445-4A43-A5B5-7C6E151F22BD}">
      <dsp:nvSpPr>
        <dsp:cNvPr id="0" name=""/>
        <dsp:cNvSpPr/>
      </dsp:nvSpPr>
      <dsp:spPr>
        <a:xfrm>
          <a:off x="2136516" y="429689"/>
          <a:ext cx="5565545" cy="658928"/>
        </a:xfrm>
        <a:prstGeom prst="roundRect">
          <a:avLst/>
        </a:prstGeom>
        <a:solidFill>
          <a:srgbClr val="92D050">
            <a:alpha val="90000"/>
          </a:srgb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trở</a:t>
          </a:r>
          <a:r>
            <a:rPr lang="en-US" sz="2400" kern="1200" dirty="0">
              <a:latin typeface="Arial" panose="020B0604020202020204" pitchFamily="34" charset="0"/>
              <a:cs typeface="Arial" panose="020B0604020202020204" pitchFamily="34" charset="0"/>
            </a:rPr>
            <a:t> than</a:t>
          </a:r>
        </a:p>
      </dsp:txBody>
      <dsp:txXfrm>
        <a:off x="2168682" y="461855"/>
        <a:ext cx="5501213" cy="594596"/>
      </dsp:txXfrm>
    </dsp:sp>
    <dsp:sp modelId="{3438563F-8032-482D-9571-EAF1741D6654}">
      <dsp:nvSpPr>
        <dsp:cNvPr id="0" name=""/>
        <dsp:cNvSpPr/>
      </dsp:nvSpPr>
      <dsp:spPr>
        <a:xfrm>
          <a:off x="2136516" y="1163803"/>
          <a:ext cx="5565545" cy="658928"/>
        </a:xfrm>
        <a:prstGeom prst="roundRect">
          <a:avLst/>
        </a:prstGeom>
        <a:solidFill>
          <a:schemeClr val="accent5">
            <a:lumMod val="60000"/>
            <a:lumOff val="40000"/>
            <a:alpha val="90000"/>
          </a:schemeClr>
        </a:solidFill>
        <a:ln w="6350" cap="flat" cmpd="sng" algn="ctr">
          <a:solidFill>
            <a:schemeClr val="accent4">
              <a:hueOff val="2450223"/>
              <a:satOff val="-10194"/>
              <a:lumOff val="2402"/>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Điện trở màng kim loại</a:t>
          </a:r>
        </a:p>
      </dsp:txBody>
      <dsp:txXfrm>
        <a:off x="2168682" y="1195969"/>
        <a:ext cx="5501213" cy="594596"/>
      </dsp:txXfrm>
    </dsp:sp>
    <dsp:sp modelId="{F5A017E7-E15B-4597-9330-9C5275F3FDBB}">
      <dsp:nvSpPr>
        <dsp:cNvPr id="0" name=""/>
        <dsp:cNvSpPr/>
      </dsp:nvSpPr>
      <dsp:spPr>
        <a:xfrm>
          <a:off x="2136516" y="1897918"/>
          <a:ext cx="5565545" cy="658928"/>
        </a:xfrm>
        <a:prstGeom prst="roundRect">
          <a:avLst/>
        </a:prstGeom>
        <a:solidFill>
          <a:srgbClr val="FF15C2">
            <a:alpha val="89804"/>
          </a:srgbClr>
        </a:solidFill>
        <a:ln w="6350" cap="flat" cmpd="sng" algn="ctr">
          <a:solidFill>
            <a:schemeClr val="accent4">
              <a:hueOff val="4900445"/>
              <a:satOff val="-20388"/>
              <a:lumOff val="4804"/>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Điện trở oxit kim loại</a:t>
          </a:r>
        </a:p>
      </dsp:txBody>
      <dsp:txXfrm>
        <a:off x="2168682" y="1930084"/>
        <a:ext cx="5501213" cy="594596"/>
      </dsp:txXfrm>
    </dsp:sp>
    <dsp:sp modelId="{FF83C135-33C3-459D-964B-62E1B0CE569F}">
      <dsp:nvSpPr>
        <dsp:cNvPr id="0" name=""/>
        <dsp:cNvSpPr/>
      </dsp:nvSpPr>
      <dsp:spPr>
        <a:xfrm>
          <a:off x="2136516" y="2632033"/>
          <a:ext cx="5565545" cy="658928"/>
        </a:xfrm>
        <a:prstGeom prst="roundRect">
          <a:avLst/>
        </a:prstGeom>
        <a:solidFill>
          <a:schemeClr val="accent4">
            <a:lumMod val="75000"/>
            <a:alpha val="90000"/>
          </a:schemeClr>
        </a:solidFill>
        <a:ln w="6350" cap="flat" cmpd="sng" algn="ctr">
          <a:solidFill>
            <a:schemeClr val="accent4">
              <a:hueOff val="7350668"/>
              <a:satOff val="-30583"/>
              <a:lumOff val="7206"/>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Điện trở dây quấn</a:t>
          </a:r>
        </a:p>
      </dsp:txBody>
      <dsp:txXfrm>
        <a:off x="2168682" y="2664199"/>
        <a:ext cx="5501213" cy="594596"/>
      </dsp:txXfrm>
    </dsp:sp>
    <dsp:sp modelId="{6D333200-8AC9-4239-9A24-90F9A4E4382A}">
      <dsp:nvSpPr>
        <dsp:cNvPr id="0" name=""/>
        <dsp:cNvSpPr/>
      </dsp:nvSpPr>
      <dsp:spPr>
        <a:xfrm>
          <a:off x="2136516" y="3366147"/>
          <a:ext cx="5565545" cy="658928"/>
        </a:xfrm>
        <a:prstGeom prst="roundRect">
          <a:avLst/>
        </a:prstGeom>
        <a:solidFill>
          <a:srgbClr val="FF4409">
            <a:alpha val="90000"/>
          </a:srgbClr>
        </a:solidFill>
        <a:ln w="6350" cap="flat" cmpd="sng" algn="ctr">
          <a:solidFill>
            <a:srgbClr val="FF4409"/>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Điện trở dán bề mặt</a:t>
          </a:r>
        </a:p>
      </dsp:txBody>
      <dsp:txXfrm>
        <a:off x="2168682" y="3398313"/>
        <a:ext cx="5501213" cy="594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9F0F-C816-406B-B261-FF3864F61F60}">
      <dsp:nvSpPr>
        <dsp:cNvPr id="0" name=""/>
        <dsp:cNvSpPr/>
      </dsp:nvSpPr>
      <dsp:spPr>
        <a:xfrm>
          <a:off x="5235" y="0"/>
          <a:ext cx="5355728" cy="74793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II. </a:t>
          </a:r>
          <a:r>
            <a:rPr lang="en-US" sz="2800" b="1" kern="1200" dirty="0" err="1">
              <a:latin typeface="Times New Roman" panose="02020603050405020304" pitchFamily="18" charset="0"/>
              <a:cs typeface="Times New Roman" panose="02020603050405020304" pitchFamily="18" charset="0"/>
            </a:rPr>
            <a:t>Phân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loại</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điện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trở</a:t>
          </a:r>
          <a:endParaRPr lang="en-US" sz="2800" kern="1200" dirty="0">
            <a:latin typeface="Times New Roman" panose="02020603050405020304" pitchFamily="18" charset="0"/>
            <a:cs typeface="Times New Roman" panose="02020603050405020304" pitchFamily="18" charset="0"/>
          </a:endParaRPr>
        </a:p>
      </dsp:txBody>
      <dsp:txXfrm>
        <a:off x="379201" y="0"/>
        <a:ext cx="4607796" cy="747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0C895-CE67-46C8-AC22-CCE80FE344C7}">
      <dsp:nvSpPr>
        <dsp:cNvPr id="0" name=""/>
        <dsp:cNvSpPr/>
      </dsp:nvSpPr>
      <dsp:spPr>
        <a:xfrm rot="2111035">
          <a:off x="2433093" y="3205857"/>
          <a:ext cx="2091692" cy="27861"/>
        </a:xfrm>
        <a:custGeom>
          <a:avLst/>
          <a:gdLst/>
          <a:ahLst/>
          <a:cxnLst/>
          <a:rect l="0" t="0" r="0" b="0"/>
          <a:pathLst>
            <a:path>
              <a:moveTo>
                <a:pt x="0" y="13930"/>
              </a:moveTo>
              <a:lnTo>
                <a:pt x="2091692" y="13930"/>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6072DF-D095-463C-A460-01E906BE18ED}">
      <dsp:nvSpPr>
        <dsp:cNvPr id="0" name=""/>
        <dsp:cNvSpPr/>
      </dsp:nvSpPr>
      <dsp:spPr>
        <a:xfrm rot="1047425">
          <a:off x="2580886" y="2706529"/>
          <a:ext cx="1879171" cy="27861"/>
        </a:xfrm>
        <a:custGeom>
          <a:avLst/>
          <a:gdLst/>
          <a:ahLst/>
          <a:cxnLst/>
          <a:rect l="0" t="0" r="0" b="0"/>
          <a:pathLst>
            <a:path>
              <a:moveTo>
                <a:pt x="0" y="13930"/>
              </a:moveTo>
              <a:lnTo>
                <a:pt x="1879171" y="13930"/>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B475D1B-B245-4C2A-ACCD-4D4BB65EFF8E}">
      <dsp:nvSpPr>
        <dsp:cNvPr id="0" name=""/>
        <dsp:cNvSpPr/>
      </dsp:nvSpPr>
      <dsp:spPr>
        <a:xfrm rot="2674">
          <a:off x="2624162" y="2281679"/>
          <a:ext cx="1187326" cy="27861"/>
        </a:xfrm>
        <a:custGeom>
          <a:avLst/>
          <a:gdLst/>
          <a:ahLst/>
          <a:cxnLst/>
          <a:rect l="0" t="0" r="0" b="0"/>
          <a:pathLst>
            <a:path>
              <a:moveTo>
                <a:pt x="0" y="13930"/>
              </a:moveTo>
              <a:lnTo>
                <a:pt x="1187326" y="13930"/>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DD2A79-9DD3-45A2-A4F1-F420FCEEEAEE}">
      <dsp:nvSpPr>
        <dsp:cNvPr id="0" name=""/>
        <dsp:cNvSpPr/>
      </dsp:nvSpPr>
      <dsp:spPr>
        <a:xfrm rot="20557747">
          <a:off x="2581419" y="1858015"/>
          <a:ext cx="1874374" cy="27861"/>
        </a:xfrm>
        <a:custGeom>
          <a:avLst/>
          <a:gdLst/>
          <a:ahLst/>
          <a:cxnLst/>
          <a:rect l="0" t="0" r="0" b="0"/>
          <a:pathLst>
            <a:path>
              <a:moveTo>
                <a:pt x="0" y="13930"/>
              </a:moveTo>
              <a:lnTo>
                <a:pt x="1874374" y="13930"/>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C8A398-4401-41B6-9B5C-AD733513DAE6}">
      <dsp:nvSpPr>
        <dsp:cNvPr id="0" name=""/>
        <dsp:cNvSpPr/>
      </dsp:nvSpPr>
      <dsp:spPr>
        <a:xfrm rot="19491826">
          <a:off x="2433802" y="1357804"/>
          <a:ext cx="2089412" cy="27861"/>
        </a:xfrm>
        <a:custGeom>
          <a:avLst/>
          <a:gdLst/>
          <a:ahLst/>
          <a:cxnLst/>
          <a:rect l="0" t="0" r="0" b="0"/>
          <a:pathLst>
            <a:path>
              <a:moveTo>
                <a:pt x="0" y="13930"/>
              </a:moveTo>
              <a:lnTo>
                <a:pt x="2089412" y="13930"/>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010373E-40F1-490C-8259-8667CB58D2A8}">
      <dsp:nvSpPr>
        <dsp:cNvPr id="0" name=""/>
        <dsp:cNvSpPr/>
      </dsp:nvSpPr>
      <dsp:spPr>
        <a:xfrm>
          <a:off x="428475" y="866331"/>
          <a:ext cx="2830833" cy="281002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6F10359-8859-4B15-9FBC-BE145D54D592}">
      <dsp:nvSpPr>
        <dsp:cNvPr id="0" name=""/>
        <dsp:cNvSpPr/>
      </dsp:nvSpPr>
      <dsp:spPr>
        <a:xfrm>
          <a:off x="3023558" y="3360"/>
          <a:ext cx="3684804" cy="783889"/>
        </a:xfrm>
        <a:prstGeom prst="ellipse">
          <a:avLst/>
        </a:prstGeom>
        <a:solidFill>
          <a:srgbClr val="92D050">
            <a:alpha val="90000"/>
          </a:srgb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trở</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cố</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latin typeface="Arial" panose="020B0604020202020204" pitchFamily="34" charset="0"/>
            <a:cs typeface="Arial" panose="020B0604020202020204" pitchFamily="34" charset="0"/>
          </a:endParaRPr>
        </a:p>
      </dsp:txBody>
      <dsp:txXfrm>
        <a:off x="3563185" y="118158"/>
        <a:ext cx="2605550" cy="554293"/>
      </dsp:txXfrm>
    </dsp:sp>
    <dsp:sp modelId="{B228B273-369D-4232-93CB-064608236B0E}">
      <dsp:nvSpPr>
        <dsp:cNvPr id="0" name=""/>
        <dsp:cNvSpPr/>
      </dsp:nvSpPr>
      <dsp:spPr>
        <a:xfrm>
          <a:off x="3606703" y="876097"/>
          <a:ext cx="3684804" cy="783889"/>
        </a:xfrm>
        <a:prstGeom prst="ellipse">
          <a:avLst/>
        </a:prstGeom>
        <a:solidFill>
          <a:schemeClr val="accent5">
            <a:lumMod val="60000"/>
            <a:lumOff val="40000"/>
            <a:alpha val="9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trở</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biến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đổi</a:t>
          </a:r>
          <a:endParaRPr lang="en-US" sz="2400" kern="1200" dirty="0">
            <a:latin typeface="Arial" panose="020B0604020202020204" pitchFamily="34" charset="0"/>
            <a:cs typeface="Arial" panose="020B0604020202020204" pitchFamily="34" charset="0"/>
          </a:endParaRPr>
        </a:p>
      </dsp:txBody>
      <dsp:txXfrm>
        <a:off x="4146330" y="990895"/>
        <a:ext cx="2605550" cy="554293"/>
      </dsp:txXfrm>
    </dsp:sp>
    <dsp:sp modelId="{A74DD8F5-DC3D-4329-B41B-C4A31454B1A5}">
      <dsp:nvSpPr>
        <dsp:cNvPr id="0" name=""/>
        <dsp:cNvSpPr/>
      </dsp:nvSpPr>
      <dsp:spPr>
        <a:xfrm>
          <a:off x="3811476" y="1905560"/>
          <a:ext cx="3684804" cy="783889"/>
        </a:xfrm>
        <a:prstGeom prst="ellipse">
          <a:avLst/>
        </a:prstGeom>
        <a:solidFill>
          <a:srgbClr val="FF15C2">
            <a:alpha val="89804"/>
          </a:srgb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trở</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tùy</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áp</a:t>
          </a:r>
          <a:endParaRPr lang="en-US" sz="2400" kern="1200" dirty="0">
            <a:latin typeface="Arial" panose="020B0604020202020204" pitchFamily="34" charset="0"/>
            <a:cs typeface="Arial" panose="020B0604020202020204" pitchFamily="34" charset="0"/>
          </a:endParaRPr>
        </a:p>
      </dsp:txBody>
      <dsp:txXfrm>
        <a:off x="4351103" y="2020358"/>
        <a:ext cx="2605550" cy="554293"/>
      </dsp:txXfrm>
    </dsp:sp>
    <dsp:sp modelId="{EC79126D-4B9C-4551-89C2-9E5628DC55FA}">
      <dsp:nvSpPr>
        <dsp:cNvPr id="0" name=""/>
        <dsp:cNvSpPr/>
      </dsp:nvSpPr>
      <dsp:spPr>
        <a:xfrm>
          <a:off x="3606703" y="2935023"/>
          <a:ext cx="3684804" cy="783889"/>
        </a:xfrm>
        <a:prstGeom prst="ellipse">
          <a:avLst/>
        </a:prstGeom>
        <a:solidFill>
          <a:schemeClr val="accent4">
            <a:lumMod val="75000"/>
            <a:alpha val="9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Quang </a:t>
          </a:r>
          <a:r>
            <a:rPr lang="en-US" sz="2400" kern="1200" dirty="0" err="1">
              <a:latin typeface="Arial" panose="020B0604020202020204" pitchFamily="34" charset="0"/>
              <a:cs typeface="Arial" panose="020B0604020202020204" pitchFamily="34" charset="0"/>
            </a:rPr>
            <a:t>trở</a:t>
          </a:r>
          <a:endParaRPr lang="en-US" sz="2400" kern="1200" dirty="0">
            <a:latin typeface="Arial" panose="020B0604020202020204" pitchFamily="34" charset="0"/>
            <a:cs typeface="Arial" panose="020B0604020202020204" pitchFamily="34" charset="0"/>
          </a:endParaRPr>
        </a:p>
      </dsp:txBody>
      <dsp:txXfrm>
        <a:off x="4146330" y="3049821"/>
        <a:ext cx="2605550" cy="554293"/>
      </dsp:txXfrm>
    </dsp:sp>
    <dsp:sp modelId="{000783F4-EE13-4BDC-8581-355FC8886AFE}">
      <dsp:nvSpPr>
        <dsp:cNvPr id="0" name=""/>
        <dsp:cNvSpPr/>
      </dsp:nvSpPr>
      <dsp:spPr>
        <a:xfrm>
          <a:off x="3023558" y="3805696"/>
          <a:ext cx="3684804" cy="783889"/>
        </a:xfrm>
        <a:prstGeom prst="ellipse">
          <a:avLst/>
        </a:prstGeom>
        <a:solidFill>
          <a:srgbClr val="FF4409">
            <a:alpha val="90000"/>
          </a:srgbClr>
        </a:solidFill>
        <a:ln>
          <a:solidFill>
            <a:srgbClr val="FF4409"/>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Arial" panose="020B0604020202020204" pitchFamily="34" charset="0"/>
              <a:cs typeface="Arial" panose="020B0604020202020204" pitchFamily="34" charset="0"/>
            </a:rPr>
            <a:t>Nhiệt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trở</a:t>
          </a:r>
          <a:endParaRPr lang="en-US" sz="2400" kern="1200" dirty="0">
            <a:latin typeface="Arial" panose="020B0604020202020204" pitchFamily="34" charset="0"/>
            <a:cs typeface="Arial" panose="020B0604020202020204" pitchFamily="34" charset="0"/>
          </a:endParaRPr>
        </a:p>
      </dsp:txBody>
      <dsp:txXfrm>
        <a:off x="3563185" y="3920494"/>
        <a:ext cx="2605550" cy="5542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9F0F-C816-406B-B261-FF3864F61F60}">
      <dsp:nvSpPr>
        <dsp:cNvPr id="0" name=""/>
        <dsp:cNvSpPr/>
      </dsp:nvSpPr>
      <dsp:spPr>
        <a:xfrm>
          <a:off x="5235" y="0"/>
          <a:ext cx="5355728" cy="74793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II. </a:t>
          </a:r>
          <a:r>
            <a:rPr lang="en-US" sz="2800" b="1" kern="1200" dirty="0" err="1">
              <a:latin typeface="Times New Roman" panose="02020603050405020304" pitchFamily="18" charset="0"/>
              <a:cs typeface="Times New Roman" panose="02020603050405020304" pitchFamily="18" charset="0"/>
            </a:rPr>
            <a:t>Phân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loại</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điện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trở</a:t>
          </a:r>
          <a:endParaRPr lang="en-US" sz="2800" kern="1200" dirty="0">
            <a:latin typeface="Times New Roman" panose="02020603050405020304" pitchFamily="18" charset="0"/>
            <a:cs typeface="Times New Roman" panose="02020603050405020304" pitchFamily="18" charset="0"/>
          </a:endParaRPr>
        </a:p>
      </dsp:txBody>
      <dsp:txXfrm>
        <a:off x="379201" y="0"/>
        <a:ext cx="4607796" cy="7479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FF936-2223-4AF3-9977-7463A174F779}">
      <dsp:nvSpPr>
        <dsp:cNvPr id="0" name=""/>
        <dsp:cNvSpPr/>
      </dsp:nvSpPr>
      <dsp:spPr>
        <a:xfrm>
          <a:off x="1030" y="1000963"/>
          <a:ext cx="2411015" cy="1205507"/>
        </a:xfrm>
        <a:prstGeom prst="roundRect">
          <a:avLst>
            <a:gd name="adj" fmla="val 10000"/>
          </a:avLst>
        </a:prstGeom>
        <a:solidFill>
          <a:schemeClr val="accent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err="1">
              <a:latin typeface="Arial" panose="020B0604020202020204" pitchFamily="34" charset="0"/>
              <a:cs typeface="Arial" panose="020B0604020202020204" pitchFamily="34" charset="0"/>
            </a:rPr>
            <a:t>Công</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suất</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nhỏ</a:t>
          </a:r>
          <a:endParaRPr lang="en-US" sz="2800" b="1" kern="1200" dirty="0">
            <a:latin typeface="Arial" panose="020B0604020202020204" pitchFamily="34" charset="0"/>
            <a:cs typeface="Arial" panose="020B0604020202020204" pitchFamily="34" charset="0"/>
          </a:endParaRPr>
        </a:p>
      </dsp:txBody>
      <dsp:txXfrm>
        <a:off x="36338" y="1036271"/>
        <a:ext cx="2340399" cy="1134891"/>
      </dsp:txXfrm>
    </dsp:sp>
    <dsp:sp modelId="{FF84239B-FC4E-48B9-8422-3132B15659C5}">
      <dsp:nvSpPr>
        <dsp:cNvPr id="0" name=""/>
        <dsp:cNvSpPr/>
      </dsp:nvSpPr>
      <dsp:spPr>
        <a:xfrm>
          <a:off x="3014800" y="1000963"/>
          <a:ext cx="2411015" cy="1205507"/>
        </a:xfrm>
        <a:prstGeom prst="roundRect">
          <a:avLst>
            <a:gd name="adj" fmla="val 10000"/>
          </a:avLst>
        </a:prstGeom>
        <a:solidFill>
          <a:schemeClr val="accent2">
            <a:hueOff val="-727682"/>
            <a:satOff val="-41964"/>
            <a:lumOff val="4314"/>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err="1">
              <a:latin typeface="Arial" panose="020B0604020202020204" pitchFamily="34" charset="0"/>
              <a:cs typeface="Arial" panose="020B0604020202020204" pitchFamily="34" charset="0"/>
            </a:rPr>
            <a:t>Công</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suất</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trung</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bình</a:t>
          </a:r>
          <a:endParaRPr lang="en-US" sz="2800" b="1" kern="1200" dirty="0">
            <a:latin typeface="Arial" panose="020B0604020202020204" pitchFamily="34" charset="0"/>
            <a:cs typeface="Arial" panose="020B0604020202020204" pitchFamily="34" charset="0"/>
          </a:endParaRPr>
        </a:p>
      </dsp:txBody>
      <dsp:txXfrm>
        <a:off x="3050108" y="1036271"/>
        <a:ext cx="2340399" cy="1134891"/>
      </dsp:txXfrm>
    </dsp:sp>
    <dsp:sp modelId="{C757EAE3-36F1-4838-9237-111616647AFC}">
      <dsp:nvSpPr>
        <dsp:cNvPr id="0" name=""/>
        <dsp:cNvSpPr/>
      </dsp:nvSpPr>
      <dsp:spPr>
        <a:xfrm>
          <a:off x="6028569" y="1000963"/>
          <a:ext cx="2411015" cy="1205507"/>
        </a:xfrm>
        <a:prstGeom prst="roundRect">
          <a:avLst>
            <a:gd name="adj" fmla="val 10000"/>
          </a:avLst>
        </a:prstGeom>
        <a:solidFill>
          <a:schemeClr val="accent2">
            <a:hueOff val="-1455363"/>
            <a:satOff val="-83928"/>
            <a:lumOff val="8628"/>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err="1">
              <a:latin typeface="Arial" panose="020B0604020202020204" pitchFamily="34" charset="0"/>
              <a:cs typeface="Arial" panose="020B0604020202020204" pitchFamily="34" charset="0"/>
            </a:rPr>
            <a:t>Công</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suất</a:t>
          </a:r>
          <a:r>
            <a:rPr lang="en-US" sz="2800" b="1" kern="1200" dirty="0">
              <a:latin typeface="Arial" panose="020B0604020202020204" pitchFamily="34" charset="0"/>
              <a:cs typeface="Arial" panose="020B0604020202020204" pitchFamily="34" charset="0"/>
            </a:rPr>
            <a:t> </a:t>
          </a:r>
          <a:r>
            <a:rPr lang="en-US" sz="2800" b="1" kern="1200" dirty="0" err="1">
              <a:latin typeface="Arial" panose="020B0604020202020204" pitchFamily="34" charset="0"/>
              <a:cs typeface="Arial" panose="020B0604020202020204" pitchFamily="34" charset="0"/>
            </a:rPr>
            <a:t>lớn</a:t>
          </a:r>
          <a:endParaRPr lang="en-US" sz="2800" b="1" kern="1200" dirty="0">
            <a:latin typeface="Arial" panose="020B0604020202020204" pitchFamily="34" charset="0"/>
            <a:cs typeface="Arial" panose="020B0604020202020204" pitchFamily="34" charset="0"/>
          </a:endParaRPr>
        </a:p>
      </dsp:txBody>
      <dsp:txXfrm>
        <a:off x="6063877" y="1036271"/>
        <a:ext cx="2340399" cy="11348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5AFDD-EC08-4013-B8DB-BB747134D37A}" type="datetimeFigureOut">
              <a:rPr lang="en-US" smtClean="0"/>
              <a:t>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C80CD-5E7C-4C03-B8FE-CB5DE92DE083}" type="slidenum">
              <a:rPr lang="en-US" smtClean="0"/>
              <a:t>‹#›</a:t>
            </a:fld>
            <a:endParaRPr lang="en-US"/>
          </a:p>
        </p:txBody>
      </p:sp>
    </p:spTree>
    <p:extLst>
      <p:ext uri="{BB962C8B-B14F-4D97-AF65-F5344CB8AC3E}">
        <p14:creationId xmlns:p14="http://schemas.microsoft.com/office/powerpoint/2010/main" val="313379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9700" name="Slide Number Placeholder 3"/>
          <p:cNvSpPr>
            <a:spLocks noGrp="1"/>
          </p:cNvSpPr>
          <p:nvPr>
            <p:ph type="sldNum" sz="quarter" idx="5"/>
          </p:nvPr>
        </p:nvSpPr>
        <p:spPr bwMode="auto">
          <a:noFill/>
          <a:ln>
            <a:miter lim="800000"/>
            <a:headEnd/>
            <a:tailEnd/>
          </a:ln>
        </p:spPr>
        <p:txBody>
          <a:bodyPr/>
          <a:lstStyle/>
          <a:p>
            <a:fld id="{74800903-4D98-47D9-B15C-4F782002EB58}" type="slidenum">
              <a:rPr lang="en-US" smtClean="0"/>
              <a:pPr/>
              <a:t>1</a:t>
            </a:fld>
            <a:endParaRPr lang="en-US"/>
          </a:p>
        </p:txBody>
      </p:sp>
    </p:spTree>
    <p:extLst>
      <p:ext uri="{BB962C8B-B14F-4D97-AF65-F5344CB8AC3E}">
        <p14:creationId xmlns:p14="http://schemas.microsoft.com/office/powerpoint/2010/main" val="308813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41</a:t>
            </a:fld>
            <a:endParaRPr lang="en-US"/>
          </a:p>
        </p:txBody>
      </p:sp>
    </p:spTree>
    <p:extLst>
      <p:ext uri="{BB962C8B-B14F-4D97-AF65-F5344CB8AC3E}">
        <p14:creationId xmlns:p14="http://schemas.microsoft.com/office/powerpoint/2010/main" val="104176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42</a:t>
            </a:fld>
            <a:endParaRPr lang="en-US"/>
          </a:p>
        </p:txBody>
      </p:sp>
    </p:spTree>
    <p:extLst>
      <p:ext uri="{BB962C8B-B14F-4D97-AF65-F5344CB8AC3E}">
        <p14:creationId xmlns:p14="http://schemas.microsoft.com/office/powerpoint/2010/main" val="78054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16</a:t>
            </a:fld>
            <a:endParaRPr lang="en-US"/>
          </a:p>
        </p:txBody>
      </p:sp>
    </p:spTree>
    <p:extLst>
      <p:ext uri="{BB962C8B-B14F-4D97-AF65-F5344CB8AC3E}">
        <p14:creationId xmlns:p14="http://schemas.microsoft.com/office/powerpoint/2010/main" val="115293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19</a:t>
            </a:fld>
            <a:endParaRPr lang="en-US"/>
          </a:p>
        </p:txBody>
      </p:sp>
    </p:spTree>
    <p:extLst>
      <p:ext uri="{BB962C8B-B14F-4D97-AF65-F5344CB8AC3E}">
        <p14:creationId xmlns:p14="http://schemas.microsoft.com/office/powerpoint/2010/main" val="288242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20</a:t>
            </a:fld>
            <a:endParaRPr lang="en-US"/>
          </a:p>
        </p:txBody>
      </p:sp>
    </p:spTree>
    <p:extLst>
      <p:ext uri="{BB962C8B-B14F-4D97-AF65-F5344CB8AC3E}">
        <p14:creationId xmlns:p14="http://schemas.microsoft.com/office/powerpoint/2010/main" val="126024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21</a:t>
            </a:fld>
            <a:endParaRPr lang="en-US"/>
          </a:p>
        </p:txBody>
      </p:sp>
    </p:spTree>
    <p:extLst>
      <p:ext uri="{BB962C8B-B14F-4D97-AF65-F5344CB8AC3E}">
        <p14:creationId xmlns:p14="http://schemas.microsoft.com/office/powerpoint/2010/main" val="59060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22</a:t>
            </a:fld>
            <a:endParaRPr lang="en-US"/>
          </a:p>
        </p:txBody>
      </p:sp>
    </p:spTree>
    <p:extLst>
      <p:ext uri="{BB962C8B-B14F-4D97-AF65-F5344CB8AC3E}">
        <p14:creationId xmlns:p14="http://schemas.microsoft.com/office/powerpoint/2010/main" val="62253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23</a:t>
            </a:fld>
            <a:endParaRPr lang="en-US"/>
          </a:p>
        </p:txBody>
      </p:sp>
    </p:spTree>
    <p:extLst>
      <p:ext uri="{BB962C8B-B14F-4D97-AF65-F5344CB8AC3E}">
        <p14:creationId xmlns:p14="http://schemas.microsoft.com/office/powerpoint/2010/main" val="66442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25</a:t>
            </a:fld>
            <a:endParaRPr lang="en-US"/>
          </a:p>
        </p:txBody>
      </p:sp>
    </p:spTree>
    <p:extLst>
      <p:ext uri="{BB962C8B-B14F-4D97-AF65-F5344CB8AC3E}">
        <p14:creationId xmlns:p14="http://schemas.microsoft.com/office/powerpoint/2010/main" val="120198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89903B-06B7-40F7-8721-681E84B34A00}" type="slidenum">
              <a:rPr lang="en-US" smtClean="0"/>
              <a:pPr>
                <a:defRPr/>
              </a:pPr>
              <a:t>40</a:t>
            </a:fld>
            <a:endParaRPr lang="en-US"/>
          </a:p>
        </p:txBody>
      </p:sp>
    </p:spTree>
    <p:extLst>
      <p:ext uri="{BB962C8B-B14F-4D97-AF65-F5344CB8AC3E}">
        <p14:creationId xmlns:p14="http://schemas.microsoft.com/office/powerpoint/2010/main" val="153702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53618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124479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3241572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0F90F5D-320F-45D2-9231-71D8BCDF892F}" type="slidenum">
              <a:rPr lang="en-US"/>
              <a:pPr>
                <a:defRPr/>
              </a:pPr>
              <a:t>‹#›</a:t>
            </a:fld>
            <a:endParaRPr lang="en-US" dirty="0"/>
          </a:p>
        </p:txBody>
      </p:sp>
    </p:spTree>
    <p:extLst>
      <p:ext uri="{BB962C8B-B14F-4D97-AF65-F5344CB8AC3E}">
        <p14:creationId xmlns:p14="http://schemas.microsoft.com/office/powerpoint/2010/main" val="15150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C77C8BA-C243-4ABA-B072-3C196D851B37}" type="slidenum">
              <a:rPr lang="en-US"/>
              <a:pPr>
                <a:defRPr/>
              </a:pPr>
              <a:t>‹#›</a:t>
            </a:fld>
            <a:endParaRPr lang="en-US"/>
          </a:p>
        </p:txBody>
      </p:sp>
    </p:spTree>
    <p:extLst>
      <p:ext uri="{BB962C8B-B14F-4D97-AF65-F5344CB8AC3E}">
        <p14:creationId xmlns:p14="http://schemas.microsoft.com/office/powerpoint/2010/main" val="1585779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SG"/>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5145088" y="41513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11">
            <a:extLst>
              <a:ext uri="{FF2B5EF4-FFF2-40B4-BE49-F238E27FC236}">
                <a16:creationId xmlns:a16="http://schemas.microsoft.com/office/drawing/2014/main" id="{61CC6D27-06C0-46D5-A512-3F6E6B45B38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DA720C9F-B6B8-42CA-8E0B-191760E1AB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3">
            <a:extLst>
              <a:ext uri="{FF2B5EF4-FFF2-40B4-BE49-F238E27FC236}">
                <a16:creationId xmlns:a16="http://schemas.microsoft.com/office/drawing/2014/main" id="{584AD103-68B2-428B-A6BD-56405A2624BB}"/>
              </a:ext>
            </a:extLst>
          </p:cNvPr>
          <p:cNvSpPr>
            <a:spLocks noGrp="1" noChangeArrowheads="1"/>
          </p:cNvSpPr>
          <p:nvPr>
            <p:ph type="sldNum" sz="quarter" idx="12"/>
          </p:nvPr>
        </p:nvSpPr>
        <p:spPr>
          <a:ln/>
        </p:spPr>
        <p:txBody>
          <a:bodyPr/>
          <a:lstStyle>
            <a:lvl1pPr>
              <a:defRPr/>
            </a:lvl1pPr>
          </a:lstStyle>
          <a:p>
            <a:pPr>
              <a:defRPr/>
            </a:pPr>
            <a:fld id="{7814447E-0149-44D9-B9FD-E3CA245ACC2D}" type="slidenum">
              <a:rPr lang="en-US"/>
              <a:pPr>
                <a:defRPr/>
              </a:pPr>
              <a:t>‹#›</a:t>
            </a:fld>
            <a:endParaRPr lang="en-US"/>
          </a:p>
        </p:txBody>
      </p:sp>
    </p:spTree>
    <p:extLst>
      <p:ext uri="{BB962C8B-B14F-4D97-AF65-F5344CB8AC3E}">
        <p14:creationId xmlns:p14="http://schemas.microsoft.com/office/powerpoint/2010/main" val="305551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SG"/>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11">
            <a:extLst>
              <a:ext uri="{FF2B5EF4-FFF2-40B4-BE49-F238E27FC236}">
                <a16:creationId xmlns:a16="http://schemas.microsoft.com/office/drawing/2014/main" id="{1BD7BDA8-E370-41C1-B922-9D17BDBB8C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63C5F514-179C-44B0-A965-AE49FDB05C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A703C515-ADD1-4AA0-993C-00AB7AA07723}"/>
              </a:ext>
            </a:extLst>
          </p:cNvPr>
          <p:cNvSpPr>
            <a:spLocks noGrp="1" noChangeArrowheads="1"/>
          </p:cNvSpPr>
          <p:nvPr>
            <p:ph type="sldNum" sz="quarter" idx="12"/>
          </p:nvPr>
        </p:nvSpPr>
        <p:spPr>
          <a:ln/>
        </p:spPr>
        <p:txBody>
          <a:bodyPr/>
          <a:lstStyle>
            <a:lvl1pPr>
              <a:defRPr/>
            </a:lvl1pPr>
          </a:lstStyle>
          <a:p>
            <a:pPr>
              <a:defRPr/>
            </a:pPr>
            <a:fld id="{AC2747B7-B64E-44A2-961D-D71F62658D56}" type="slidenum">
              <a:rPr lang="en-US"/>
              <a:pPr>
                <a:defRPr/>
              </a:pPr>
              <a:t>‹#›</a:t>
            </a:fld>
            <a:endParaRPr lang="en-US"/>
          </a:p>
        </p:txBody>
      </p:sp>
    </p:spTree>
    <p:extLst>
      <p:ext uri="{BB962C8B-B14F-4D97-AF65-F5344CB8AC3E}">
        <p14:creationId xmlns:p14="http://schemas.microsoft.com/office/powerpoint/2010/main" val="2919269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3" name="Rectangle 4">
            <a:extLst>
              <a:ext uri="{FF2B5EF4-FFF2-40B4-BE49-F238E27FC236}">
                <a16:creationId xmlns:a16="http://schemas.microsoft.com/office/drawing/2014/main" id="{98518D4C-82B5-4C4E-B54B-588605F08C3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E5932C4-DC2D-4EE7-8BA6-444AE5574E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8F08588-22D2-4EDF-9099-DFD01AE9C5EF}"/>
              </a:ext>
            </a:extLst>
          </p:cNvPr>
          <p:cNvSpPr>
            <a:spLocks noGrp="1" noChangeArrowheads="1"/>
          </p:cNvSpPr>
          <p:nvPr>
            <p:ph type="sldNum" sz="quarter" idx="12"/>
          </p:nvPr>
        </p:nvSpPr>
        <p:spPr>
          <a:ln/>
        </p:spPr>
        <p:txBody>
          <a:bodyPr/>
          <a:lstStyle>
            <a:lvl1pPr>
              <a:defRPr/>
            </a:lvl1pPr>
          </a:lstStyle>
          <a:p>
            <a:pPr>
              <a:defRPr/>
            </a:pPr>
            <a:fld id="{BE75F621-BA10-4FF1-BC43-E7D1D8C7CB47}" type="slidenum">
              <a:rPr lang="en-US"/>
              <a:pPr>
                <a:defRPr/>
              </a:pPr>
              <a:t>‹#›</a:t>
            </a:fld>
            <a:endParaRPr lang="en-US"/>
          </a:p>
        </p:txBody>
      </p:sp>
    </p:spTree>
    <p:extLst>
      <p:ext uri="{BB962C8B-B14F-4D97-AF65-F5344CB8AC3E}">
        <p14:creationId xmlns:p14="http://schemas.microsoft.com/office/powerpoint/2010/main" val="426722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153251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288663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233967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93142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112438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335279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113757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F57A9-2042-402F-BDCA-8A885899B54F}" type="slidenum">
              <a:rPr lang="en-US" smtClean="0"/>
              <a:t>‹#›</a:t>
            </a:fld>
            <a:endParaRPr lang="en-US"/>
          </a:p>
        </p:txBody>
      </p:sp>
    </p:spTree>
    <p:extLst>
      <p:ext uri="{BB962C8B-B14F-4D97-AF65-F5344CB8AC3E}">
        <p14:creationId xmlns:p14="http://schemas.microsoft.com/office/powerpoint/2010/main" val="2248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F57A9-2042-402F-BDCA-8A885899B54F}" type="slidenum">
              <a:rPr lang="en-US" smtClean="0"/>
              <a:t>‹#›</a:t>
            </a:fld>
            <a:endParaRPr lang="en-US"/>
          </a:p>
        </p:txBody>
      </p:sp>
    </p:spTree>
    <p:extLst>
      <p:ext uri="{BB962C8B-B14F-4D97-AF65-F5344CB8AC3E}">
        <p14:creationId xmlns:p14="http://schemas.microsoft.com/office/powerpoint/2010/main" val="1764833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7.png"/><Relationship Id="rId2"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image" Target="../media/image36.jpeg"/><Relationship Id="rId5" Type="http://schemas.openxmlformats.org/officeDocument/2006/relationships/image" Target="../media/image35.e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9.bin"/><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emf"/><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10.bin"/><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600" y="60384"/>
            <a:ext cx="7772400" cy="1260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221" name="Rectangle 8"/>
          <p:cNvSpPr>
            <a:spLocks noChangeArrowheads="1"/>
          </p:cNvSpPr>
          <p:nvPr/>
        </p:nvSpPr>
        <p:spPr bwMode="auto">
          <a:xfrm>
            <a:off x="2057400" y="275124"/>
            <a:ext cx="6462603" cy="830997"/>
          </a:xfrm>
          <a:prstGeom prst="rect">
            <a:avLst/>
          </a:prstGeom>
          <a:noFill/>
          <a:ln w="9525">
            <a:noFill/>
            <a:miter lim="800000"/>
            <a:headEnd/>
            <a:tailEnd/>
          </a:ln>
        </p:spPr>
        <p:txBody>
          <a:bodyPr wrap="none" anchor="ctr">
            <a:spAutoFit/>
          </a:bodyPr>
          <a:lstStyle/>
          <a:p>
            <a:pPr algn="ctr">
              <a:tabLst>
                <a:tab pos="3048000" algn="l"/>
                <a:tab pos="5311775" algn="r"/>
              </a:tabLst>
            </a:pPr>
            <a:r>
              <a:rPr lang="en-US" b="1" dirty="0">
                <a:solidFill>
                  <a:schemeClr val="bg1"/>
                </a:solidFill>
                <a:cs typeface="Times New Roman" pitchFamily="18" charset="0"/>
              </a:rPr>
              <a:t>BỘ CÔNG THƯƠNG</a:t>
            </a:r>
          </a:p>
          <a:p>
            <a:pPr algn="ctr">
              <a:tabLst>
                <a:tab pos="3048000" algn="l"/>
                <a:tab pos="5311775" algn="r"/>
              </a:tabLst>
            </a:pPr>
            <a:r>
              <a:rPr lang="en-US" b="1" dirty="0">
                <a:solidFill>
                  <a:schemeClr val="bg1"/>
                </a:solidFill>
                <a:cs typeface="Times New Roman" pitchFamily="18" charset="0"/>
              </a:rPr>
              <a:t>TRƯỜNG ĐẠI HỌC CÔNG NGHIỆP TP.HCM</a:t>
            </a:r>
            <a:endParaRPr lang="fr-FR" b="1" dirty="0">
              <a:solidFill>
                <a:schemeClr val="bg1"/>
              </a:solidFill>
              <a:cs typeface="Times New Roman" pitchFamily="18" charset="0"/>
            </a:endParaRPr>
          </a:p>
        </p:txBody>
      </p:sp>
      <p:cxnSp>
        <p:nvCxnSpPr>
          <p:cNvPr id="4" name="Straight Connector 3"/>
          <p:cNvCxnSpPr/>
          <p:nvPr/>
        </p:nvCxnSpPr>
        <p:spPr>
          <a:xfrm>
            <a:off x="0" y="1447800"/>
            <a:ext cx="9144000"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60F90F5D-320F-45D2-9231-71D8BCDF892F}" type="slidenum">
              <a:rPr lang="en-US" sz="2000" smtClean="0"/>
              <a:pPr/>
              <a:t>1</a:t>
            </a:fld>
            <a:endParaRPr lang="en-US" sz="2000" dirty="0"/>
          </a:p>
        </p:txBody>
      </p:sp>
      <p:pic>
        <p:nvPicPr>
          <p:cNvPr id="6" name="Picture 5"/>
          <p:cNvPicPr>
            <a:picLocks noChangeAspect="1"/>
          </p:cNvPicPr>
          <p:nvPr/>
        </p:nvPicPr>
        <p:blipFill>
          <a:blip r:embed="rId3"/>
          <a:stretch>
            <a:fillRect/>
          </a:stretch>
        </p:blipFill>
        <p:spPr>
          <a:xfrm>
            <a:off x="19317" y="1"/>
            <a:ext cx="1352283" cy="1447800"/>
          </a:xfrm>
          <a:prstGeom prst="rect">
            <a:avLst/>
          </a:prstGeom>
        </p:spPr>
      </p:pic>
      <p:sp>
        <p:nvSpPr>
          <p:cNvPr id="13" name="Text Box 11"/>
          <p:cNvSpPr txBox="1">
            <a:spLocks noChangeArrowheads="1"/>
          </p:cNvSpPr>
          <p:nvPr/>
        </p:nvSpPr>
        <p:spPr bwMode="auto">
          <a:xfrm>
            <a:off x="729186" y="1485905"/>
            <a:ext cx="7696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sz="2400" b="1" dirty="0">
                <a:solidFill>
                  <a:srgbClr val="FF0000"/>
                </a:solidFill>
                <a:latin typeface="Times New Roman" panose="02020603050405020304" pitchFamily="18" charset="0"/>
              </a:rPr>
              <a:t>KHOA ĐIỆN </a:t>
            </a:r>
          </a:p>
          <a:p>
            <a:pPr algn="ctr" eaLnBrk="1" hangingPunct="1">
              <a:spcBef>
                <a:spcPct val="50000"/>
              </a:spcBef>
            </a:pPr>
            <a:r>
              <a:rPr lang="en-US" altLang="en-US" sz="2400" b="1" dirty="0">
                <a:solidFill>
                  <a:srgbClr val="FF0000"/>
                </a:solidFill>
                <a:latin typeface="Times New Roman" panose="02020603050405020304" pitchFamily="18" charset="0"/>
              </a:rPr>
              <a:t>BỘ MÔN CƠ SỞ KỸ THUẬT ĐIỆN </a:t>
            </a:r>
          </a:p>
        </p:txBody>
      </p:sp>
      <p:sp>
        <p:nvSpPr>
          <p:cNvPr id="14" name="Rectangle 13"/>
          <p:cNvSpPr>
            <a:spLocks noChangeArrowheads="1"/>
          </p:cNvSpPr>
          <p:nvPr/>
        </p:nvSpPr>
        <p:spPr bwMode="auto">
          <a:xfrm>
            <a:off x="609600" y="3044280"/>
            <a:ext cx="8001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r>
              <a:rPr lang="en-US" altLang="en-US" sz="4400" b="1" dirty="0">
                <a:latin typeface="Times New Roman" panose="02020603050405020304" pitchFamily="18" charset="0"/>
              </a:rPr>
              <a:t>MÔN HỌC: MẠCH </a:t>
            </a:r>
            <a:r>
              <a:rPr lang="vi-VN" altLang="en-US" sz="4400" b="1" dirty="0">
                <a:latin typeface="Times New Roman" panose="02020603050405020304" pitchFamily="18" charset="0"/>
              </a:rPr>
              <a:t>ĐIỆN</a:t>
            </a:r>
            <a:r>
              <a:rPr lang="en-US" altLang="en-US" sz="4400" b="1" dirty="0">
                <a:latin typeface="Times New Roman" panose="02020603050405020304" pitchFamily="18" charset="0"/>
              </a:rPr>
              <a:t> TỬ </a:t>
            </a:r>
            <a:r>
              <a:rPr lang="vi-VN" altLang="en-US" sz="4400" b="1" dirty="0">
                <a:latin typeface="Times New Roman" panose="02020603050405020304" pitchFamily="18" charset="0"/>
              </a:rPr>
              <a:t>      </a:t>
            </a:r>
            <a:endParaRPr lang="en-US" altLang="en-US" sz="4400" dirty="0">
              <a:latin typeface="Times New Roman" panose="02020603050405020304" pitchFamily="18" charset="0"/>
            </a:endParaRPr>
          </a:p>
        </p:txBody>
      </p:sp>
      <p:sp>
        <p:nvSpPr>
          <p:cNvPr id="15" name="Text Box 12"/>
          <p:cNvSpPr txBox="1">
            <a:spLocks noChangeArrowheads="1"/>
          </p:cNvSpPr>
          <p:nvPr/>
        </p:nvSpPr>
        <p:spPr bwMode="auto">
          <a:xfrm>
            <a:off x="762000" y="4094823"/>
            <a:ext cx="7620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dirty="0">
                <a:latin typeface="Times New Roman" panose="02020603050405020304" pitchFamily="18" charset="0"/>
              </a:rPr>
              <a:t>      </a:t>
            </a:r>
            <a:r>
              <a:rPr lang="en-US" altLang="en-US" b="1" dirty="0" err="1">
                <a:latin typeface="Times New Roman" panose="02020603050405020304" pitchFamily="18" charset="0"/>
              </a:rPr>
              <a:t>Giảng</a:t>
            </a:r>
            <a:r>
              <a:rPr lang="en-US" altLang="en-US" b="1" dirty="0">
                <a:latin typeface="Times New Roman" panose="02020603050405020304" pitchFamily="18" charset="0"/>
              </a:rPr>
              <a:t> </a:t>
            </a:r>
            <a:r>
              <a:rPr lang="en-US" altLang="en-US" b="1" dirty="0" err="1">
                <a:latin typeface="Times New Roman" panose="02020603050405020304" pitchFamily="18" charset="0"/>
              </a:rPr>
              <a:t>viên</a:t>
            </a:r>
            <a:r>
              <a:rPr lang="en-US" altLang="en-US" b="1" dirty="0">
                <a:latin typeface="Times New Roman" panose="02020603050405020304" pitchFamily="18" charset="0"/>
              </a:rPr>
              <a:t>: Phan Thị Bích Thảo</a:t>
            </a:r>
          </a:p>
          <a:p>
            <a:pPr algn="ctr" eaLnBrk="1" hangingPunct="1">
              <a:spcBef>
                <a:spcPct val="50000"/>
              </a:spcBef>
            </a:pPr>
            <a:r>
              <a:rPr lang="en-US" altLang="en-US" b="1" dirty="0">
                <a:latin typeface="Times New Roman" panose="02020603050405020304" pitchFamily="18" charset="0"/>
              </a:rPr>
              <a:t>TEL: 0983980008</a:t>
            </a:r>
          </a:p>
          <a:p>
            <a:pPr algn="ctr" eaLnBrk="1" hangingPunct="1">
              <a:spcBef>
                <a:spcPct val="50000"/>
              </a:spcBef>
            </a:pPr>
            <a:r>
              <a:rPr lang="en-US" altLang="en-US" b="1" dirty="0">
                <a:latin typeface="Times New Roman" panose="02020603050405020304" pitchFamily="18" charset="0"/>
              </a:rPr>
              <a:t>Email: phanthibichthao@iuh.edu.vn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F948801-D41F-45F4-BCFA-5362B7E63CC8}"/>
              </a:ext>
            </a:extLst>
          </p:cNvPr>
          <p:cNvSpPr>
            <a:spLocks noGrp="1" noRot="1" noChangeArrowheads="1"/>
          </p:cNvSpPr>
          <p:nvPr>
            <p:ph type="body" idx="1"/>
          </p:nvPr>
        </p:nvSpPr>
        <p:spPr>
          <a:xfrm>
            <a:off x="304800" y="785446"/>
            <a:ext cx="8543778" cy="1828800"/>
          </a:xfrm>
          <a:noFill/>
        </p:spPr>
        <p:txBody>
          <a:bodyPr/>
          <a:lstStyle/>
          <a:p>
            <a:pPr marL="457200" lvl="1" indent="-457200" algn="just" eaLnBrk="1" hangingPunct="1"/>
            <a:r>
              <a:rPr lang="en-US" altLang="en-US" sz="3200" dirty="0" err="1">
                <a:latin typeface="Times New Roman" panose="02020603050405020304" pitchFamily="18" charset="0"/>
              </a:rPr>
              <a:t>Điện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trở</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suất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của</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một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chất</a:t>
            </a:r>
            <a:r>
              <a:rPr lang="en-US" altLang="en-US" sz="3200" dirty="0">
                <a:latin typeface="Times New Roman" panose="02020603050405020304" pitchFamily="18" charset="0"/>
              </a:rPr>
              <a:t> là </a:t>
            </a:r>
            <a:r>
              <a:rPr lang="en-US" altLang="en-US" sz="3200" dirty="0" err="1">
                <a:latin typeface="Times New Roman" panose="02020603050405020304" pitchFamily="18" charset="0"/>
              </a:rPr>
              <a:t>số</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đo</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điện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trở</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của</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dây</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dẫn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làm</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bằng</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một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chất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nào</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và</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chiều</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dài</a:t>
            </a:r>
            <a:r>
              <a:rPr lang="en-US" altLang="en-US" sz="3200" dirty="0">
                <a:latin typeface="Times New Roman" panose="02020603050405020304" pitchFamily="18" charset="0"/>
              </a:rPr>
              <a:t> 1m, </a:t>
            </a:r>
            <a:r>
              <a:rPr lang="en-US" altLang="en-US" sz="3200" dirty="0" err="1">
                <a:latin typeface="Times New Roman" panose="02020603050405020304" pitchFamily="18" charset="0"/>
              </a:rPr>
              <a:t>tiết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diện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thẳng</a:t>
            </a:r>
            <a:r>
              <a:rPr lang="en-US" altLang="en-US" sz="3200" dirty="0">
                <a:latin typeface="Times New Roman" panose="02020603050405020304" pitchFamily="18" charset="0"/>
              </a:rPr>
              <a:t> 1m</a:t>
            </a:r>
            <a:r>
              <a:rPr lang="en-US" altLang="en-US" sz="3200" baseline="30000" dirty="0">
                <a:latin typeface="Times New Roman" panose="02020603050405020304" pitchFamily="18" charset="0"/>
              </a:rPr>
              <a:t>2</a:t>
            </a:r>
            <a:r>
              <a:rPr lang="en-US" altLang="en-US" sz="3200" dirty="0">
                <a:latin typeface="Times New Roman" panose="02020603050405020304" pitchFamily="18" charset="0"/>
              </a:rPr>
              <a:t>.</a:t>
            </a:r>
          </a:p>
        </p:txBody>
      </p:sp>
      <p:sp>
        <p:nvSpPr>
          <p:cNvPr id="4" name="Rectangle 2">
            <a:extLst>
              <a:ext uri="{FF2B5EF4-FFF2-40B4-BE49-F238E27FC236}">
                <a16:creationId xmlns:a16="http://schemas.microsoft.com/office/drawing/2014/main" id="{0EF482D9-BC69-495A-9793-CA889C064629}"/>
              </a:ext>
            </a:extLst>
          </p:cNvPr>
          <p:cNvSpPr txBox="1">
            <a:spLocks noRot="1" noChangeArrowheads="1"/>
          </p:cNvSpPr>
          <p:nvPr/>
        </p:nvSpPr>
        <p:spPr bwMode="auto">
          <a:xfrm>
            <a:off x="304800" y="2205111"/>
            <a:ext cx="8610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buClr>
                <a:schemeClr val="tx1"/>
              </a:buClr>
              <a:buSzPct val="90000"/>
              <a:buFont typeface="Arial" panose="020B0604020202020204" pitchFamily="34" charset="0"/>
              <a:buChar char="•"/>
            </a:pPr>
            <a:r>
              <a:rPr lang="en-US" altLang="en-US" kern="0" dirty="0" err="1">
                <a:latin typeface="Times New Roman" panose="02020603050405020304" pitchFamily="18" charset="0"/>
              </a:rPr>
              <a:t>Trong</a:t>
            </a:r>
            <a:r>
              <a:rPr lang="en-US" altLang="en-US" kern="0" dirty="0">
                <a:latin typeface="Times New Roman" panose="02020603050405020304" pitchFamily="18" charset="0"/>
              </a:rPr>
              <a:t> </a:t>
            </a:r>
            <a:r>
              <a:rPr lang="en-US" altLang="en-US" kern="0" dirty="0" err="1">
                <a:latin typeface="Times New Roman" panose="02020603050405020304" pitchFamily="18" charset="0"/>
              </a:rPr>
              <a:t>thực</a:t>
            </a:r>
            <a:r>
              <a:rPr lang="en-US" altLang="en-US" kern="0" dirty="0">
                <a:latin typeface="Times New Roman" panose="02020603050405020304" pitchFamily="18" charset="0"/>
              </a:rPr>
              <a:t> </a:t>
            </a:r>
            <a:r>
              <a:rPr lang="en-US" altLang="en-US" kern="0" dirty="0" err="1">
                <a:latin typeface="Times New Roman" panose="02020603050405020304" pitchFamily="18" charset="0"/>
              </a:rPr>
              <a:t>tế</a:t>
            </a:r>
            <a:r>
              <a:rPr lang="en-US" altLang="en-US" kern="0" dirty="0">
                <a:latin typeface="Times New Roman" panose="02020603050405020304" pitchFamily="18" charset="0"/>
              </a:rPr>
              <a:t>, </a:t>
            </a:r>
            <a:r>
              <a:rPr lang="en-US" altLang="en-US" kern="0" dirty="0" err="1">
                <a:latin typeface="Times New Roman" panose="02020603050405020304" pitchFamily="18" charset="0"/>
              </a:rPr>
              <a:t>điện</a:t>
            </a:r>
            <a:r>
              <a:rPr lang="en-US" altLang="en-US" kern="0" dirty="0">
                <a:latin typeface="Times New Roman" panose="02020603050405020304" pitchFamily="18" charset="0"/>
              </a:rPr>
              <a:t> </a:t>
            </a:r>
            <a:r>
              <a:rPr lang="en-US" altLang="en-US" kern="0" dirty="0" err="1">
                <a:latin typeface="Times New Roman" panose="02020603050405020304" pitchFamily="18" charset="0"/>
              </a:rPr>
              <a:t>trở</a:t>
            </a:r>
            <a:r>
              <a:rPr lang="en-US" altLang="en-US" kern="0" dirty="0">
                <a:latin typeface="Times New Roman" panose="02020603050405020304" pitchFamily="18" charset="0"/>
              </a:rPr>
              <a:t> </a:t>
            </a:r>
            <a:r>
              <a:rPr lang="en-US" altLang="en-US" kern="0" dirty="0" err="1">
                <a:latin typeface="Times New Roman" panose="02020603050405020304" pitchFamily="18" charset="0"/>
              </a:rPr>
              <a:t>suất</a:t>
            </a:r>
            <a:r>
              <a:rPr lang="en-US" altLang="en-US" kern="0" dirty="0">
                <a:latin typeface="Times New Roman" panose="02020603050405020304" pitchFamily="18" charset="0"/>
              </a:rPr>
              <a:t> </a:t>
            </a:r>
            <a:r>
              <a:rPr lang="en-US" altLang="en-US" kern="0" dirty="0" err="1">
                <a:latin typeface="Times New Roman" panose="02020603050405020304" pitchFamily="18" charset="0"/>
              </a:rPr>
              <a:t>có</a:t>
            </a:r>
            <a:r>
              <a:rPr lang="en-US" altLang="en-US" kern="0" dirty="0">
                <a:latin typeface="Times New Roman" panose="02020603050405020304" pitchFamily="18" charset="0"/>
              </a:rPr>
              <a:t> </a:t>
            </a:r>
            <a:r>
              <a:rPr lang="en-US" altLang="en-US" kern="0" dirty="0" err="1">
                <a:latin typeface="Times New Roman" panose="02020603050405020304" pitchFamily="18" charset="0"/>
              </a:rPr>
              <a:t>trị</a:t>
            </a:r>
            <a:r>
              <a:rPr lang="en-US" altLang="en-US" kern="0" dirty="0">
                <a:latin typeface="Times New Roman" panose="02020603050405020304" pitchFamily="18" charset="0"/>
              </a:rPr>
              <a:t> </a:t>
            </a:r>
            <a:r>
              <a:rPr lang="en-US" altLang="en-US" kern="0" dirty="0" err="1">
                <a:latin typeface="Times New Roman" panose="02020603050405020304" pitchFamily="18" charset="0"/>
              </a:rPr>
              <a:t>số</a:t>
            </a:r>
            <a:r>
              <a:rPr lang="en-US" altLang="en-US" kern="0" dirty="0">
                <a:latin typeface="Times New Roman" panose="02020603050405020304" pitchFamily="18" charset="0"/>
              </a:rPr>
              <a:t> </a:t>
            </a:r>
            <a:r>
              <a:rPr lang="en-US" altLang="en-US" kern="0" dirty="0" err="1">
                <a:latin typeface="Times New Roman" panose="02020603050405020304" pitchFamily="18" charset="0"/>
              </a:rPr>
              <a:t>thay</a:t>
            </a:r>
            <a:r>
              <a:rPr lang="en-US" altLang="en-US" kern="0" dirty="0">
                <a:latin typeface="Times New Roman" panose="02020603050405020304" pitchFamily="18" charset="0"/>
              </a:rPr>
              <a:t> </a:t>
            </a:r>
            <a:r>
              <a:rPr lang="en-US" altLang="en-US" kern="0" dirty="0" err="1">
                <a:latin typeface="Times New Roman" panose="02020603050405020304" pitchFamily="18" charset="0"/>
              </a:rPr>
              <a:t>đổi</a:t>
            </a:r>
            <a:r>
              <a:rPr lang="en-US" altLang="en-US" kern="0" dirty="0">
                <a:latin typeface="Times New Roman" panose="02020603050405020304" pitchFamily="18" charset="0"/>
              </a:rPr>
              <a:t> </a:t>
            </a:r>
            <a:r>
              <a:rPr lang="en-US" altLang="en-US" kern="0" dirty="0" err="1">
                <a:latin typeface="Times New Roman" panose="02020603050405020304" pitchFamily="18" charset="0"/>
              </a:rPr>
              <a:t>theo</a:t>
            </a:r>
            <a:r>
              <a:rPr lang="en-US" altLang="en-US" kern="0" dirty="0">
                <a:latin typeface="Times New Roman" panose="02020603050405020304" pitchFamily="18" charset="0"/>
              </a:rPr>
              <a:t> </a:t>
            </a:r>
            <a:r>
              <a:rPr lang="en-US" altLang="en-US" kern="0" dirty="0" err="1">
                <a:latin typeface="Times New Roman" panose="02020603050405020304" pitchFamily="18" charset="0"/>
              </a:rPr>
              <a:t>nhiệt</a:t>
            </a:r>
            <a:r>
              <a:rPr lang="en-US" altLang="en-US" kern="0" dirty="0">
                <a:latin typeface="Times New Roman" panose="02020603050405020304" pitchFamily="18" charset="0"/>
              </a:rPr>
              <a:t> </a:t>
            </a:r>
            <a:r>
              <a:rPr lang="en-US" altLang="en-US" kern="0" dirty="0" err="1">
                <a:latin typeface="Times New Roman" panose="02020603050405020304" pitchFamily="18" charset="0"/>
              </a:rPr>
              <a:t>độ</a:t>
            </a:r>
            <a:r>
              <a:rPr lang="en-US" altLang="en-US" kern="0" dirty="0">
                <a:latin typeface="Times New Roman" panose="02020603050405020304" pitchFamily="18" charset="0"/>
              </a:rPr>
              <a:t> </a:t>
            </a:r>
            <a:r>
              <a:rPr lang="en-US" altLang="en-US" kern="0" dirty="0" err="1">
                <a:latin typeface="Times New Roman" panose="02020603050405020304" pitchFamily="18" charset="0"/>
              </a:rPr>
              <a:t>và</a:t>
            </a:r>
            <a:r>
              <a:rPr lang="en-US" altLang="en-US" kern="0" dirty="0">
                <a:latin typeface="Times New Roman" panose="02020603050405020304" pitchFamily="18" charset="0"/>
              </a:rPr>
              <a:t> </a:t>
            </a:r>
            <a:r>
              <a:rPr lang="en-US" altLang="en-US" kern="0" dirty="0" err="1">
                <a:latin typeface="Times New Roman" panose="02020603050405020304" pitchFamily="18" charset="0"/>
              </a:rPr>
              <a:t>được</a:t>
            </a:r>
            <a:r>
              <a:rPr lang="en-US" altLang="en-US" kern="0" dirty="0">
                <a:latin typeface="Times New Roman" panose="02020603050405020304" pitchFamily="18" charset="0"/>
              </a:rPr>
              <a:t> </a:t>
            </a:r>
            <a:r>
              <a:rPr lang="en-US" altLang="en-US" kern="0" dirty="0" err="1">
                <a:latin typeface="Times New Roman" panose="02020603050405020304" pitchFamily="18" charset="0"/>
              </a:rPr>
              <a:t>tính</a:t>
            </a:r>
            <a:r>
              <a:rPr lang="en-US" altLang="en-US" kern="0" dirty="0">
                <a:latin typeface="Times New Roman" panose="02020603050405020304" pitchFamily="18" charset="0"/>
              </a:rPr>
              <a:t> </a:t>
            </a:r>
            <a:r>
              <a:rPr lang="en-US" altLang="en-US" kern="0" dirty="0" err="1">
                <a:latin typeface="Times New Roman" panose="02020603050405020304" pitchFamily="18" charset="0"/>
              </a:rPr>
              <a:t>bằng</a:t>
            </a:r>
            <a:r>
              <a:rPr lang="en-US" altLang="en-US" kern="0" dirty="0">
                <a:latin typeface="Times New Roman" panose="02020603050405020304" pitchFamily="18" charset="0"/>
              </a:rPr>
              <a:t> </a:t>
            </a:r>
            <a:r>
              <a:rPr lang="en-US" altLang="en-US" kern="0" dirty="0" err="1">
                <a:latin typeface="Times New Roman" panose="02020603050405020304" pitchFamily="18" charset="0"/>
              </a:rPr>
              <a:t>công</a:t>
            </a:r>
            <a:r>
              <a:rPr lang="en-US" altLang="en-US" kern="0" dirty="0">
                <a:latin typeface="Times New Roman" panose="02020603050405020304" pitchFamily="18" charset="0"/>
              </a:rPr>
              <a:t> </a:t>
            </a:r>
            <a:r>
              <a:rPr lang="en-US" altLang="en-US" kern="0" dirty="0" err="1">
                <a:latin typeface="Times New Roman" panose="02020603050405020304" pitchFamily="18" charset="0"/>
              </a:rPr>
              <a:t>thức</a:t>
            </a:r>
            <a:r>
              <a:rPr lang="en-US" altLang="en-US" kern="0" dirty="0">
                <a:latin typeface="Times New Roman" panose="02020603050405020304" pitchFamily="18" charset="0"/>
              </a:rPr>
              <a:t>:</a:t>
            </a:r>
            <a:r>
              <a:rPr lang="en-US" altLang="en-US" kern="0" dirty="0">
                <a:solidFill>
                  <a:schemeClr val="folHlink"/>
                </a:solidFill>
                <a:latin typeface="Times New Roman" panose="02020603050405020304" pitchFamily="18" charset="0"/>
              </a:rPr>
              <a:t>  </a:t>
            </a:r>
            <a:endParaRPr lang="en-US" altLang="en-US" b="1" kern="0" dirty="0">
              <a:solidFill>
                <a:schemeClr val="folHlink"/>
              </a:solidFill>
              <a:latin typeface="Times New Roman" panose="02020603050405020304" pitchFamily="18" charset="0"/>
            </a:endParaRPr>
          </a:p>
          <a:p>
            <a:pPr eaLnBrk="1" hangingPunct="1">
              <a:buFont typeface="Wingdings" panose="05000000000000000000" pitchFamily="2" charset="2"/>
              <a:buNone/>
            </a:pPr>
            <a:r>
              <a:rPr lang="en-US" altLang="en-US" kern="0" dirty="0">
                <a:solidFill>
                  <a:schemeClr val="folHlink"/>
                </a:solidFill>
                <a:latin typeface="Times New Roman" panose="02020603050405020304" pitchFamily="18" charset="0"/>
              </a:rPr>
              <a:t>			</a:t>
            </a:r>
            <a:r>
              <a:rPr lang="en-US" altLang="en-US" b="1" kern="0" dirty="0">
                <a:solidFill>
                  <a:srgbClr val="000099"/>
                </a:solidFill>
                <a:latin typeface="Times New Roman" panose="02020603050405020304" pitchFamily="18" charset="0"/>
              </a:rPr>
              <a:t>ρ = ρ</a:t>
            </a:r>
            <a:r>
              <a:rPr lang="en-US" altLang="en-US" b="1" kern="0" baseline="-25000" dirty="0">
                <a:solidFill>
                  <a:srgbClr val="000099"/>
                </a:solidFill>
                <a:latin typeface="Times New Roman" panose="02020603050405020304" pitchFamily="18" charset="0"/>
              </a:rPr>
              <a:t>0</a:t>
            </a:r>
            <a:r>
              <a:rPr lang="en-US" altLang="en-US" b="1" kern="0" dirty="0">
                <a:solidFill>
                  <a:srgbClr val="000099"/>
                </a:solidFill>
                <a:latin typeface="Times New Roman" panose="02020603050405020304" pitchFamily="18" charset="0"/>
              </a:rPr>
              <a:t> ( 1+ at)  	</a:t>
            </a:r>
          </a:p>
          <a:p>
            <a:pPr lvl="1" eaLnBrk="1" hangingPunct="1">
              <a:buFont typeface="Wingdings" panose="05000000000000000000" pitchFamily="2" charset="2"/>
              <a:buNone/>
            </a:pPr>
            <a:r>
              <a:rPr lang="en-US" altLang="en-US" sz="3200" b="1" kern="0" dirty="0">
                <a:solidFill>
                  <a:schemeClr val="folHlink"/>
                </a:solidFill>
                <a:latin typeface="Times New Roman" panose="02020603050405020304" pitchFamily="18" charset="0"/>
              </a:rPr>
              <a:t>			</a:t>
            </a:r>
            <a:r>
              <a:rPr lang="en-US" altLang="en-US" sz="3200" b="1" kern="0" dirty="0">
                <a:latin typeface="Times New Roman" panose="02020603050405020304" pitchFamily="18" charset="0"/>
              </a:rPr>
              <a:t>ρ</a:t>
            </a:r>
            <a:r>
              <a:rPr lang="en-US" altLang="en-US" sz="3200" b="1" kern="0" baseline="-25000" dirty="0">
                <a:latin typeface="Times New Roman" panose="02020603050405020304" pitchFamily="18" charset="0"/>
              </a:rPr>
              <a:t>0</a:t>
            </a:r>
            <a:r>
              <a:rPr lang="en-US" altLang="en-US" sz="3200" b="1" kern="0" dirty="0">
                <a:latin typeface="Times New Roman" panose="02020603050405020304" pitchFamily="18" charset="0"/>
              </a:rPr>
              <a:t>:</a:t>
            </a:r>
            <a:r>
              <a:rPr lang="en-US" altLang="en-US" sz="3200" kern="0" dirty="0">
                <a:latin typeface="Times New Roman" panose="02020603050405020304" pitchFamily="18" charset="0"/>
              </a:rPr>
              <a:t> </a:t>
            </a:r>
            <a:r>
              <a:rPr lang="en-US" altLang="en-US" sz="3200" kern="0" dirty="0" err="1">
                <a:latin typeface="Times New Roman" panose="02020603050405020304" pitchFamily="18" charset="0"/>
              </a:rPr>
              <a:t>điện</a:t>
            </a:r>
            <a:r>
              <a:rPr lang="en-US" altLang="en-US" sz="3200" kern="0" dirty="0">
                <a:latin typeface="Times New Roman" panose="02020603050405020304" pitchFamily="18" charset="0"/>
              </a:rPr>
              <a:t> </a:t>
            </a:r>
            <a:r>
              <a:rPr lang="en-US" altLang="en-US" sz="3200" kern="0" dirty="0" err="1">
                <a:latin typeface="Times New Roman" panose="02020603050405020304" pitchFamily="18" charset="0"/>
              </a:rPr>
              <a:t>trở</a:t>
            </a:r>
            <a:r>
              <a:rPr lang="en-US" altLang="en-US" sz="3200" kern="0" dirty="0">
                <a:latin typeface="Times New Roman" panose="02020603050405020304" pitchFamily="18" charset="0"/>
              </a:rPr>
              <a:t> </a:t>
            </a:r>
            <a:r>
              <a:rPr lang="en-US" altLang="en-US" sz="3200" kern="0" dirty="0" err="1">
                <a:latin typeface="Times New Roman" panose="02020603050405020304" pitchFamily="18" charset="0"/>
              </a:rPr>
              <a:t>suất</a:t>
            </a:r>
            <a:r>
              <a:rPr lang="en-US" altLang="en-US" sz="3200" kern="0" dirty="0">
                <a:latin typeface="Times New Roman" panose="02020603050405020304" pitchFamily="18" charset="0"/>
              </a:rPr>
              <a:t> ở 0</a:t>
            </a:r>
            <a:r>
              <a:rPr lang="en-US" altLang="en-US" sz="3200" kern="0" baseline="30000" dirty="0">
                <a:latin typeface="Times New Roman" panose="02020603050405020304" pitchFamily="18" charset="0"/>
              </a:rPr>
              <a:t>o</a:t>
            </a:r>
            <a:r>
              <a:rPr lang="en-US" altLang="en-US" sz="3200" kern="0" dirty="0">
                <a:latin typeface="Times New Roman" panose="02020603050405020304" pitchFamily="18" charset="0"/>
              </a:rPr>
              <a:t>C</a:t>
            </a:r>
          </a:p>
          <a:p>
            <a:pPr eaLnBrk="1" hangingPunct="1">
              <a:buFont typeface="Wingdings" panose="05000000000000000000" pitchFamily="2" charset="2"/>
              <a:buNone/>
            </a:pPr>
            <a:r>
              <a:rPr lang="en-US" altLang="en-US" b="1" kern="0" dirty="0">
                <a:latin typeface="Times New Roman" panose="02020603050405020304" pitchFamily="18" charset="0"/>
              </a:rPr>
              <a:t>			      a: </a:t>
            </a:r>
            <a:r>
              <a:rPr lang="en-US" altLang="en-US" kern="0" dirty="0">
                <a:latin typeface="Times New Roman" panose="02020603050405020304" pitchFamily="18" charset="0"/>
              </a:rPr>
              <a:t> </a:t>
            </a:r>
            <a:r>
              <a:rPr lang="en-US" altLang="en-US" kern="0" dirty="0" err="1">
                <a:latin typeface="Times New Roman" panose="02020603050405020304" pitchFamily="18" charset="0"/>
              </a:rPr>
              <a:t>hệ</a:t>
            </a:r>
            <a:r>
              <a:rPr lang="en-US" altLang="en-US" kern="0" dirty="0">
                <a:latin typeface="Times New Roman" panose="02020603050405020304" pitchFamily="18" charset="0"/>
              </a:rPr>
              <a:t> </a:t>
            </a:r>
            <a:r>
              <a:rPr lang="en-US" altLang="en-US" kern="0" dirty="0" err="1">
                <a:latin typeface="Times New Roman" panose="02020603050405020304" pitchFamily="18" charset="0"/>
              </a:rPr>
              <a:t>số</a:t>
            </a:r>
            <a:r>
              <a:rPr lang="en-US" altLang="en-US" kern="0" dirty="0">
                <a:latin typeface="Times New Roman" panose="02020603050405020304" pitchFamily="18" charset="0"/>
              </a:rPr>
              <a:t> </a:t>
            </a:r>
            <a:r>
              <a:rPr lang="en-US" altLang="en-US" kern="0" dirty="0" err="1">
                <a:latin typeface="Times New Roman" panose="02020603050405020304" pitchFamily="18" charset="0"/>
              </a:rPr>
              <a:t>nhiệt</a:t>
            </a:r>
            <a:endParaRPr lang="en-US" altLang="en-US" b="1" kern="0" dirty="0">
              <a:latin typeface="Times New Roman" panose="02020603050405020304" pitchFamily="18" charset="0"/>
            </a:endParaRPr>
          </a:p>
          <a:p>
            <a:pPr eaLnBrk="1" hangingPunct="1">
              <a:buFont typeface="Wingdings" panose="05000000000000000000" pitchFamily="2" charset="2"/>
              <a:buNone/>
            </a:pPr>
            <a:r>
              <a:rPr lang="en-US" altLang="en-US" b="1" kern="0" dirty="0">
                <a:latin typeface="Times New Roman" panose="02020603050405020304" pitchFamily="18" charset="0"/>
              </a:rPr>
              <a:t>			       t: </a:t>
            </a:r>
            <a:r>
              <a:rPr lang="en-US" altLang="en-US" kern="0" dirty="0" err="1">
                <a:latin typeface="Times New Roman" panose="02020603050405020304" pitchFamily="18" charset="0"/>
              </a:rPr>
              <a:t>Nhiệt</a:t>
            </a:r>
            <a:r>
              <a:rPr lang="en-US" altLang="en-US" kern="0" dirty="0">
                <a:latin typeface="Times New Roman" panose="02020603050405020304" pitchFamily="18" charset="0"/>
              </a:rPr>
              <a:t> </a:t>
            </a:r>
            <a:r>
              <a:rPr lang="en-US" altLang="en-US" kern="0" dirty="0" err="1">
                <a:latin typeface="Times New Roman" panose="02020603050405020304" pitchFamily="18" charset="0"/>
              </a:rPr>
              <a:t>độ</a:t>
            </a:r>
            <a:endParaRPr lang="en-US" altLang="en-US" kern="0" dirty="0">
              <a:latin typeface="Times New Roman" panose="02020603050405020304" pitchFamily="18" charset="0"/>
            </a:endParaRPr>
          </a:p>
          <a:p>
            <a:pPr eaLnBrk="1" hangingPunct="1">
              <a:buFont typeface="Wingdings" panose="05000000000000000000" pitchFamily="2" charset="2"/>
              <a:buNone/>
            </a:pPr>
            <a:endParaRPr lang="en-US" altLang="en-US" kern="0" dirty="0">
              <a:latin typeface="Times New Roman" panose="02020603050405020304" pitchFamily="18" charset="0"/>
            </a:endParaRPr>
          </a:p>
        </p:txBody>
      </p:sp>
      <p:sp>
        <p:nvSpPr>
          <p:cNvPr id="5" name="Rectangle 2">
            <a:extLst>
              <a:ext uri="{FF2B5EF4-FFF2-40B4-BE49-F238E27FC236}">
                <a16:creationId xmlns:a16="http://schemas.microsoft.com/office/drawing/2014/main" id="{3C07211F-9D03-44D4-B20D-6235BFDCF0DD}"/>
              </a:ext>
            </a:extLst>
          </p:cNvPr>
          <p:cNvSpPr txBox="1">
            <a:spLocks noRot="1" noChangeArrowheads="1"/>
          </p:cNvSpPr>
          <p:nvPr/>
        </p:nvSpPr>
        <p:spPr>
          <a:xfrm>
            <a:off x="304800" y="124265"/>
            <a:ext cx="8534400" cy="536917"/>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r>
              <a:rPr lang="en-US" altLang="en-US" sz="3200" dirty="0" err="1">
                <a:latin typeface="Times New Roman" panose="02020603050405020304" pitchFamily="18" charset="0"/>
              </a:rPr>
              <a:t>Điện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trở</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suất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đặc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trưng</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cho</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bản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chất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của</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dây</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dẫn</a:t>
            </a:r>
            <a:endParaRPr lang="en-US" altLang="en-US" sz="3200" dirty="0">
              <a:latin typeface="Times New Roman" panose="02020603050405020304" pitchFamily="18" charset="0"/>
            </a:endParaRPr>
          </a:p>
        </p:txBody>
      </p:sp>
      <p:sp>
        <p:nvSpPr>
          <p:cNvPr id="6" name="Rectangle 2">
            <a:extLst>
              <a:ext uri="{FF2B5EF4-FFF2-40B4-BE49-F238E27FC236}">
                <a16:creationId xmlns:a16="http://schemas.microsoft.com/office/drawing/2014/main" id="{FEAE3AB6-D11D-4580-B06A-61CEFEC24D2E}"/>
              </a:ext>
            </a:extLst>
          </p:cNvPr>
          <p:cNvSpPr txBox="1">
            <a:spLocks noRot="1" noChangeArrowheads="1"/>
          </p:cNvSpPr>
          <p:nvPr/>
        </p:nvSpPr>
        <p:spPr>
          <a:xfrm>
            <a:off x="1341120" y="5648178"/>
            <a:ext cx="7802880" cy="53691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altLang="en-US" sz="3200" dirty="0">
                <a:solidFill>
                  <a:srgbClr val="00B800"/>
                </a:solidFill>
                <a:latin typeface="Times New Roman" panose="02020603050405020304" pitchFamily="18" charset="0"/>
                <a:sym typeface="Symbol" panose="05050102010706020507" pitchFamily="18" charset="2"/>
              </a:rPr>
              <a:t> </a:t>
            </a:r>
            <a:r>
              <a:rPr lang="en-US" altLang="en-US" sz="3200" dirty="0" err="1">
                <a:solidFill>
                  <a:srgbClr val="00B800"/>
                </a:solidFill>
                <a:latin typeface="Times New Roman" panose="02020603050405020304" pitchFamily="18" charset="0"/>
              </a:rPr>
              <a:t>Giá</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trị</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điện</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trở</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phụ</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thuộc</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vào</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nhiệt</a:t>
            </a:r>
            <a:r>
              <a:rPr lang="en-US" altLang="en-US" sz="3200" dirty="0">
                <a:solidFill>
                  <a:srgbClr val="00B800"/>
                </a:solidFill>
                <a:latin typeface="Times New Roman" panose="02020603050405020304" pitchFamily="18" charset="0"/>
              </a:rPr>
              <a:t> </a:t>
            </a:r>
            <a:r>
              <a:rPr lang="en-US" altLang="en-US" sz="3200" dirty="0" err="1">
                <a:solidFill>
                  <a:srgbClr val="00B800"/>
                </a:solidFill>
                <a:latin typeface="Times New Roman" panose="02020603050405020304" pitchFamily="18" charset="0"/>
              </a:rPr>
              <a:t>độ</a:t>
            </a:r>
            <a:endParaRPr lang="en-US" altLang="en-US" sz="3200" dirty="0">
              <a:solidFill>
                <a:srgbClr val="00B800"/>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73A97C50-7419-406A-8E99-146990610243}"/>
              </a:ext>
            </a:extLst>
          </p:cNvPr>
          <p:cNvSpPr>
            <a:spLocks noGrp="1"/>
          </p:cNvSpPr>
          <p:nvPr>
            <p:ph type="sldNum" sz="quarter" idx="12"/>
          </p:nvPr>
        </p:nvSpPr>
        <p:spPr/>
        <p:txBody>
          <a:bodyPr/>
          <a:lstStyle/>
          <a:p>
            <a:fld id="{B83F57A9-2042-402F-BDCA-8A885899B54F}" type="slidenum">
              <a:rPr lang="en-US" smtClean="0"/>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F948801-D41F-45F4-BCFA-5362B7E63CC8}"/>
              </a:ext>
            </a:extLst>
          </p:cNvPr>
          <p:cNvSpPr>
            <a:spLocks noGrp="1" noRot="1" noChangeArrowheads="1"/>
          </p:cNvSpPr>
          <p:nvPr>
            <p:ph type="body" idx="1"/>
          </p:nvPr>
        </p:nvSpPr>
        <p:spPr>
          <a:xfrm>
            <a:off x="1219200" y="1385668"/>
            <a:ext cx="7010400" cy="2651760"/>
          </a:xfrm>
          <a:noFill/>
        </p:spPr>
        <p:txBody>
          <a:bodyPr/>
          <a:lstStyle/>
          <a:p>
            <a:pPr lvl="1">
              <a:buNone/>
            </a:pPr>
            <a:r>
              <a:rPr lang="en-US" altLang="en-US" sz="3200" dirty="0">
                <a:latin typeface="Times New Roman" panose="02020603050405020304" pitchFamily="18" charset="0"/>
              </a:rPr>
              <a:t>	</a:t>
            </a:r>
            <a:r>
              <a:rPr lang="en-US" altLang="en-US" sz="3200" dirty="0" err="1">
                <a:latin typeface="Times New Roman" panose="02020603050405020304" pitchFamily="18" charset="0"/>
              </a:rPr>
              <a:t>Bạc</a:t>
            </a:r>
            <a:r>
              <a:rPr lang="en-US" altLang="en-US" sz="3200" dirty="0">
                <a:latin typeface="Times New Roman" panose="02020603050405020304" pitchFamily="18" charset="0"/>
              </a:rPr>
              <a:t>: ρ</a:t>
            </a:r>
            <a:r>
              <a:rPr lang="en-US" altLang="en-US" sz="3200" b="1" dirty="0">
                <a:latin typeface="Times New Roman" panose="02020603050405020304" pitchFamily="18" charset="0"/>
              </a:rPr>
              <a:t> =</a:t>
            </a:r>
            <a:r>
              <a:rPr lang="en-US" altLang="en-US" sz="3200" dirty="0">
                <a:latin typeface="Times New Roman" panose="02020603050405020304" pitchFamily="18" charset="0"/>
              </a:rPr>
              <a:t> 1,59 x 10</a:t>
            </a:r>
            <a:r>
              <a:rPr lang="en-US" altLang="en-US" sz="3200" baseline="30000" dirty="0">
                <a:latin typeface="Times New Roman" panose="02020603050405020304" pitchFamily="18" charset="0"/>
              </a:rPr>
              <a:t>-8</a:t>
            </a:r>
            <a:r>
              <a:rPr lang="en-US" altLang="en-US" sz="3200" dirty="0">
                <a:latin typeface="Times New Roman" panose="02020603050405020304" pitchFamily="18" charset="0"/>
              </a:rPr>
              <a:t>Ωm</a:t>
            </a:r>
          </a:p>
          <a:p>
            <a:pPr lvl="1">
              <a:buNone/>
            </a:pPr>
            <a:r>
              <a:rPr lang="en-US" altLang="en-US" sz="3200" dirty="0">
                <a:latin typeface="Times New Roman" panose="02020603050405020304" pitchFamily="18" charset="0"/>
              </a:rPr>
              <a:t>	</a:t>
            </a:r>
            <a:r>
              <a:rPr lang="en-US" altLang="en-US" sz="3200" dirty="0" err="1">
                <a:latin typeface="Times New Roman" panose="02020603050405020304" pitchFamily="18" charset="0"/>
              </a:rPr>
              <a:t>Đồng</a:t>
            </a:r>
            <a:r>
              <a:rPr lang="en-US" altLang="en-US" sz="3200" dirty="0">
                <a:latin typeface="Times New Roman" panose="02020603050405020304" pitchFamily="18" charset="0"/>
              </a:rPr>
              <a:t>: ρ</a:t>
            </a:r>
            <a:r>
              <a:rPr lang="en-US" altLang="en-US" sz="3200" b="1" dirty="0">
                <a:latin typeface="Times New Roman" panose="02020603050405020304" pitchFamily="18" charset="0"/>
              </a:rPr>
              <a:t> =</a:t>
            </a:r>
            <a:r>
              <a:rPr lang="en-US" altLang="en-US" sz="3200" dirty="0">
                <a:latin typeface="Times New Roman" panose="02020603050405020304" pitchFamily="18" charset="0"/>
              </a:rPr>
              <a:t> 1,72 x 10</a:t>
            </a:r>
            <a:r>
              <a:rPr lang="en-US" altLang="en-US" sz="3200" baseline="30000" dirty="0">
                <a:latin typeface="Times New Roman" panose="02020603050405020304" pitchFamily="18" charset="0"/>
              </a:rPr>
              <a:t>-8</a:t>
            </a:r>
            <a:r>
              <a:rPr lang="en-US" altLang="en-US" sz="3200" dirty="0">
                <a:latin typeface="Times New Roman" panose="02020603050405020304" pitchFamily="18" charset="0"/>
              </a:rPr>
              <a:t>Ωm 	</a:t>
            </a:r>
          </a:p>
          <a:p>
            <a:pPr lvl="1">
              <a:buNone/>
            </a:pPr>
            <a:r>
              <a:rPr lang="en-US" altLang="en-US" sz="3200" dirty="0">
                <a:latin typeface="Times New Roman" panose="02020603050405020304" pitchFamily="18" charset="0"/>
              </a:rPr>
              <a:t>  </a:t>
            </a:r>
            <a:r>
              <a:rPr lang="en-US" altLang="en-US" sz="3200" dirty="0" err="1">
                <a:latin typeface="Times New Roman" panose="02020603050405020304" pitchFamily="18" charset="0"/>
              </a:rPr>
              <a:t>Vàng</a:t>
            </a:r>
            <a:r>
              <a:rPr lang="en-US" altLang="en-US" sz="3200" dirty="0">
                <a:latin typeface="Times New Roman" panose="02020603050405020304" pitchFamily="18" charset="0"/>
              </a:rPr>
              <a:t>: ρ</a:t>
            </a:r>
            <a:r>
              <a:rPr lang="en-US" altLang="en-US" sz="3200" b="1" dirty="0">
                <a:latin typeface="Times New Roman" panose="02020603050405020304" pitchFamily="18" charset="0"/>
              </a:rPr>
              <a:t> =</a:t>
            </a:r>
            <a:r>
              <a:rPr lang="en-US" altLang="en-US" sz="3200" dirty="0">
                <a:latin typeface="Times New Roman" panose="02020603050405020304" pitchFamily="18" charset="0"/>
              </a:rPr>
              <a:t> 2,44 x 10</a:t>
            </a:r>
            <a:r>
              <a:rPr lang="en-US" altLang="en-US" sz="3200" baseline="30000" dirty="0">
                <a:latin typeface="Times New Roman" panose="02020603050405020304" pitchFamily="18" charset="0"/>
              </a:rPr>
              <a:t>-8</a:t>
            </a:r>
            <a:r>
              <a:rPr lang="en-US" altLang="en-US" sz="3200" dirty="0">
                <a:latin typeface="Times New Roman" panose="02020603050405020304" pitchFamily="18" charset="0"/>
              </a:rPr>
              <a:t>Ωm </a:t>
            </a:r>
          </a:p>
          <a:p>
            <a:pPr lvl="1">
              <a:buNone/>
            </a:pPr>
            <a:r>
              <a:rPr lang="en-US" altLang="en-US" sz="3200" dirty="0">
                <a:latin typeface="Times New Roman" panose="02020603050405020304" pitchFamily="18" charset="0"/>
              </a:rPr>
              <a:t>	</a:t>
            </a:r>
            <a:r>
              <a:rPr lang="en-US" altLang="en-US" sz="3200" dirty="0" err="1">
                <a:latin typeface="Times New Roman" panose="02020603050405020304" pitchFamily="18" charset="0"/>
              </a:rPr>
              <a:t>Nhôm</a:t>
            </a:r>
            <a:r>
              <a:rPr lang="en-US" altLang="en-US" sz="3200" dirty="0">
                <a:latin typeface="Times New Roman" panose="02020603050405020304" pitchFamily="18" charset="0"/>
              </a:rPr>
              <a:t>: ρ</a:t>
            </a:r>
            <a:r>
              <a:rPr lang="en-US" altLang="en-US" sz="3200" b="1" dirty="0">
                <a:latin typeface="Times New Roman" panose="02020603050405020304" pitchFamily="18" charset="0"/>
              </a:rPr>
              <a:t> =</a:t>
            </a:r>
            <a:r>
              <a:rPr lang="en-US" altLang="en-US" sz="3200" dirty="0">
                <a:latin typeface="Times New Roman" panose="02020603050405020304" pitchFamily="18" charset="0"/>
              </a:rPr>
              <a:t> 2,82 x 10</a:t>
            </a:r>
            <a:r>
              <a:rPr lang="en-US" altLang="en-US" sz="3200" baseline="30000" dirty="0">
                <a:latin typeface="Times New Roman" panose="02020603050405020304" pitchFamily="18" charset="0"/>
              </a:rPr>
              <a:t>-8</a:t>
            </a:r>
            <a:r>
              <a:rPr lang="en-US" altLang="en-US" sz="3200" dirty="0">
                <a:latin typeface="Times New Roman" panose="02020603050405020304" pitchFamily="18" charset="0"/>
              </a:rPr>
              <a:t>Ωm </a:t>
            </a:r>
          </a:p>
          <a:p>
            <a:pPr lvl="1">
              <a:buNone/>
            </a:pPr>
            <a:r>
              <a:rPr lang="en-US" altLang="en-US" sz="3200" dirty="0">
                <a:latin typeface="Times New Roman" panose="02020603050405020304" pitchFamily="18" charset="0"/>
              </a:rPr>
              <a:t>	</a:t>
            </a:r>
            <a:r>
              <a:rPr lang="en-US" altLang="en-US" sz="3200" dirty="0" err="1">
                <a:latin typeface="Times New Roman" panose="02020603050405020304" pitchFamily="18" charset="0"/>
              </a:rPr>
              <a:t>Sắt</a:t>
            </a:r>
            <a:r>
              <a:rPr lang="en-US" altLang="en-US" sz="3200" dirty="0">
                <a:latin typeface="Times New Roman" panose="02020603050405020304" pitchFamily="18" charset="0"/>
              </a:rPr>
              <a:t>: ρ</a:t>
            </a:r>
            <a:r>
              <a:rPr lang="en-US" altLang="en-US" sz="3200" b="1" dirty="0">
                <a:latin typeface="Times New Roman" panose="02020603050405020304" pitchFamily="18" charset="0"/>
              </a:rPr>
              <a:t> =</a:t>
            </a:r>
            <a:r>
              <a:rPr lang="en-US" altLang="en-US" sz="3200" dirty="0">
                <a:latin typeface="Times New Roman" panose="02020603050405020304" pitchFamily="18" charset="0"/>
              </a:rPr>
              <a:t> 1,00 x 10</a:t>
            </a:r>
            <a:r>
              <a:rPr lang="en-US" altLang="en-US" sz="3200" baseline="30000" dirty="0">
                <a:latin typeface="Times New Roman" panose="02020603050405020304" pitchFamily="18" charset="0"/>
              </a:rPr>
              <a:t>-7</a:t>
            </a:r>
            <a:r>
              <a:rPr lang="en-US" altLang="en-US" sz="3200" dirty="0">
                <a:latin typeface="Times New Roman" panose="02020603050405020304" pitchFamily="18" charset="0"/>
              </a:rPr>
              <a:t>Ωm </a:t>
            </a:r>
          </a:p>
        </p:txBody>
      </p:sp>
      <p:sp>
        <p:nvSpPr>
          <p:cNvPr id="13315" name="Rectangle 4">
            <a:extLst>
              <a:ext uri="{FF2B5EF4-FFF2-40B4-BE49-F238E27FC236}">
                <a16:creationId xmlns:a16="http://schemas.microsoft.com/office/drawing/2014/main" id="{C9D83C0D-ED95-4B21-9DEB-832BAECE927C}"/>
              </a:ext>
            </a:extLst>
          </p:cNvPr>
          <p:cNvSpPr>
            <a:spLocks noChangeArrowheads="1"/>
          </p:cNvSpPr>
          <p:nvPr/>
        </p:nvSpPr>
        <p:spPr bwMode="auto">
          <a:xfrm>
            <a:off x="457200" y="411162"/>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b="1" dirty="0" err="1">
                <a:solidFill>
                  <a:srgbClr val="6600FF"/>
                </a:solidFill>
                <a:latin typeface="Times New Roman" panose="02020603050405020304" pitchFamily="18" charset="0"/>
              </a:rPr>
              <a:t>Điện</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trở</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suất</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của</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một</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số</a:t>
            </a:r>
            <a:r>
              <a:rPr lang="en-US" altLang="en-US" b="1" dirty="0">
                <a:solidFill>
                  <a:srgbClr val="6600FF"/>
                </a:solidFill>
                <a:latin typeface="Times New Roman" panose="02020603050405020304" pitchFamily="18" charset="0"/>
              </a:rPr>
              <a:t> </a:t>
            </a:r>
            <a:r>
              <a:rPr lang="en-US" altLang="en-US" b="1" dirty="0" err="1">
                <a:solidFill>
                  <a:srgbClr val="6600FF"/>
                </a:solidFill>
                <a:latin typeface="Times New Roman" panose="02020603050405020304" pitchFamily="18" charset="0"/>
              </a:rPr>
              <a:t>chất</a:t>
            </a:r>
            <a:r>
              <a:rPr lang="en-US" altLang="en-US" b="1" dirty="0">
                <a:solidFill>
                  <a:srgbClr val="6600FF"/>
                </a:solidFill>
                <a:latin typeface="Times New Roman" panose="02020603050405020304" pitchFamily="18" charset="0"/>
              </a:rPr>
              <a:t> ở 20</a:t>
            </a:r>
            <a:r>
              <a:rPr lang="en-US" altLang="en-US" b="1" baseline="30000" dirty="0">
                <a:solidFill>
                  <a:srgbClr val="6600FF"/>
                </a:solidFill>
                <a:latin typeface="Times New Roman" panose="02020603050405020304" pitchFamily="18" charset="0"/>
              </a:rPr>
              <a:t>0</a:t>
            </a:r>
            <a:r>
              <a:rPr lang="en-US" altLang="en-US" b="1" dirty="0">
                <a:solidFill>
                  <a:srgbClr val="6600FF"/>
                </a:solidFill>
                <a:latin typeface="Times New Roman" panose="02020603050405020304" pitchFamily="18" charset="0"/>
              </a:rPr>
              <a:t>C :</a:t>
            </a:r>
          </a:p>
        </p:txBody>
      </p:sp>
      <p:sp>
        <p:nvSpPr>
          <p:cNvPr id="2" name="Slide Number Placeholder 1">
            <a:extLst>
              <a:ext uri="{FF2B5EF4-FFF2-40B4-BE49-F238E27FC236}">
                <a16:creationId xmlns:a16="http://schemas.microsoft.com/office/drawing/2014/main" id="{89FE3E4B-510B-40DC-A5C7-DFBE7054D1B7}"/>
              </a:ext>
            </a:extLst>
          </p:cNvPr>
          <p:cNvSpPr>
            <a:spLocks noGrp="1"/>
          </p:cNvSpPr>
          <p:nvPr>
            <p:ph type="sldNum" sz="quarter" idx="12"/>
          </p:nvPr>
        </p:nvSpPr>
        <p:spPr/>
        <p:txBody>
          <a:bodyPr/>
          <a:lstStyle/>
          <a:p>
            <a:fld id="{B83F57A9-2042-402F-BDCA-8A885899B54F}" type="slidenum">
              <a:rPr lang="en-US" smtClean="0"/>
              <a:t>11</a:t>
            </a:fld>
            <a:endParaRPr lang="en-US"/>
          </a:p>
        </p:txBody>
      </p:sp>
    </p:spTree>
    <p:extLst>
      <p:ext uri="{BB962C8B-B14F-4D97-AF65-F5344CB8AC3E}">
        <p14:creationId xmlns:p14="http://schemas.microsoft.com/office/powerpoint/2010/main" val="41769663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EEE5EA-FD82-49C8-A497-6A871D5281A5}"/>
              </a:ext>
            </a:extLst>
          </p:cNvPr>
          <p:cNvGraphicFramePr/>
          <p:nvPr>
            <p:extLst>
              <p:ext uri="{D42A27DB-BD31-4B8C-83A1-F6EECF244321}">
                <p14:modId xmlns:p14="http://schemas.microsoft.com/office/powerpoint/2010/main" val="2075173682"/>
              </p:ext>
            </p:extLst>
          </p:nvPr>
        </p:nvGraphicFramePr>
        <p:xfrm>
          <a:off x="0" y="50156"/>
          <a:ext cx="5360964" cy="74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02C65C6-5811-4D47-9D7A-A47F925E5DB0}"/>
              </a:ext>
            </a:extLst>
          </p:cNvPr>
          <p:cNvPicPr>
            <a:picLocks noChangeAspect="1"/>
          </p:cNvPicPr>
          <p:nvPr/>
        </p:nvPicPr>
        <p:blipFill>
          <a:blip r:embed="rId7"/>
          <a:stretch>
            <a:fillRect/>
          </a:stretch>
        </p:blipFill>
        <p:spPr>
          <a:xfrm>
            <a:off x="130287" y="1213354"/>
            <a:ext cx="847417" cy="771430"/>
          </a:xfrm>
          <a:prstGeom prst="rect">
            <a:avLst/>
          </a:prstGeom>
        </p:spPr>
      </p:pic>
      <p:sp>
        <p:nvSpPr>
          <p:cNvPr id="6" name="Rectangle 2">
            <a:extLst>
              <a:ext uri="{FF2B5EF4-FFF2-40B4-BE49-F238E27FC236}">
                <a16:creationId xmlns:a16="http://schemas.microsoft.com/office/drawing/2014/main" id="{755162ED-B2E5-457B-B6DE-C61D65D508B5}"/>
              </a:ext>
            </a:extLst>
          </p:cNvPr>
          <p:cNvSpPr txBox="1">
            <a:spLocks noRot="1" noChangeArrowheads="1"/>
          </p:cNvSpPr>
          <p:nvPr/>
        </p:nvSpPr>
        <p:spPr>
          <a:xfrm>
            <a:off x="977704" y="1205901"/>
            <a:ext cx="7645792" cy="1007263"/>
          </a:xfrm>
          <a:prstGeom prst="rect">
            <a:avLst/>
          </a:prstGeom>
          <a:noFill/>
          <a:ln>
            <a:solidFill>
              <a:schemeClr val="accent1">
                <a:lumMod val="7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a:solidFill>
                  <a:srgbClr val="F67B00"/>
                </a:solidFill>
                <a:latin typeface="Times New Roman" panose="02020603050405020304" pitchFamily="18" charset="0"/>
              </a:rPr>
              <a:t>C1. </a:t>
            </a:r>
            <a:r>
              <a:rPr lang="en-US" altLang="en-US" b="1" dirty="0" err="1">
                <a:solidFill>
                  <a:srgbClr val="F67B00"/>
                </a:solidFill>
                <a:latin typeface="Times New Roman" panose="02020603050405020304" pitchFamily="18" charset="0"/>
              </a:rPr>
              <a:t>Dựa</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vào</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tiêu</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chí</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nào</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để</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phân</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loại</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điện</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trở</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Hãy</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kể</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tên</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các</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loại</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điện</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trở</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theo</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các</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tiêu</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chí</a:t>
            </a:r>
            <a:r>
              <a:rPr lang="en-US" altLang="en-US" b="1" dirty="0">
                <a:solidFill>
                  <a:srgbClr val="F67B00"/>
                </a:solidFill>
                <a:latin typeface="Times New Roman" panose="02020603050405020304" pitchFamily="18" charset="0"/>
              </a:rPr>
              <a:t> </a:t>
            </a:r>
            <a:r>
              <a:rPr lang="en-US" altLang="en-US" b="1" dirty="0" err="1">
                <a:solidFill>
                  <a:srgbClr val="F67B00"/>
                </a:solidFill>
                <a:latin typeface="Times New Roman" panose="02020603050405020304" pitchFamily="18" charset="0"/>
              </a:rPr>
              <a:t>đó</a:t>
            </a:r>
            <a:r>
              <a:rPr lang="en-US" altLang="en-US" b="1" dirty="0">
                <a:solidFill>
                  <a:srgbClr val="F67B00"/>
                </a:solidFill>
                <a:latin typeface="Times New Roman" panose="02020603050405020304" pitchFamily="18" charset="0"/>
              </a:rPr>
              <a:t>.</a:t>
            </a:r>
          </a:p>
        </p:txBody>
      </p:sp>
      <p:pic>
        <p:nvPicPr>
          <p:cNvPr id="9" name="Picture 8">
            <a:extLst>
              <a:ext uri="{FF2B5EF4-FFF2-40B4-BE49-F238E27FC236}">
                <a16:creationId xmlns:a16="http://schemas.microsoft.com/office/drawing/2014/main" id="{C3366D88-87E9-441B-B0CE-70E6D7A2AEC9}"/>
              </a:ext>
            </a:extLst>
          </p:cNvPr>
          <p:cNvPicPr>
            <a:picLocks noChangeAspect="1"/>
          </p:cNvPicPr>
          <p:nvPr/>
        </p:nvPicPr>
        <p:blipFill>
          <a:blip r:embed="rId8"/>
          <a:stretch>
            <a:fillRect/>
          </a:stretch>
        </p:blipFill>
        <p:spPr>
          <a:xfrm>
            <a:off x="1090245" y="2419643"/>
            <a:ext cx="6386731" cy="4231208"/>
          </a:xfrm>
          <a:prstGeom prst="rect">
            <a:avLst/>
          </a:prstGeom>
        </p:spPr>
      </p:pic>
      <p:sp>
        <p:nvSpPr>
          <p:cNvPr id="2" name="Slide Number Placeholder 1">
            <a:extLst>
              <a:ext uri="{FF2B5EF4-FFF2-40B4-BE49-F238E27FC236}">
                <a16:creationId xmlns:a16="http://schemas.microsoft.com/office/drawing/2014/main" id="{8BE85E29-AF20-45D4-8012-1CFDABBBA194}"/>
              </a:ext>
            </a:extLst>
          </p:cNvPr>
          <p:cNvSpPr>
            <a:spLocks noGrp="1"/>
          </p:cNvSpPr>
          <p:nvPr>
            <p:ph type="sldNum" sz="quarter" idx="12"/>
          </p:nvPr>
        </p:nvSpPr>
        <p:spPr/>
        <p:txBody>
          <a:bodyPr/>
          <a:lstStyle/>
          <a:p>
            <a:pPr>
              <a:defRPr/>
            </a:pPr>
            <a:fld id="{5C77C8BA-C243-4ABA-B072-3C196D851B37}" type="slidenum">
              <a:rPr lang="en-US" smtClean="0"/>
              <a:pPr>
                <a:defRPr/>
              </a:pPr>
              <a:t>12</a:t>
            </a:fld>
            <a:endParaRPr lang="en-US"/>
          </a:p>
        </p:txBody>
      </p:sp>
    </p:spTree>
    <p:extLst>
      <p:ext uri="{BB962C8B-B14F-4D97-AF65-F5344CB8AC3E}">
        <p14:creationId xmlns:p14="http://schemas.microsoft.com/office/powerpoint/2010/main" val="344772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EEE5EA-FD82-49C8-A497-6A871D5281A5}"/>
              </a:ext>
            </a:extLst>
          </p:cNvPr>
          <p:cNvGraphicFramePr/>
          <p:nvPr>
            <p:extLst>
              <p:ext uri="{D42A27DB-BD31-4B8C-83A1-F6EECF244321}">
                <p14:modId xmlns:p14="http://schemas.microsoft.com/office/powerpoint/2010/main" val="1135141281"/>
              </p:ext>
            </p:extLst>
          </p:nvPr>
        </p:nvGraphicFramePr>
        <p:xfrm>
          <a:off x="448993" y="75614"/>
          <a:ext cx="5360964" cy="74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B85A5B18-1F74-4F4A-8B5A-420ACAB51D45}"/>
              </a:ext>
            </a:extLst>
          </p:cNvPr>
          <p:cNvSpPr txBox="1">
            <a:spLocks noRot="1" noChangeArrowheads="1"/>
          </p:cNvSpPr>
          <p:nvPr/>
        </p:nvSpPr>
        <p:spPr>
          <a:xfrm>
            <a:off x="448993" y="1240300"/>
            <a:ext cx="6194474" cy="528711"/>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err="1">
                <a:solidFill>
                  <a:schemeClr val="hlink"/>
                </a:solidFill>
                <a:latin typeface="Times New Roman" panose="02020603050405020304" pitchFamily="18" charset="0"/>
              </a:rPr>
              <a:t>Phân</a:t>
            </a:r>
            <a:r>
              <a:rPr lang="en-US" altLang="en-US" b="1" dirty="0">
                <a:solidFill>
                  <a:schemeClr val="hlink"/>
                </a:solidFill>
                <a:latin typeface="Times New Roman" panose="02020603050405020304" pitchFamily="18" charset="0"/>
              </a:rPr>
              <a:t> </a:t>
            </a:r>
            <a:r>
              <a:rPr lang="en-US" altLang="en-US" b="1" dirty="0" err="1">
                <a:solidFill>
                  <a:schemeClr val="hlink"/>
                </a:solidFill>
                <a:latin typeface="Times New Roman" panose="02020603050405020304" pitchFamily="18" charset="0"/>
              </a:rPr>
              <a:t>loại</a:t>
            </a:r>
            <a:r>
              <a:rPr lang="en-US" altLang="en-US" b="1" dirty="0">
                <a:solidFill>
                  <a:schemeClr val="hlink"/>
                </a:solidFill>
                <a:latin typeface="Times New Roman" panose="02020603050405020304" pitchFamily="18" charset="0"/>
              </a:rPr>
              <a:t> </a:t>
            </a:r>
            <a:r>
              <a:rPr lang="en-US" altLang="en-US" b="1" dirty="0" err="1">
                <a:solidFill>
                  <a:schemeClr val="hlink"/>
                </a:solidFill>
                <a:latin typeface="Times New Roman" panose="02020603050405020304" pitchFamily="18" charset="0"/>
              </a:rPr>
              <a:t>theo</a:t>
            </a:r>
            <a:r>
              <a:rPr lang="en-US" altLang="en-US" b="1" dirty="0">
                <a:solidFill>
                  <a:schemeClr val="hlink"/>
                </a:solidFill>
                <a:latin typeface="Times New Roman" panose="02020603050405020304" pitchFamily="18" charset="0"/>
              </a:rPr>
              <a:t> </a:t>
            </a:r>
            <a:r>
              <a:rPr lang="en-US" altLang="en-US" b="1" dirty="0" err="1">
                <a:solidFill>
                  <a:schemeClr val="hlink"/>
                </a:solidFill>
                <a:latin typeface="Times New Roman" panose="02020603050405020304" pitchFamily="18" charset="0"/>
              </a:rPr>
              <a:t>cấu</a:t>
            </a:r>
            <a:r>
              <a:rPr lang="en-US" altLang="en-US" b="1" dirty="0">
                <a:solidFill>
                  <a:schemeClr val="hlink"/>
                </a:solidFill>
                <a:latin typeface="Times New Roman" panose="02020603050405020304" pitchFamily="18" charset="0"/>
              </a:rPr>
              <a:t> </a:t>
            </a:r>
            <a:r>
              <a:rPr lang="en-US" altLang="en-US" b="1" dirty="0" err="1">
                <a:solidFill>
                  <a:schemeClr val="hlink"/>
                </a:solidFill>
                <a:latin typeface="Times New Roman" panose="02020603050405020304" pitchFamily="18" charset="0"/>
              </a:rPr>
              <a:t>tạo</a:t>
            </a:r>
            <a:endParaRPr lang="en-US" altLang="en-US" b="1" dirty="0">
              <a:solidFill>
                <a:schemeClr val="hlink"/>
              </a:solidFill>
              <a:latin typeface="Times New Roman" panose="02020603050405020304" pitchFamily="18" charset="0"/>
            </a:endParaRPr>
          </a:p>
        </p:txBody>
      </p:sp>
      <p:graphicFrame>
        <p:nvGraphicFramePr>
          <p:cNvPr id="8" name="Diagram 7">
            <a:extLst>
              <a:ext uri="{FF2B5EF4-FFF2-40B4-BE49-F238E27FC236}">
                <a16:creationId xmlns:a16="http://schemas.microsoft.com/office/drawing/2014/main" id="{837CB6C0-93AB-47EC-BFCF-362C46DC1ED6}"/>
              </a:ext>
            </a:extLst>
          </p:cNvPr>
          <p:cNvGraphicFramePr/>
          <p:nvPr>
            <p:extLst>
              <p:ext uri="{D42A27DB-BD31-4B8C-83A1-F6EECF244321}">
                <p14:modId xmlns:p14="http://schemas.microsoft.com/office/powerpoint/2010/main" val="1171668290"/>
              </p:ext>
            </p:extLst>
          </p:nvPr>
        </p:nvGraphicFramePr>
        <p:xfrm>
          <a:off x="949569" y="1769011"/>
          <a:ext cx="7702062" cy="4589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a:extLst>
              <a:ext uri="{FF2B5EF4-FFF2-40B4-BE49-F238E27FC236}">
                <a16:creationId xmlns:a16="http://schemas.microsoft.com/office/drawing/2014/main" id="{809C2F64-8DBE-4C91-BB14-5E1E43496877}"/>
              </a:ext>
            </a:extLst>
          </p:cNvPr>
          <p:cNvSpPr>
            <a:spLocks noGrp="1"/>
          </p:cNvSpPr>
          <p:nvPr>
            <p:ph type="sldNum" sz="quarter" idx="12"/>
          </p:nvPr>
        </p:nvSpPr>
        <p:spPr/>
        <p:txBody>
          <a:bodyPr/>
          <a:lstStyle/>
          <a:p>
            <a:pPr>
              <a:defRPr/>
            </a:pPr>
            <a:fld id="{5C77C8BA-C243-4ABA-B072-3C196D851B37}" type="slidenum">
              <a:rPr lang="en-US" smtClean="0"/>
              <a:pPr>
                <a:defRPr/>
              </a:pPr>
              <a:t>13</a:t>
            </a:fld>
            <a:endParaRPr lang="en-US"/>
          </a:p>
        </p:txBody>
      </p:sp>
    </p:spTree>
    <p:extLst>
      <p:ext uri="{BB962C8B-B14F-4D97-AF65-F5344CB8AC3E}">
        <p14:creationId xmlns:p14="http://schemas.microsoft.com/office/powerpoint/2010/main" val="84797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EEE5EA-FD82-49C8-A497-6A871D5281A5}"/>
              </a:ext>
            </a:extLst>
          </p:cNvPr>
          <p:cNvGraphicFramePr/>
          <p:nvPr>
            <p:extLst>
              <p:ext uri="{D42A27DB-BD31-4B8C-83A1-F6EECF244321}">
                <p14:modId xmlns:p14="http://schemas.microsoft.com/office/powerpoint/2010/main" val="4041791681"/>
              </p:ext>
            </p:extLst>
          </p:nvPr>
        </p:nvGraphicFramePr>
        <p:xfrm>
          <a:off x="448993" y="75614"/>
          <a:ext cx="5360964" cy="74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37CB6C0-93AB-47EC-BFCF-362C46DC1ED6}"/>
              </a:ext>
            </a:extLst>
          </p:cNvPr>
          <p:cNvGraphicFramePr/>
          <p:nvPr>
            <p:extLst>
              <p:ext uri="{D42A27DB-BD31-4B8C-83A1-F6EECF244321}">
                <p14:modId xmlns:p14="http://schemas.microsoft.com/office/powerpoint/2010/main" val="1743299953"/>
              </p:ext>
            </p:extLst>
          </p:nvPr>
        </p:nvGraphicFramePr>
        <p:xfrm>
          <a:off x="211015" y="1769011"/>
          <a:ext cx="8440616" cy="4589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2">
            <a:extLst>
              <a:ext uri="{FF2B5EF4-FFF2-40B4-BE49-F238E27FC236}">
                <a16:creationId xmlns:a16="http://schemas.microsoft.com/office/drawing/2014/main" id="{B85A5B18-1F74-4F4A-8B5A-420ACAB51D45}"/>
              </a:ext>
            </a:extLst>
          </p:cNvPr>
          <p:cNvSpPr txBox="1">
            <a:spLocks noRot="1" noChangeArrowheads="1"/>
          </p:cNvSpPr>
          <p:nvPr/>
        </p:nvSpPr>
        <p:spPr>
          <a:xfrm>
            <a:off x="639493" y="3453618"/>
            <a:ext cx="2489982" cy="135401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3200" b="1" dirty="0" err="1">
                <a:solidFill>
                  <a:schemeClr val="hlink"/>
                </a:solidFill>
                <a:latin typeface="Times New Roman" panose="02020603050405020304" pitchFamily="18" charset="0"/>
              </a:rPr>
              <a:t>Phân</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loại</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theo</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đặc</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tính</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vật</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lí</a:t>
            </a:r>
            <a:endParaRPr lang="en-US" altLang="en-US" sz="3200" b="1" dirty="0">
              <a:solidFill>
                <a:schemeClr val="hlink"/>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CF428F8E-5ACA-4FA5-BCD2-2AE8835B2BC5}"/>
              </a:ext>
            </a:extLst>
          </p:cNvPr>
          <p:cNvSpPr>
            <a:spLocks noGrp="1"/>
          </p:cNvSpPr>
          <p:nvPr>
            <p:ph type="sldNum" sz="quarter" idx="12"/>
          </p:nvPr>
        </p:nvSpPr>
        <p:spPr/>
        <p:txBody>
          <a:bodyPr/>
          <a:lstStyle/>
          <a:p>
            <a:pPr>
              <a:defRPr/>
            </a:pPr>
            <a:fld id="{5C77C8BA-C243-4ABA-B072-3C196D851B37}" type="slidenum">
              <a:rPr lang="en-US" smtClean="0"/>
              <a:pPr>
                <a:defRPr/>
              </a:pPr>
              <a:t>14</a:t>
            </a:fld>
            <a:endParaRPr lang="en-US"/>
          </a:p>
        </p:txBody>
      </p:sp>
    </p:spTree>
    <p:extLst>
      <p:ext uri="{BB962C8B-B14F-4D97-AF65-F5344CB8AC3E}">
        <p14:creationId xmlns:p14="http://schemas.microsoft.com/office/powerpoint/2010/main" val="362376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EEE5EA-FD82-49C8-A497-6A871D5281A5}"/>
              </a:ext>
            </a:extLst>
          </p:cNvPr>
          <p:cNvGraphicFramePr/>
          <p:nvPr>
            <p:extLst>
              <p:ext uri="{D42A27DB-BD31-4B8C-83A1-F6EECF244321}">
                <p14:modId xmlns:p14="http://schemas.microsoft.com/office/powerpoint/2010/main" val="2308660907"/>
              </p:ext>
            </p:extLst>
          </p:nvPr>
        </p:nvGraphicFramePr>
        <p:xfrm>
          <a:off x="448993" y="75614"/>
          <a:ext cx="5360964" cy="74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37CB6C0-93AB-47EC-BFCF-362C46DC1ED6}"/>
              </a:ext>
            </a:extLst>
          </p:cNvPr>
          <p:cNvGraphicFramePr/>
          <p:nvPr>
            <p:extLst>
              <p:ext uri="{D42A27DB-BD31-4B8C-83A1-F6EECF244321}">
                <p14:modId xmlns:p14="http://schemas.microsoft.com/office/powerpoint/2010/main" val="87053377"/>
              </p:ext>
            </p:extLst>
          </p:nvPr>
        </p:nvGraphicFramePr>
        <p:xfrm>
          <a:off x="337624" y="1643575"/>
          <a:ext cx="8440616" cy="3207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2">
            <a:extLst>
              <a:ext uri="{FF2B5EF4-FFF2-40B4-BE49-F238E27FC236}">
                <a16:creationId xmlns:a16="http://schemas.microsoft.com/office/drawing/2014/main" id="{B85A5B18-1F74-4F4A-8B5A-420ACAB51D45}"/>
              </a:ext>
            </a:extLst>
          </p:cNvPr>
          <p:cNvSpPr txBox="1">
            <a:spLocks noRot="1" noChangeArrowheads="1"/>
          </p:cNvSpPr>
          <p:nvPr/>
        </p:nvSpPr>
        <p:spPr>
          <a:xfrm>
            <a:off x="337624" y="1247335"/>
            <a:ext cx="5085471" cy="135401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3200" b="1" dirty="0" err="1">
                <a:solidFill>
                  <a:schemeClr val="hlink"/>
                </a:solidFill>
                <a:latin typeface="Times New Roman" panose="02020603050405020304" pitchFamily="18" charset="0"/>
              </a:rPr>
              <a:t>Phân</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loại</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theo</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công</a:t>
            </a:r>
            <a:r>
              <a:rPr lang="en-US" altLang="en-US" sz="3200" b="1" dirty="0">
                <a:solidFill>
                  <a:schemeClr val="hlink"/>
                </a:solidFill>
                <a:latin typeface="Times New Roman" panose="02020603050405020304" pitchFamily="18" charset="0"/>
              </a:rPr>
              <a:t> </a:t>
            </a:r>
            <a:r>
              <a:rPr lang="en-US" altLang="en-US" sz="3200" b="1" dirty="0" err="1">
                <a:solidFill>
                  <a:schemeClr val="hlink"/>
                </a:solidFill>
                <a:latin typeface="Times New Roman" panose="02020603050405020304" pitchFamily="18" charset="0"/>
              </a:rPr>
              <a:t>suất</a:t>
            </a:r>
            <a:endParaRPr lang="en-US" altLang="en-US" sz="3200" b="1" dirty="0">
              <a:solidFill>
                <a:schemeClr val="hlink"/>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3DDC298D-C571-4BB0-98A9-A8F940434F9E}"/>
              </a:ext>
            </a:extLst>
          </p:cNvPr>
          <p:cNvSpPr>
            <a:spLocks noGrp="1"/>
          </p:cNvSpPr>
          <p:nvPr>
            <p:ph type="sldNum" sz="quarter" idx="12"/>
          </p:nvPr>
        </p:nvSpPr>
        <p:spPr/>
        <p:txBody>
          <a:bodyPr/>
          <a:lstStyle/>
          <a:p>
            <a:pPr>
              <a:defRPr/>
            </a:pPr>
            <a:fld id="{5C77C8BA-C243-4ABA-B072-3C196D851B37}" type="slidenum">
              <a:rPr lang="en-US" smtClean="0"/>
              <a:pPr>
                <a:defRPr/>
              </a:pPr>
              <a:t>15</a:t>
            </a:fld>
            <a:endParaRPr lang="en-US"/>
          </a:p>
        </p:txBody>
      </p:sp>
    </p:spTree>
    <p:extLst>
      <p:ext uri="{BB962C8B-B14F-4D97-AF65-F5344CB8AC3E}">
        <p14:creationId xmlns:p14="http://schemas.microsoft.com/office/powerpoint/2010/main" val="257929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16</a:t>
            </a:fld>
            <a:endParaRPr lang="en-US" sz="1800" b="1" i="1" dirty="0"/>
          </a:p>
        </p:txBody>
      </p:sp>
      <p:pic>
        <p:nvPicPr>
          <p:cNvPr id="6"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t="6360" b="7779"/>
          <a:stretch/>
        </p:blipFill>
        <p:spPr bwMode="auto">
          <a:xfrm>
            <a:off x="1282748" y="951233"/>
            <a:ext cx="3289252" cy="159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196948" y="189621"/>
            <a:ext cx="41051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sz="3200" b="1" dirty="0">
                <a:solidFill>
                  <a:srgbClr val="FF0000"/>
                </a:solidFill>
                <a:latin typeface="Times New Roman" panose="02020603050405020304" pitchFamily="18" charset="0"/>
              </a:rPr>
              <a:t>Điện </a:t>
            </a:r>
            <a:r>
              <a:rPr lang="en-US" altLang="en-US" sz="3200" b="1" dirty="0" err="1">
                <a:solidFill>
                  <a:srgbClr val="FF0000"/>
                </a:solidFill>
                <a:latin typeface="Times New Roman" panose="02020603050405020304" pitchFamily="18" charset="0"/>
              </a:rPr>
              <a:t>Trở</a:t>
            </a:r>
            <a:r>
              <a:rPr lang="en-US" altLang="en-US" sz="3200" b="1" dirty="0">
                <a:solidFill>
                  <a:srgbClr val="FF0000"/>
                </a:solidFill>
                <a:latin typeface="Times New Roman" panose="02020603050405020304" pitchFamily="18" charset="0"/>
              </a:rPr>
              <a:t> Than </a:t>
            </a:r>
            <a:r>
              <a:rPr lang="en-US" altLang="en-US" sz="3200" b="1" dirty="0" err="1">
                <a:solidFill>
                  <a:srgbClr val="FF0000"/>
                </a:solidFill>
                <a:latin typeface="Times New Roman" panose="02020603050405020304" pitchFamily="18" charset="0"/>
              </a:rPr>
              <a:t>ép</a:t>
            </a:r>
            <a:r>
              <a:rPr lang="en-US" altLang="en-US" sz="3200" b="1" dirty="0">
                <a:solidFill>
                  <a:srgbClr val="FF0000"/>
                </a:solidFill>
                <a:latin typeface="Times New Roman" panose="02020603050405020304" pitchFamily="18" charset="0"/>
              </a:rPr>
              <a:t> </a:t>
            </a:r>
          </a:p>
        </p:txBody>
      </p:sp>
      <p:pic>
        <p:nvPicPr>
          <p:cNvPr id="10" name="Picture 10" descr="carbon-resist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443" y="2274958"/>
            <a:ext cx="2599933" cy="153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5756276" y="189621"/>
            <a:ext cx="3050100" cy="1990917"/>
          </a:xfrm>
          <a:prstGeom prst="rect">
            <a:avLst/>
          </a:prstGeom>
        </p:spPr>
      </p:pic>
      <p:sp>
        <p:nvSpPr>
          <p:cNvPr id="4" name="TextBox 3">
            <a:extLst>
              <a:ext uri="{FF2B5EF4-FFF2-40B4-BE49-F238E27FC236}">
                <a16:creationId xmlns:a16="http://schemas.microsoft.com/office/drawing/2014/main" id="{B3EEB68E-FBBB-4DEB-89C7-203DAED953B9}"/>
              </a:ext>
            </a:extLst>
          </p:cNvPr>
          <p:cNvSpPr txBox="1"/>
          <p:nvPr/>
        </p:nvSpPr>
        <p:spPr>
          <a:xfrm>
            <a:off x="267286" y="3041993"/>
            <a:ext cx="6583680" cy="3108543"/>
          </a:xfrm>
          <a:prstGeom prst="rect">
            <a:avLst/>
          </a:prstGeom>
          <a:noFill/>
        </p:spPr>
        <p:txBody>
          <a:bodyPr wrap="square" rtlCol="0">
            <a:spAutoFit/>
          </a:bodyPr>
          <a:lstStyle/>
          <a:p>
            <a:r>
              <a:rPr lang="en-US" sz="2800" dirty="0" err="1">
                <a:solidFill>
                  <a:srgbClr val="002060"/>
                </a:solidFill>
                <a:latin typeface="Arial" panose="020B0604020202020204" pitchFamily="34" charset="0"/>
                <a:cs typeface="Arial" panose="020B0604020202020204" pitchFamily="34" charset="0"/>
              </a:rPr>
              <a:t>Dễ</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chế</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tạo</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rẻ</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tiền</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thông</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dụng</a:t>
            </a:r>
            <a:endParaRPr lang="en-US" sz="2800" dirty="0">
              <a:solidFill>
                <a:srgbClr val="002060"/>
              </a:solidFill>
              <a:latin typeface="Arial" panose="020B0604020202020204" pitchFamily="34" charset="0"/>
              <a:cs typeface="Arial" panose="020B0604020202020204" pitchFamily="34" charset="0"/>
            </a:endParaRPr>
          </a:p>
          <a:p>
            <a:r>
              <a:rPr lang="en-US" sz="2800" dirty="0" err="1">
                <a:solidFill>
                  <a:srgbClr val="002060"/>
                </a:solidFill>
                <a:latin typeface="Arial" panose="020B0604020202020204" pitchFamily="34" charset="0"/>
                <a:cs typeface="Arial" panose="020B0604020202020204" pitchFamily="34" charset="0"/>
              </a:rPr>
              <a:t>Độ</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bền</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cao</a:t>
            </a:r>
            <a:endParaRPr lang="en-US" sz="2800" dirty="0">
              <a:solidFill>
                <a:srgbClr val="002060"/>
              </a:solidFill>
              <a:latin typeface="Arial" panose="020B0604020202020204" pitchFamily="34" charset="0"/>
              <a:cs typeface="Arial" panose="020B0604020202020204" pitchFamily="34" charset="0"/>
            </a:endParaRPr>
          </a:p>
          <a:p>
            <a:r>
              <a:rPr lang="en-US" sz="2800" dirty="0" err="1">
                <a:solidFill>
                  <a:srgbClr val="002060"/>
                </a:solidFill>
                <a:latin typeface="Arial" panose="020B0604020202020204" pitchFamily="34" charset="0"/>
                <a:cs typeface="Arial" panose="020B0604020202020204" pitchFamily="34" charset="0"/>
              </a:rPr>
              <a:t>Điện</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áp</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làm</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việc</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tối</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đa</a:t>
            </a:r>
            <a:r>
              <a:rPr lang="en-US" sz="2800" dirty="0">
                <a:solidFill>
                  <a:srgbClr val="002060"/>
                </a:solidFill>
                <a:latin typeface="Arial" panose="020B0604020202020204" pitchFamily="34" charset="0"/>
                <a:cs typeface="Arial" panose="020B0604020202020204" pitchFamily="34" charset="0"/>
              </a:rPr>
              <a:t> 150V </a:t>
            </a:r>
            <a:r>
              <a:rPr lang="en-US" sz="2800" dirty="0" err="1">
                <a:solidFill>
                  <a:srgbClr val="002060"/>
                </a:solidFill>
                <a:latin typeface="Arial" panose="020B0604020202020204" pitchFamily="34" charset="0"/>
                <a:cs typeface="Arial" panose="020B0604020202020204" pitchFamily="34" charset="0"/>
              </a:rPr>
              <a:t>đến</a:t>
            </a:r>
            <a:r>
              <a:rPr lang="en-US" sz="2800" dirty="0">
                <a:solidFill>
                  <a:srgbClr val="002060"/>
                </a:solidFill>
                <a:latin typeface="Arial" panose="020B0604020202020204" pitchFamily="34" charset="0"/>
                <a:cs typeface="Arial" panose="020B0604020202020204" pitchFamily="34" charset="0"/>
              </a:rPr>
              <a:t> 500V</a:t>
            </a:r>
          </a:p>
          <a:p>
            <a:r>
              <a:rPr lang="en-US" sz="2800" dirty="0" err="1">
                <a:solidFill>
                  <a:srgbClr val="002060"/>
                </a:solidFill>
                <a:latin typeface="Arial" panose="020B0604020202020204" pitchFamily="34" charset="0"/>
                <a:cs typeface="Arial" panose="020B0604020202020204" pitchFamily="34" charset="0"/>
              </a:rPr>
              <a:t>Trị</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số</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từ</a:t>
            </a:r>
            <a:r>
              <a:rPr lang="en-US" sz="2800" dirty="0">
                <a:solidFill>
                  <a:srgbClr val="002060"/>
                </a:solidFill>
                <a:latin typeface="Arial" panose="020B0604020202020204" pitchFamily="34" charset="0"/>
                <a:cs typeface="Arial" panose="020B0604020202020204" pitchFamily="34" charset="0"/>
              </a:rPr>
              <a:t> 10 </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đến</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22 M. </a:t>
            </a:r>
          </a:p>
          <a:p>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Công</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suất</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từ</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0,125W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đến</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1 W</a:t>
            </a:r>
          </a:p>
          <a:p>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Độ</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chính</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xác</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và</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độ</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ổn</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định</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thấp</a:t>
            </a:r>
            <a:endParaRPr lang="en-US" sz="2800" dirty="0">
              <a:solidFill>
                <a:srgbClr val="002060"/>
              </a:solidFill>
              <a:latin typeface="Arial" panose="020B0604020202020204" pitchFamily="34" charset="0"/>
              <a:cs typeface="Arial" panose="020B0604020202020204" pitchFamily="34" charset="0"/>
              <a:sym typeface="Symbol" panose="05050102010706020507" pitchFamily="18" charset="2"/>
            </a:endParaRPr>
          </a:p>
          <a:p>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Mức</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tạp</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âm</a:t>
            </a:r>
            <a:r>
              <a:rPr lang="en-US" sz="2800" dirty="0">
                <a:solidFill>
                  <a:srgbClr val="002060"/>
                </a:solidFill>
                <a:latin typeface="Arial" panose="020B0604020202020204" pitchFamily="34" charset="0"/>
                <a:cs typeface="Arial" panose="020B0604020202020204" pitchFamily="34" charset="0"/>
                <a:sym typeface="Symbol" panose="05050102010706020507" pitchFamily="18" charset="2"/>
              </a:rPr>
              <a:t> </a:t>
            </a:r>
            <a:r>
              <a:rPr lang="en-US" sz="2800" dirty="0" err="1">
                <a:solidFill>
                  <a:srgbClr val="002060"/>
                </a:solidFill>
                <a:latin typeface="Arial" panose="020B0604020202020204" pitchFamily="34" charset="0"/>
                <a:cs typeface="Arial" panose="020B0604020202020204" pitchFamily="34" charset="0"/>
                <a:sym typeface="Symbol" panose="05050102010706020507" pitchFamily="18" charset="2"/>
              </a:rPr>
              <a:t>cao</a:t>
            </a:r>
            <a:endParaRPr lang="en-US"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54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17</a:t>
            </a:fld>
            <a:endParaRPr lang="en-US" sz="1800" b="1" i="1" dirty="0"/>
          </a:p>
        </p:txBody>
      </p:sp>
      <p:sp>
        <p:nvSpPr>
          <p:cNvPr id="6" name="Text Box 6"/>
          <p:cNvSpPr txBox="1">
            <a:spLocks noChangeArrowheads="1"/>
          </p:cNvSpPr>
          <p:nvPr/>
        </p:nvSpPr>
        <p:spPr bwMode="auto">
          <a:xfrm>
            <a:off x="103188" y="362981"/>
            <a:ext cx="49527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Điện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màng</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kim</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loại</a:t>
            </a:r>
            <a:endParaRPr lang="en-US" altLang="en-US" b="1" dirty="0">
              <a:solidFill>
                <a:srgbClr val="FF0000"/>
              </a:solidFill>
              <a:latin typeface="Times New Roman" panose="02020603050405020304" pitchFamily="18" charset="0"/>
            </a:endParaRPr>
          </a:p>
        </p:txBody>
      </p:sp>
      <p:pic>
        <p:nvPicPr>
          <p:cNvPr id="9" name="Picture 7" descr="0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522" y="84137"/>
            <a:ext cx="2825390" cy="187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77B6164-D934-4ECD-BE60-1A8800B79C07}"/>
              </a:ext>
            </a:extLst>
          </p:cNvPr>
          <p:cNvSpPr/>
          <p:nvPr/>
        </p:nvSpPr>
        <p:spPr>
          <a:xfrm>
            <a:off x="145364" y="2791320"/>
            <a:ext cx="8853269" cy="3539430"/>
          </a:xfrm>
          <a:prstGeom prst="rect">
            <a:avLst/>
          </a:prstGeom>
        </p:spPr>
        <p:txBody>
          <a:bodyPr wrap="square">
            <a:spAutoFit/>
          </a:bodyPr>
          <a:lstStyle/>
          <a:p>
            <a:pPr marL="280988" indent="-280988" algn="just">
              <a:buFont typeface="Arial" panose="020B0604020202020204" pitchFamily="34" charset="0"/>
              <a:buChar char="•"/>
            </a:pP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màng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kim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loại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được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sản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xuất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từ</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quá</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trình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kết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lắng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màng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Nicken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Crom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bốc</a:t>
            </a:r>
            <a:r>
              <a:rPr lang="en-US" altLang="en-US" sz="2800" dirty="0">
                <a:latin typeface="Times New Roman" panose="02020603050405020304" pitchFamily="18" charset="0"/>
              </a:rPr>
              <a:t> h</a:t>
            </a:r>
            <a:r>
              <a:rPr lang="vi-VN" altLang="en-US" sz="2800" dirty="0">
                <a:latin typeface="Times New Roman" panose="02020603050405020304" pitchFamily="18" charset="0"/>
              </a:rPr>
              <a:t>ơ</a:t>
            </a:r>
            <a:r>
              <a:rPr lang="en-US" altLang="en-US" sz="2800" dirty="0" err="1">
                <a:latin typeface="Times New Roman" panose="02020603050405020304" pitchFamily="18" charset="0"/>
              </a:rPr>
              <a:t>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trong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chân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không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trên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bề</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mặt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một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lõi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gốm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chất</a:t>
            </a:r>
            <a:r>
              <a:rPr lang="en-US" altLang="en-US" sz="2800" dirty="0">
                <a:latin typeface="Times New Roman" panose="02020603050405020304" pitchFamily="18" charset="0"/>
              </a:rPr>
              <a:t> l</a:t>
            </a:r>
            <a:r>
              <a:rPr lang="vi-VN" altLang="en-US" sz="2800" dirty="0">
                <a:latin typeface="Times New Roman" panose="02020603050405020304" pitchFamily="18" charset="0"/>
              </a:rPr>
              <a:t>ư</a:t>
            </a:r>
            <a:r>
              <a:rPr lang="en-US" altLang="en-US" sz="2800" dirty="0" err="1">
                <a:latin typeface="Times New Roman" panose="02020603050405020304" pitchFamily="18" charset="0"/>
              </a:rPr>
              <a:t>ợng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xẻ</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rãnh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xoắn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để</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tạo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giá</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trị</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khác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nhau,hai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đầu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lắp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dây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nối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sau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phủ</a:t>
            </a:r>
            <a:r>
              <a:rPr lang="en-US" altLang="en-US" sz="2800" dirty="0">
                <a:latin typeface="Times New Roman" panose="02020603050405020304" pitchFamily="18" charset="0"/>
              </a:rPr>
              <a:t> s</a:t>
            </a:r>
            <a:r>
              <a:rPr lang="vi-VN" altLang="en-US" sz="2800" dirty="0">
                <a:latin typeface="Times New Roman" panose="02020603050405020304" pitchFamily="18" charset="0"/>
              </a:rPr>
              <a:t>ơ</a:t>
            </a:r>
            <a:r>
              <a:rPr lang="en-US" altLang="en-US" sz="2800" dirty="0">
                <a:latin typeface="Times New Roman" panose="02020603050405020304" pitchFamily="18" charset="0"/>
              </a:rPr>
              <a:t>n.</a:t>
            </a:r>
          </a:p>
          <a:p>
            <a:pPr marL="280988" indent="-280988" algn="just">
              <a:buFont typeface="Arial" panose="020B0604020202020204" pitchFamily="34" charset="0"/>
              <a:buChar char="•"/>
            </a:pPr>
            <a:r>
              <a:rPr lang="en-US" altLang="en-US" sz="2800" dirty="0" err="1">
                <a:solidFill>
                  <a:schemeClr val="hlink"/>
                </a:solidFill>
                <a:latin typeface="Times New Roman" panose="02020603050405020304" pitchFamily="18" charset="0"/>
              </a:rPr>
              <a:t>Trị</a:t>
            </a:r>
            <a:r>
              <a:rPr lang="en-US" altLang="en-US" sz="2800" dirty="0">
                <a:solidFill>
                  <a:schemeClr val="hlink"/>
                </a:solidFill>
                <a:latin typeface="Times New Roman" panose="02020603050405020304" pitchFamily="18" charset="0"/>
              </a:rPr>
              <a:t> </a:t>
            </a:r>
            <a:r>
              <a:rPr lang="en-US" altLang="en-US" sz="2800" dirty="0" err="1">
                <a:solidFill>
                  <a:schemeClr val="hlink"/>
                </a:solidFill>
                <a:latin typeface="Times New Roman" panose="02020603050405020304" pitchFamily="18" charset="0"/>
              </a:rPr>
              <a:t>số</a:t>
            </a:r>
            <a:r>
              <a:rPr lang="en-US" altLang="en-US" sz="2800" dirty="0">
                <a:solidFill>
                  <a:schemeClr val="hlink"/>
                </a:solidFill>
                <a:latin typeface="Times New Roman" panose="02020603050405020304" pitchFamily="18" charset="0"/>
              </a:rPr>
              <a:t> </a:t>
            </a:r>
            <a:r>
              <a:rPr lang="en-US" altLang="en-US" sz="2800" dirty="0" err="1">
                <a:solidFill>
                  <a:schemeClr val="hlink"/>
                </a:solidFill>
                <a:latin typeface="Times New Roman" panose="02020603050405020304" pitchFamily="18" charset="0"/>
              </a:rPr>
              <a:t>ổn</a:t>
            </a:r>
            <a:r>
              <a:rPr lang="en-US" altLang="en-US" sz="2800" dirty="0">
                <a:solidFill>
                  <a:schemeClr val="hlink"/>
                </a:solidFill>
                <a:latin typeface="Times New Roman" panose="02020603050405020304" pitchFamily="18" charset="0"/>
              </a:rPr>
              <a:t> </a:t>
            </a:r>
            <a:r>
              <a:rPr lang="en-US" altLang="en-US" sz="2800" dirty="0" err="1">
                <a:solidFill>
                  <a:schemeClr val="hlink"/>
                </a:solidFill>
                <a:latin typeface="Times New Roman" panose="02020603050405020304" pitchFamily="18" charset="0"/>
              </a:rPr>
              <a:t>định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hơn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than </a:t>
            </a:r>
            <a:r>
              <a:rPr lang="en-US" altLang="en-US" sz="2800" dirty="0" err="1">
                <a:latin typeface="Times New Roman" panose="02020603050405020304" pitchFamily="18" charset="0"/>
              </a:rPr>
              <a:t>nên</a:t>
            </a:r>
            <a:r>
              <a:rPr lang="en-US" altLang="en-US" sz="2800" dirty="0">
                <a:latin typeface="Times New Roman" panose="02020603050405020304" pitchFamily="18" charset="0"/>
              </a:rPr>
              <a:t> </a:t>
            </a:r>
            <a:r>
              <a:rPr lang="en-US" altLang="en-US" sz="2800" dirty="0" err="1">
                <a:solidFill>
                  <a:schemeClr val="hlink"/>
                </a:solidFill>
                <a:latin typeface="Times New Roman" panose="02020603050405020304" pitchFamily="18" charset="0"/>
              </a:rPr>
              <a:t>giá</a:t>
            </a:r>
            <a:r>
              <a:rPr lang="en-US" altLang="en-US" sz="2800" dirty="0">
                <a:solidFill>
                  <a:schemeClr val="hlink"/>
                </a:solidFill>
                <a:latin typeface="Times New Roman" panose="02020603050405020304" pitchFamily="18" charset="0"/>
              </a:rPr>
              <a:t> </a:t>
            </a:r>
            <a:r>
              <a:rPr lang="en-US" altLang="en-US" sz="2800" dirty="0" err="1">
                <a:solidFill>
                  <a:schemeClr val="hlink"/>
                </a:solidFill>
                <a:latin typeface="Times New Roman" panose="02020603050405020304" pitchFamily="18" charset="0"/>
              </a:rPr>
              <a:t>thành</a:t>
            </a:r>
            <a:r>
              <a:rPr lang="en-US" altLang="en-US" sz="2800" dirty="0">
                <a:solidFill>
                  <a:schemeClr val="hlink"/>
                </a:solidFill>
                <a:latin typeface="Times New Roman" panose="02020603050405020304" pitchFamily="18" charset="0"/>
              </a:rPr>
              <a:t> </a:t>
            </a:r>
            <a:r>
              <a:rPr lang="en-US" altLang="en-US" sz="2800" dirty="0" err="1">
                <a:solidFill>
                  <a:schemeClr val="hlink"/>
                </a:solidFill>
                <a:latin typeface="Times New Roman" panose="02020603050405020304" pitchFamily="18" charset="0"/>
              </a:rPr>
              <a:t>cao</a:t>
            </a:r>
            <a:r>
              <a:rPr lang="en-US" altLang="en-US" sz="2800" dirty="0">
                <a:latin typeface="Times New Roman" panose="02020603050405020304" pitchFamily="18" charset="0"/>
              </a:rPr>
              <a:t>. </a:t>
            </a:r>
          </a:p>
          <a:p>
            <a:pPr marL="280988" indent="-280988" algn="just">
              <a:buFont typeface="Arial" panose="020B0604020202020204" pitchFamily="34" charset="0"/>
              <a:buChar char="•"/>
            </a:pPr>
            <a:r>
              <a:rPr lang="en-US" altLang="en-US" sz="2800" dirty="0" err="1">
                <a:latin typeface="Times New Roman" panose="02020603050405020304" pitchFamily="18" charset="0"/>
              </a:rPr>
              <a:t>Công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suất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của</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này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thường</a:t>
            </a:r>
            <a:r>
              <a:rPr lang="en-US" altLang="en-US" sz="2800" dirty="0">
                <a:latin typeface="Times New Roman" panose="02020603050405020304" pitchFamily="18" charset="0"/>
              </a:rPr>
              <a:t> là </a:t>
            </a:r>
            <a:r>
              <a:rPr lang="en-US" altLang="en-US" sz="2800" dirty="0">
                <a:solidFill>
                  <a:schemeClr val="hlink"/>
                </a:solidFill>
                <a:latin typeface="Times New Roman" panose="02020603050405020304" pitchFamily="18" charset="0"/>
              </a:rPr>
              <a:t>½ W</a:t>
            </a:r>
            <a:r>
              <a:rPr lang="en-US" altLang="en-US" sz="2800" dirty="0">
                <a:latin typeface="Times New Roman" panose="02020603050405020304" pitchFamily="18" charset="0"/>
              </a:rPr>
              <a:t>.</a:t>
            </a:r>
          </a:p>
          <a:p>
            <a:pPr marL="280988" indent="-280988" algn="just">
              <a:buFont typeface="Arial" panose="020B0604020202020204" pitchFamily="34" charset="0"/>
              <a:buChar char="•"/>
            </a:pPr>
            <a:r>
              <a:rPr lang="en-US" altLang="en-US" sz="2800" dirty="0" err="1">
                <a:latin typeface="Times New Roman" panose="02020603050405020304" pitchFamily="18" charset="0"/>
              </a:rPr>
              <a:t>Dùng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trong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các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mạch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vì</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chính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xác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tuổi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thọ</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endParaRPr lang="en-US" altLang="en-US" sz="2800" dirty="0">
              <a:latin typeface="Times New Roman" panose="02020603050405020304" pitchFamily="18" charset="0"/>
            </a:endParaRPr>
          </a:p>
        </p:txBody>
      </p:sp>
      <p:pic>
        <p:nvPicPr>
          <p:cNvPr id="11" name="Picture 10" descr="A picture containing drawing&#10;&#10;Description automatically generated">
            <a:extLst>
              <a:ext uri="{FF2B5EF4-FFF2-40B4-BE49-F238E27FC236}">
                <a16:creationId xmlns:a16="http://schemas.microsoft.com/office/drawing/2014/main" id="{CBB0B996-864B-424B-99DD-3655ACA7F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87" y="903738"/>
            <a:ext cx="4381248" cy="1870045"/>
          </a:xfrm>
          <a:prstGeom prst="rect">
            <a:avLst/>
          </a:prstGeom>
        </p:spPr>
      </p:pic>
    </p:spTree>
    <p:extLst>
      <p:ext uri="{BB962C8B-B14F-4D97-AF65-F5344CB8AC3E}">
        <p14:creationId xmlns:p14="http://schemas.microsoft.com/office/powerpoint/2010/main" val="284976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18</a:t>
            </a:fld>
            <a:endParaRPr lang="en-US" sz="1800" b="1" i="1" dirty="0"/>
          </a:p>
        </p:txBody>
      </p:sp>
      <p:sp>
        <p:nvSpPr>
          <p:cNvPr id="12" name="Text Box 6"/>
          <p:cNvSpPr txBox="1">
            <a:spLocks noChangeArrowheads="1"/>
          </p:cNvSpPr>
          <p:nvPr/>
        </p:nvSpPr>
        <p:spPr bwMode="auto">
          <a:xfrm>
            <a:off x="118402" y="302402"/>
            <a:ext cx="5100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Điện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màng</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oxit</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kim</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loại</a:t>
            </a:r>
            <a:r>
              <a:rPr lang="en-US" altLang="en-US" b="1" dirty="0">
                <a:solidFill>
                  <a:srgbClr val="FF0000"/>
                </a:solidFill>
                <a:latin typeface="Times New Roman" panose="02020603050405020304" pitchFamily="18" charset="0"/>
              </a:rPr>
              <a:t> </a:t>
            </a:r>
          </a:p>
        </p:txBody>
      </p:sp>
      <p:pic>
        <p:nvPicPr>
          <p:cNvPr id="14" name="Picture 5" descr="22037_fusiblemetal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2" y="84137"/>
            <a:ext cx="3333750" cy="257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7636EDD-5398-487F-8D93-7DFDC8A5B161}"/>
              </a:ext>
            </a:extLst>
          </p:cNvPr>
          <p:cNvSpPr/>
          <p:nvPr/>
        </p:nvSpPr>
        <p:spPr>
          <a:xfrm>
            <a:off x="255001" y="2657551"/>
            <a:ext cx="8633997" cy="3108543"/>
          </a:xfrm>
          <a:prstGeom prst="rect">
            <a:avLst/>
          </a:prstGeom>
        </p:spPr>
        <p:txBody>
          <a:bodyPr wrap="square">
            <a:spAutoFit/>
          </a:bodyPr>
          <a:lstStyle/>
          <a:p>
            <a:pPr lvl="1" indent="-457200" algn="just">
              <a:buFont typeface="Arial" panose="020B0604020202020204" pitchFamily="34" charset="0"/>
              <a:buChar char="•"/>
            </a:pP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màng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oxit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kim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loại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được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chế</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tạo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bằng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cách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phủ</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một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lớp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mỏng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các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oxit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kim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loại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a:t>
            </a:r>
            <a:r>
              <a:rPr lang="vi-VN" altLang="en-US" sz="2800" dirty="0">
                <a:latin typeface="Times New Roman" panose="02020603050405020304" pitchFamily="18" charset="0"/>
              </a:rPr>
              <a:t>ư</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oxit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thiếc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trên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lõi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gốm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Lớp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màng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kim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loại</a:t>
            </a:r>
            <a:r>
              <a:rPr lang="en-US" altLang="en-US" sz="2800" dirty="0">
                <a:latin typeface="Times New Roman" panose="02020603050405020304" pitchFamily="18" charset="0"/>
              </a:rPr>
              <a:t> đ</a:t>
            </a:r>
            <a:r>
              <a:rPr lang="vi-VN" altLang="en-US" sz="2800" dirty="0">
                <a:latin typeface="Times New Roman" panose="02020603050405020304" pitchFamily="18" charset="0"/>
              </a:rPr>
              <a:t>ư</a:t>
            </a:r>
            <a:r>
              <a:rPr lang="en-US" altLang="en-US" sz="2800" dirty="0" err="1">
                <a:latin typeface="Times New Roman" panose="02020603050405020304" pitchFamily="18" charset="0"/>
              </a:rPr>
              <a:t>ợc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tạo</a:t>
            </a:r>
            <a:r>
              <a:rPr lang="en-US" altLang="en-US" sz="2800" dirty="0">
                <a:latin typeface="Times New Roman" panose="02020603050405020304" pitchFamily="18" charset="0"/>
              </a:rPr>
              <a:t> ra </a:t>
            </a:r>
            <a:r>
              <a:rPr lang="en-US" altLang="en-US" sz="2800" dirty="0" err="1">
                <a:latin typeface="Times New Roman" panose="02020603050405020304" pitchFamily="18" charset="0"/>
              </a:rPr>
              <a:t>bằng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ph</a:t>
            </a:r>
            <a:r>
              <a:rPr lang="vi-VN" altLang="en-US" sz="2800" dirty="0">
                <a:latin typeface="Times New Roman" panose="02020603050405020304" pitchFamily="18" charset="0"/>
              </a:rPr>
              <a:t>ư</a:t>
            </a:r>
            <a:r>
              <a:rPr lang="en-US" altLang="en-US" sz="2800" dirty="0" err="1">
                <a:latin typeface="Times New Roman" panose="02020603050405020304" pitchFamily="18" charset="0"/>
              </a:rPr>
              <a:t>ơng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pháp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lắng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đọng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hóa</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học</a:t>
            </a:r>
            <a:r>
              <a:rPr lang="en-US" altLang="en-US" sz="2800" dirty="0">
                <a:latin typeface="Times New Roman" panose="02020603050405020304" pitchFamily="18" charset="0"/>
              </a:rPr>
              <a:t>.</a:t>
            </a:r>
          </a:p>
          <a:p>
            <a:pPr lvl="1" indent="-457200" algn="just">
              <a:buFont typeface="Arial" panose="020B0604020202020204" pitchFamily="34" charset="0"/>
              <a:buChar char="•"/>
            </a:pPr>
            <a:r>
              <a:rPr lang="en-US" altLang="en-US" sz="2800" dirty="0" err="1">
                <a:latin typeface="Times New Roman" panose="02020603050405020304" pitchFamily="18" charset="0"/>
              </a:rPr>
              <a:t>chịu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được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nhiệt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ẩm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bền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đặc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tính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tốt</a:t>
            </a:r>
            <a:r>
              <a:rPr lang="en-US" altLang="en-US" sz="2800" dirty="0">
                <a:latin typeface="Times New Roman" panose="02020603050405020304" pitchFamily="18" charset="0"/>
              </a:rPr>
              <a:t> h</a:t>
            </a:r>
            <a:r>
              <a:rPr lang="vi-VN" altLang="en-US" sz="2800" dirty="0">
                <a:latin typeface="Times New Roman" panose="02020603050405020304" pitchFamily="18" charset="0"/>
              </a:rPr>
              <a:t>ơ</a:t>
            </a:r>
            <a:r>
              <a:rPr lang="en-US" altLang="en-US" sz="2800" dirty="0">
                <a:latin typeface="Times New Roman" panose="02020603050405020304" pitchFamily="18" charset="0"/>
              </a:rPr>
              <a:t>n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màng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kim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loại</a:t>
            </a:r>
            <a:endParaRPr lang="en-US" altLang="en-US" sz="2800" dirty="0">
              <a:latin typeface="Times New Roman" panose="02020603050405020304" pitchFamily="18" charset="0"/>
            </a:endParaRPr>
          </a:p>
          <a:p>
            <a:pPr lvl="1" indent="-457200" algn="just">
              <a:buFont typeface="Arial" panose="020B0604020202020204" pitchFamily="34" charset="0"/>
              <a:buChar char="•"/>
            </a:pPr>
            <a:r>
              <a:rPr lang="en-US" altLang="en-US" sz="2800" dirty="0" err="1">
                <a:latin typeface="Times New Roman" panose="02020603050405020304" pitchFamily="18" charset="0"/>
              </a:rPr>
              <a:t>công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suất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thường</a:t>
            </a:r>
            <a:r>
              <a:rPr lang="en-US" altLang="en-US" sz="2800" dirty="0">
                <a:latin typeface="Times New Roman" panose="02020603050405020304" pitchFamily="18" charset="0"/>
              </a:rPr>
              <a:t> là ½ W </a:t>
            </a:r>
            <a:r>
              <a:rPr lang="en-US" altLang="en-US" sz="2800" dirty="0" err="1">
                <a:latin typeface="Times New Roman" panose="02020603050405020304" pitchFamily="18" charset="0"/>
              </a:rPr>
              <a:t>đến</a:t>
            </a:r>
            <a:r>
              <a:rPr lang="en-US" altLang="en-US" sz="2800" dirty="0">
                <a:latin typeface="Times New Roman" panose="02020603050405020304" pitchFamily="18" charset="0"/>
              </a:rPr>
              <a:t> 2W</a:t>
            </a:r>
          </a:p>
        </p:txBody>
      </p:sp>
    </p:spTree>
    <p:extLst>
      <p:ext uri="{BB962C8B-B14F-4D97-AF65-F5344CB8AC3E}">
        <p14:creationId xmlns:p14="http://schemas.microsoft.com/office/powerpoint/2010/main" val="415343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19</a:t>
            </a:fld>
            <a:endParaRPr lang="en-US" sz="1800" b="1" i="1" dirty="0"/>
          </a:p>
        </p:txBody>
      </p:sp>
      <p:sp>
        <p:nvSpPr>
          <p:cNvPr id="6" name="Text Box 6"/>
          <p:cNvSpPr txBox="1">
            <a:spLocks noChangeArrowheads="1"/>
          </p:cNvSpPr>
          <p:nvPr/>
        </p:nvSpPr>
        <p:spPr bwMode="auto">
          <a:xfrm>
            <a:off x="76196" y="234084"/>
            <a:ext cx="39893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Điện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Dây</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quấn</a:t>
            </a:r>
            <a:endParaRPr lang="en-US" altLang="en-US" b="1" dirty="0">
              <a:solidFill>
                <a:srgbClr val="FF0000"/>
              </a:solidFill>
              <a:latin typeface="Times New Roman" panose="02020603050405020304" pitchFamily="18" charset="0"/>
            </a:endParaRPr>
          </a:p>
        </p:txBody>
      </p:sp>
      <p:pic>
        <p:nvPicPr>
          <p:cNvPr id="12" name="Picture 2" descr="E:\LKDtu\LKDT1\resist_files\res25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596" y="234084"/>
            <a:ext cx="2381777"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D:\edu\hinh TH\wire-wound-power-resistors-7553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8373" y="204847"/>
            <a:ext cx="2647652" cy="15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51" descr="Káº¿t quáº£ hÃ¬nh áº£nh cho pot.resis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3" descr="Káº¿t quáº£ hÃ¬nh áº£nh cho pot.resis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B479335-4A67-4471-A4AF-228D023274BB}"/>
              </a:ext>
            </a:extLst>
          </p:cNvPr>
          <p:cNvSpPr txBox="1"/>
          <p:nvPr/>
        </p:nvSpPr>
        <p:spPr>
          <a:xfrm>
            <a:off x="155575" y="2745932"/>
            <a:ext cx="8542337" cy="830997"/>
          </a:xfrm>
          <a:prstGeom prst="rect">
            <a:avLst/>
          </a:prstGeom>
          <a:noFill/>
        </p:spPr>
        <p:txBody>
          <a:bodyPr wrap="square" rtlCol="0">
            <a:spAutoFit/>
          </a:bodyPr>
          <a:lstStyle/>
          <a:p>
            <a:pPr algn="just"/>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kim</a:t>
            </a:r>
            <a:r>
              <a:rPr lang="en-US" sz="2400" dirty="0">
                <a:latin typeface="Arial" panose="020B0604020202020204" pitchFamily="34" charset="0"/>
                <a:cs typeface="Arial" panose="020B0604020202020204" pitchFamily="34" charset="0"/>
              </a:rPr>
              <a:t> Ni-Cr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lõi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sứ</a:t>
            </a:r>
            <a:r>
              <a:rPr lang="en-US" sz="2400" dirty="0">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69CB79A4-864D-4BFF-B955-C1AF30D79DEC}"/>
              </a:ext>
            </a:extLst>
          </p:cNvPr>
          <p:cNvSpPr txBox="1"/>
          <p:nvPr/>
        </p:nvSpPr>
        <p:spPr>
          <a:xfrm>
            <a:off x="111904" y="3533071"/>
            <a:ext cx="8901921" cy="1938992"/>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nhỏ</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đ</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quấn</a:t>
            </a:r>
            <a:r>
              <a:rPr lang="en-US" sz="2400" dirty="0">
                <a:latin typeface="Arial" panose="020B0604020202020204" pitchFamily="34" charset="0"/>
                <a:cs typeface="Arial" panose="020B0604020202020204" pitchFamily="34" charset="0"/>
                <a:sym typeface="Symbol" panose="05050102010706020507" pitchFamily="18" charset="2"/>
              </a:rPr>
              <a:t> </a:t>
            </a:r>
          </a:p>
          <a:p>
            <a:r>
              <a:rPr lang="en-US" sz="2400" dirty="0" err="1">
                <a:latin typeface="Arial" panose="020B0604020202020204" pitchFamily="34" charset="0"/>
                <a:cs typeface="Arial" panose="020B0604020202020204" pitchFamily="34" charset="0"/>
                <a:sym typeface="Symbol" panose="05050102010706020507" pitchFamily="18" charset="2"/>
              </a:rPr>
              <a:t>công</a:t>
            </a:r>
            <a:r>
              <a:rPr lang="en-US" sz="2400" dirty="0">
                <a:latin typeface="Arial" panose="020B0604020202020204" pitchFamily="34" charset="0"/>
                <a:cs typeface="Arial" panose="020B0604020202020204" pitchFamily="34" charset="0"/>
                <a:sym typeface="Symbol" panose="05050102010706020507" pitchFamily="18" charset="2"/>
              </a:rPr>
              <a:t> </a:t>
            </a:r>
            <a:r>
              <a:rPr lang="en-US" sz="2400" dirty="0" err="1">
                <a:latin typeface="Arial" panose="020B0604020202020204" pitchFamily="34" charset="0"/>
                <a:cs typeface="Arial" panose="020B0604020202020204" pitchFamily="34" charset="0"/>
                <a:sym typeface="Symbol" panose="05050102010706020507" pitchFamily="18" charset="2"/>
              </a:rPr>
              <a:t>suất</a:t>
            </a:r>
            <a:r>
              <a:rPr lang="en-US" sz="2400" dirty="0">
                <a:latin typeface="Arial" panose="020B0604020202020204" pitchFamily="34" charset="0"/>
                <a:cs typeface="Arial" panose="020B0604020202020204" pitchFamily="34" charset="0"/>
                <a:sym typeface="Symbol" panose="05050102010706020507" pitchFamily="18" charset="2"/>
              </a:rPr>
              <a:t> 1W </a:t>
            </a:r>
            <a:r>
              <a:rPr lang="en-US" sz="2400" dirty="0" err="1">
                <a:latin typeface="Arial" panose="020B0604020202020204" pitchFamily="34" charset="0"/>
                <a:cs typeface="Arial" panose="020B0604020202020204" pitchFamily="34" charset="0"/>
                <a:sym typeface="Symbol" panose="05050102010706020507" pitchFamily="18" charset="2"/>
              </a:rPr>
              <a:t>đến</a:t>
            </a:r>
            <a:r>
              <a:rPr lang="en-US" sz="2400" dirty="0">
                <a:latin typeface="Arial" panose="020B0604020202020204" pitchFamily="34" charset="0"/>
                <a:cs typeface="Arial" panose="020B0604020202020204" pitchFamily="34" charset="0"/>
                <a:sym typeface="Symbol" panose="05050102010706020507" pitchFamily="18" charset="2"/>
              </a:rPr>
              <a:t> 25W</a:t>
            </a:r>
            <a:endParaRPr lang="en-US" sz="2400" dirty="0">
              <a:latin typeface="Arial" panose="020B0604020202020204" pitchFamily="34" charset="0"/>
              <a:cs typeface="Arial" panose="020B0604020202020204" pitchFamily="34" charset="0"/>
            </a:endParaRPr>
          </a:p>
          <a:p>
            <a:pPr algn="just"/>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nhỏ</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261B8073-ED5B-483A-A707-AA670545FD2C}"/>
              </a:ext>
            </a:extLst>
          </p:cNvPr>
          <p:cNvPicPr>
            <a:picLocks noChangeAspect="1"/>
          </p:cNvPicPr>
          <p:nvPr/>
        </p:nvPicPr>
        <p:blipFill>
          <a:blip r:embed="rId5"/>
          <a:stretch>
            <a:fillRect/>
          </a:stretch>
        </p:blipFill>
        <p:spPr>
          <a:xfrm>
            <a:off x="307975" y="806940"/>
            <a:ext cx="3441309" cy="1706999"/>
          </a:xfrm>
          <a:prstGeom prst="rect">
            <a:avLst/>
          </a:prstGeom>
        </p:spPr>
      </p:pic>
    </p:spTree>
    <p:extLst>
      <p:ext uri="{BB962C8B-B14F-4D97-AF65-F5344CB8AC3E}">
        <p14:creationId xmlns:p14="http://schemas.microsoft.com/office/powerpoint/2010/main" val="32664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 y="1054008"/>
            <a:ext cx="8991601" cy="580399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lvl="0"/>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5C77C8BA-C243-4ABA-B072-3C196D851B37}" type="slidenum">
              <a:rPr lang="en-US" sz="1800" b="1" smtClean="0"/>
              <a:pPr>
                <a:defRPr/>
              </a:pPr>
              <a:t>2</a:t>
            </a:fld>
            <a:endParaRPr lang="en-US" sz="1800" b="1" dirty="0"/>
          </a:p>
        </p:txBody>
      </p:sp>
      <p:sp>
        <p:nvSpPr>
          <p:cNvPr id="6" name="Text Box 7"/>
          <p:cNvSpPr txBox="1">
            <a:spLocks noChangeArrowheads="1"/>
          </p:cNvSpPr>
          <p:nvPr/>
        </p:nvSpPr>
        <p:spPr bwMode="auto">
          <a:xfrm>
            <a:off x="228601" y="1077741"/>
            <a:ext cx="8785224"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2600" b="1" dirty="0">
                <a:solidFill>
                  <a:srgbClr val="CC0000"/>
                </a:solidFill>
                <a:latin typeface="Times New Roman" panose="02020603050405020304" pitchFamily="18" charset="0"/>
              </a:rPr>
              <a:t>√ GIÁO TRÌNH CHÍNH</a:t>
            </a:r>
            <a:endParaRPr lang="en-US" altLang="en-US" sz="2600" dirty="0">
              <a:latin typeface="Times New Roman" panose="02020603050405020304" pitchFamily="18" charset="0"/>
            </a:endParaRPr>
          </a:p>
          <a:p>
            <a:pPr algn="just" eaLnBrk="1" hangingPunct="1">
              <a:spcBef>
                <a:spcPts val="600"/>
              </a:spcBef>
            </a:pPr>
            <a:r>
              <a:rPr lang="en-US" altLang="en-US" sz="2600" dirty="0">
                <a:latin typeface="Times New Roman" panose="02020603050405020304" pitchFamily="18" charset="0"/>
              </a:rPr>
              <a:t>[1].  </a:t>
            </a:r>
            <a:r>
              <a:rPr lang="vi-VN" altLang="en-US" sz="2600" dirty="0">
                <a:latin typeface="Times New Roman" panose="02020603050405020304" pitchFamily="18" charset="0"/>
              </a:rPr>
              <a:t>Lê Tiến Thường, Giáo trình Mạch điện tử 1, Nhà xuất bản ĐH Quốc gia Tp.HCM, 2003.</a:t>
            </a:r>
            <a:r>
              <a:rPr lang="en-US" altLang="en-US" sz="2600" dirty="0">
                <a:latin typeface="Times New Roman" panose="02020603050405020304" pitchFamily="18" charset="0"/>
              </a:rPr>
              <a:t>.</a:t>
            </a:r>
            <a:endParaRPr lang="en-US" altLang="en-US" sz="2600" b="1" dirty="0">
              <a:latin typeface="Times New Roman" panose="02020603050405020304" pitchFamily="18" charset="0"/>
            </a:endParaRPr>
          </a:p>
          <a:p>
            <a:pPr algn="just" eaLnBrk="1" hangingPunct="1">
              <a:spcBef>
                <a:spcPts val="600"/>
              </a:spcBef>
            </a:pPr>
            <a:r>
              <a:rPr lang="en-US" altLang="en-US" sz="2600" b="1" dirty="0">
                <a:solidFill>
                  <a:srgbClr val="CC0000"/>
                </a:solidFill>
                <a:latin typeface="Times New Roman" panose="02020603050405020304" pitchFamily="18" charset="0"/>
              </a:rPr>
              <a:t>√ TÀI LIỆU THAM KHẢO </a:t>
            </a:r>
            <a:endParaRPr lang="en-US" altLang="en-US" sz="2600" dirty="0">
              <a:solidFill>
                <a:srgbClr val="CC0000"/>
              </a:solidFill>
              <a:latin typeface="Times New Roman" panose="02020603050405020304" pitchFamily="18" charset="0"/>
            </a:endParaRPr>
          </a:p>
          <a:p>
            <a:pPr algn="just" eaLnBrk="1" hangingPunct="1">
              <a:spcBef>
                <a:spcPts val="600"/>
              </a:spcBef>
            </a:pPr>
            <a:r>
              <a:rPr lang="en-US" altLang="en-US" sz="2600" dirty="0">
                <a:latin typeface="Times New Roman" panose="02020603050405020304" pitchFamily="18" charset="0"/>
              </a:rPr>
              <a:t>[2]. Donald L. Schilling and Charles </a:t>
            </a:r>
            <a:r>
              <a:rPr lang="en-US" altLang="en-US" sz="2600" dirty="0" err="1">
                <a:latin typeface="Times New Roman" panose="02020603050405020304" pitchFamily="18" charset="0"/>
              </a:rPr>
              <a:t>Belove</a:t>
            </a:r>
            <a:r>
              <a:rPr lang="en-US" altLang="en-US" sz="2600" dirty="0">
                <a:latin typeface="Times New Roman" panose="02020603050405020304" pitchFamily="18" charset="0"/>
              </a:rPr>
              <a:t>, Electronic Circuits: Discrete and Integrated,</a:t>
            </a:r>
          </a:p>
          <a:p>
            <a:pPr algn="just" eaLnBrk="1" hangingPunct="1">
              <a:spcBef>
                <a:spcPts val="600"/>
              </a:spcBef>
            </a:pPr>
            <a:r>
              <a:rPr lang="en-US" altLang="en-US" sz="2600" dirty="0">
                <a:latin typeface="Times New Roman" panose="02020603050405020304" pitchFamily="18" charset="0"/>
              </a:rPr>
              <a:t>McGraw-Hill, 1998.</a:t>
            </a:r>
          </a:p>
          <a:p>
            <a:pPr algn="just" eaLnBrk="1" hangingPunct="1">
              <a:spcBef>
                <a:spcPts val="600"/>
              </a:spcBef>
            </a:pPr>
            <a:r>
              <a:rPr lang="en-US" altLang="en-US" sz="2600" dirty="0">
                <a:latin typeface="Times New Roman" panose="02020603050405020304" pitchFamily="18" charset="0"/>
              </a:rPr>
              <a:t>[3] Robert L' </a:t>
            </a:r>
            <a:r>
              <a:rPr lang="en-US" altLang="en-US" sz="2600" dirty="0" err="1">
                <a:latin typeface="Times New Roman" panose="02020603050405020304" pitchFamily="18" charset="0"/>
              </a:rPr>
              <a:t>Boylestad</a:t>
            </a:r>
            <a:r>
              <a:rPr lang="en-US" altLang="en-US" sz="2600" dirty="0">
                <a:latin typeface="Times New Roman" panose="02020603050405020304" pitchFamily="18" charset="0"/>
              </a:rPr>
              <a:t> and Louis </a:t>
            </a:r>
            <a:r>
              <a:rPr lang="en-US" altLang="en-US" sz="2600" dirty="0" err="1">
                <a:latin typeface="Times New Roman" panose="02020603050405020304" pitchFamily="18" charset="0"/>
              </a:rPr>
              <a:t>Nashelsky</a:t>
            </a:r>
            <a:r>
              <a:rPr lang="en-US" altLang="en-US" sz="2600" dirty="0">
                <a:latin typeface="Times New Roman" panose="02020603050405020304" pitchFamily="18" charset="0"/>
              </a:rPr>
              <a:t>, Electronic Devices and Circuit Theory,</a:t>
            </a:r>
          </a:p>
          <a:p>
            <a:pPr algn="just" eaLnBrk="1" hangingPunct="1">
              <a:spcBef>
                <a:spcPts val="600"/>
              </a:spcBef>
            </a:pPr>
            <a:r>
              <a:rPr lang="en-US" altLang="en-US" sz="2600" dirty="0">
                <a:latin typeface="Times New Roman" panose="02020603050405020304" pitchFamily="18" charset="0"/>
              </a:rPr>
              <a:t>Pearson Education, Inc., 2013.</a:t>
            </a:r>
          </a:p>
          <a:p>
            <a:pPr algn="just" eaLnBrk="1" hangingPunct="1">
              <a:spcBef>
                <a:spcPts val="600"/>
              </a:spcBef>
            </a:pPr>
            <a:r>
              <a:rPr lang="en-US" altLang="en-US" sz="2600">
                <a:latin typeface="Times New Roman" panose="02020603050405020304" pitchFamily="18" charset="0"/>
              </a:rPr>
              <a:t>[4] </a:t>
            </a:r>
            <a:r>
              <a:rPr lang="en-US" altLang="en-US" sz="2600" dirty="0" err="1">
                <a:latin typeface="Times New Roman" panose="02020603050405020304" pitchFamily="18" charset="0"/>
              </a:rPr>
              <a:t>Berah</a:t>
            </a:r>
            <a:r>
              <a:rPr lang="en-US" altLang="en-US" sz="2600" dirty="0">
                <a:latin typeface="Times New Roman" panose="02020603050405020304" pitchFamily="18" charset="0"/>
              </a:rPr>
              <a:t> </a:t>
            </a:r>
            <a:r>
              <a:rPr lang="en-US" altLang="en-US" sz="2600" dirty="0" err="1">
                <a:latin typeface="Times New Roman" panose="02020603050405020304" pitchFamily="18" charset="0"/>
              </a:rPr>
              <a:t>Razavi</a:t>
            </a:r>
            <a:r>
              <a:rPr lang="en-US" altLang="en-US" sz="2600" dirty="0">
                <a:latin typeface="Times New Roman" panose="02020603050405020304" pitchFamily="18" charset="0"/>
              </a:rPr>
              <a:t>. Fundamentals of microelectronics, </a:t>
            </a:r>
            <a:r>
              <a:rPr lang="en-US" altLang="en-US" sz="2600" dirty="0" err="1">
                <a:latin typeface="Times New Roman" panose="02020603050405020304" pitchFamily="18" charset="0"/>
              </a:rPr>
              <a:t>wiley</a:t>
            </a:r>
            <a:r>
              <a:rPr lang="en-US" altLang="en-US" sz="2600" dirty="0">
                <a:latin typeface="Times New Roman" panose="02020603050405020304" pitchFamily="18" charset="0"/>
              </a:rPr>
              <a:t>, 2006/2013.</a:t>
            </a:r>
            <a:endParaRPr lang="en-US" sz="3200" dirty="0"/>
          </a:p>
        </p:txBody>
      </p:sp>
      <p:sp>
        <p:nvSpPr>
          <p:cNvPr id="8" name="Text Box 6"/>
          <p:cNvSpPr txBox="1">
            <a:spLocks noChangeArrowheads="1"/>
          </p:cNvSpPr>
          <p:nvPr/>
        </p:nvSpPr>
        <p:spPr bwMode="auto">
          <a:xfrm>
            <a:off x="1295400" y="2286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b="1" dirty="0">
                <a:solidFill>
                  <a:srgbClr val="0000CC"/>
                </a:solidFill>
                <a:latin typeface="Times New Roman" panose="02020603050405020304" pitchFamily="18" charset="0"/>
              </a:rPr>
              <a:t>TÀI LIỆU THAM KHẢO</a:t>
            </a:r>
          </a:p>
        </p:txBody>
      </p:sp>
    </p:spTree>
    <p:extLst>
      <p:ext uri="{BB962C8B-B14F-4D97-AF65-F5344CB8AC3E}">
        <p14:creationId xmlns:p14="http://schemas.microsoft.com/office/powerpoint/2010/main" val="26273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18" presetClass="entr" presetSubtype="12"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strips(down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p:cTn id="16"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down)">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down)">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wipe(down)">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20</a:t>
            </a:fld>
            <a:endParaRPr lang="en-US" sz="1800" b="1" i="1" dirty="0"/>
          </a:p>
        </p:txBody>
      </p:sp>
      <p:sp>
        <p:nvSpPr>
          <p:cNvPr id="6" name="Text Box 6"/>
          <p:cNvSpPr txBox="1">
            <a:spLocks noChangeArrowheads="1"/>
          </p:cNvSpPr>
          <p:nvPr/>
        </p:nvSpPr>
        <p:spPr bwMode="auto">
          <a:xfrm>
            <a:off x="76196" y="234084"/>
            <a:ext cx="39893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Điện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dán</a:t>
            </a:r>
            <a:endParaRPr lang="en-US" altLang="en-US" b="1" dirty="0">
              <a:solidFill>
                <a:srgbClr val="FF0000"/>
              </a:solidFill>
              <a:latin typeface="Times New Roman" panose="02020603050405020304" pitchFamily="18" charset="0"/>
            </a:endParaRPr>
          </a:p>
        </p:txBody>
      </p:sp>
      <p:sp>
        <p:nvSpPr>
          <p:cNvPr id="4" name="AutoShape 51" descr="Káº¿t quáº£ hÃ¬nh áº£nh cho pot.resis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3" descr="Káº¿t quáº£ hÃ¬nh áº£nh cho pot.resis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B479335-4A67-4471-A4AF-228D023274BB}"/>
              </a:ext>
            </a:extLst>
          </p:cNvPr>
          <p:cNvSpPr txBox="1"/>
          <p:nvPr/>
        </p:nvSpPr>
        <p:spPr>
          <a:xfrm>
            <a:off x="170864" y="983451"/>
            <a:ext cx="5343671" cy="3416320"/>
          </a:xfrm>
          <a:prstGeom prst="rect">
            <a:avLst/>
          </a:prstGeom>
          <a:noFill/>
        </p:spPr>
        <p:txBody>
          <a:bodyPr wrap="square" rtlCol="0">
            <a:spAutoFit/>
          </a:bodyPr>
          <a:lstStyle/>
          <a:p>
            <a:pPr algn="just"/>
            <a:r>
              <a:rPr lang="vi-VN" sz="2400" b="1" dirty="0"/>
              <a:t>Điện trở bề mặt (Surface mount)</a:t>
            </a:r>
            <a:r>
              <a:rPr lang="vi-VN" sz="2400" dirty="0"/>
              <a:t> là loại điện trở được làm theo công nghệ dán bề mặt, tức là dán trực tiếp lên bảng mạch in. </a:t>
            </a:r>
            <a:endParaRPr lang="en-US" sz="2400" dirty="0"/>
          </a:p>
          <a:p>
            <a:pPr algn="just"/>
            <a:r>
              <a:rPr lang="vi-VN" sz="2400" dirty="0"/>
              <a:t>Kích thước của điện trở loại này có thể nhỏ tới 0,6mm x 0,3mm (so với kích thước thông thường cỡ 8mm của điện trở than và 5cm của điện trở dây quấn)</a:t>
            </a:r>
            <a:endParaRPr lang="en-US" sz="2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16C6DB3-4530-4299-ACEC-D8A38A8DA974}"/>
              </a:ext>
            </a:extLst>
          </p:cNvPr>
          <p:cNvPicPr>
            <a:picLocks noChangeAspect="1"/>
          </p:cNvPicPr>
          <p:nvPr/>
        </p:nvPicPr>
        <p:blipFill>
          <a:blip r:embed="rId3"/>
          <a:stretch>
            <a:fillRect/>
          </a:stretch>
        </p:blipFill>
        <p:spPr>
          <a:xfrm>
            <a:off x="5950637" y="1466289"/>
            <a:ext cx="2853934" cy="2853934"/>
          </a:xfrm>
          <a:prstGeom prst="rect">
            <a:avLst/>
          </a:prstGeom>
        </p:spPr>
      </p:pic>
    </p:spTree>
    <p:extLst>
      <p:ext uri="{BB962C8B-B14F-4D97-AF65-F5344CB8AC3E}">
        <p14:creationId xmlns:p14="http://schemas.microsoft.com/office/powerpoint/2010/main" val="313612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21</a:t>
            </a:fld>
            <a:endParaRPr lang="en-US" sz="1800" b="1" i="1" dirty="0"/>
          </a:p>
        </p:txBody>
      </p:sp>
      <p:sp>
        <p:nvSpPr>
          <p:cNvPr id="6" name="Text Box 6"/>
          <p:cNvSpPr txBox="1">
            <a:spLocks noChangeArrowheads="1"/>
          </p:cNvSpPr>
          <p:nvPr/>
        </p:nvSpPr>
        <p:spPr bwMode="auto">
          <a:xfrm>
            <a:off x="76196" y="234084"/>
            <a:ext cx="39893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Điện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thanh</a:t>
            </a:r>
            <a:endParaRPr lang="en-US" altLang="en-US" b="1" dirty="0">
              <a:solidFill>
                <a:srgbClr val="FF0000"/>
              </a:solidFill>
              <a:latin typeface="Times New Roman" panose="02020603050405020304" pitchFamily="18" charset="0"/>
            </a:endParaRPr>
          </a:p>
        </p:txBody>
      </p:sp>
      <p:sp>
        <p:nvSpPr>
          <p:cNvPr id="4" name="AutoShape 51" descr="Káº¿t quáº£ hÃ¬nh áº£nh cho pot.resis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3" descr="Káº¿t quáº£ hÃ¬nh áº£nh cho pot.resis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B479335-4A67-4471-A4AF-228D023274BB}"/>
              </a:ext>
            </a:extLst>
          </p:cNvPr>
          <p:cNvSpPr txBox="1"/>
          <p:nvPr/>
        </p:nvSpPr>
        <p:spPr>
          <a:xfrm>
            <a:off x="170864" y="983451"/>
            <a:ext cx="8438564" cy="2308324"/>
          </a:xfrm>
          <a:prstGeom prst="rect">
            <a:avLst/>
          </a:prstGeom>
          <a:noFill/>
        </p:spPr>
        <p:txBody>
          <a:bodyPr wrap="square" rtlCol="0">
            <a:spAutoFit/>
          </a:bodyPr>
          <a:lstStyle/>
          <a:p>
            <a:pPr algn="just"/>
            <a:r>
              <a:rPr lang="vi-VN" sz="2400" b="1" dirty="0"/>
              <a:t>Dãy điện trở</a:t>
            </a:r>
            <a:r>
              <a:rPr lang="vi-VN" sz="2400" dirty="0"/>
              <a:t> là loại được sản xuất nhằm đáp ứng cho các ứng dụng cần một loạt các điện trở cùng giá trị mắc song song với nhau (ví dụ như cần hạn dòng cho dãy hoặc ma trận các LED). Loại điện trở này có thể chế tạo rời sau đó hàn chung 1 chân (có vỏ hoặc không có vỏ) hoặc chế tạo theo kiểu vi mạch với kiểu chân SIP hoặc DIP.</a:t>
            </a:r>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FA9BBA5-4FB5-4F77-97EA-1BEC94507D78}"/>
              </a:ext>
            </a:extLst>
          </p:cNvPr>
          <p:cNvPicPr>
            <a:picLocks noChangeAspect="1"/>
          </p:cNvPicPr>
          <p:nvPr/>
        </p:nvPicPr>
        <p:blipFill>
          <a:blip r:embed="rId3"/>
          <a:stretch>
            <a:fillRect/>
          </a:stretch>
        </p:blipFill>
        <p:spPr>
          <a:xfrm>
            <a:off x="3445671" y="3566226"/>
            <a:ext cx="4845119" cy="2089345"/>
          </a:xfrm>
          <a:prstGeom prst="rect">
            <a:avLst/>
          </a:prstGeom>
        </p:spPr>
      </p:pic>
      <p:pic>
        <p:nvPicPr>
          <p:cNvPr id="9" name="Picture 4">
            <a:extLst>
              <a:ext uri="{FF2B5EF4-FFF2-40B4-BE49-F238E27FC236}">
                <a16:creationId xmlns:a16="http://schemas.microsoft.com/office/drawing/2014/main" id="{E38BC6CD-15F4-413C-B5AF-9BCBE6E2849F}"/>
              </a:ext>
            </a:extLst>
          </p:cNvPr>
          <p:cNvPicPr>
            <a:picLocks noChangeAspect="1"/>
          </p:cNvPicPr>
          <p:nvPr/>
        </p:nvPicPr>
        <p:blipFill rotWithShape="1">
          <a:blip r:embed="rId4">
            <a:extLst>
              <a:ext uri="{28A0092B-C50C-407E-A947-70E740481C1C}">
                <a14:useLocalDpi xmlns:a14="http://schemas.microsoft.com/office/drawing/2010/main" val="0"/>
              </a:ext>
            </a:extLst>
          </a:blip>
          <a:srcRect l="63993" t="-2661" r="1409" b="74764"/>
          <a:stretch/>
        </p:blipFill>
        <p:spPr bwMode="auto">
          <a:xfrm>
            <a:off x="170864" y="3169167"/>
            <a:ext cx="3040575" cy="16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52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3915283"/>
            <a:ext cx="631825" cy="365125"/>
          </a:xfrm>
        </p:spPr>
        <p:txBody>
          <a:bodyPr/>
          <a:lstStyle/>
          <a:p>
            <a:pPr>
              <a:defRPr/>
            </a:pPr>
            <a:fld id="{5C77C8BA-C243-4ABA-B072-3C196D851B37}" type="slidenum">
              <a:rPr lang="en-US" sz="1800" b="1" i="1" smtClean="0"/>
              <a:pPr>
                <a:defRPr/>
              </a:pPr>
              <a:t>22</a:t>
            </a:fld>
            <a:endParaRPr lang="en-US" sz="1800" b="1" i="1" dirty="0"/>
          </a:p>
        </p:txBody>
      </p:sp>
      <p:sp>
        <p:nvSpPr>
          <p:cNvPr id="10" name="Text Box 6"/>
          <p:cNvSpPr txBox="1">
            <a:spLocks noChangeArrowheads="1"/>
          </p:cNvSpPr>
          <p:nvPr/>
        </p:nvSpPr>
        <p:spPr bwMode="auto">
          <a:xfrm>
            <a:off x="-1" y="312738"/>
            <a:ext cx="85531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err="1">
                <a:solidFill>
                  <a:srgbClr val="FF0000"/>
                </a:solidFill>
                <a:latin typeface="Times New Roman" panose="02020603050405020304" pitchFamily="18" charset="0"/>
              </a:rPr>
              <a:t>Điện</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có</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trị</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số</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thay</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đổi</a:t>
            </a:r>
            <a:r>
              <a:rPr lang="en-US" altLang="en-US" b="1"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biến</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trở</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nhiệt</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trở</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điện</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trở</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tùy</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áp</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quang</a:t>
            </a:r>
            <a:r>
              <a:rPr lang="en-US" altLang="en-US" dirty="0">
                <a:solidFill>
                  <a:srgbClr val="FF0000"/>
                </a:solidFill>
                <a:latin typeface="Times New Roman" panose="02020603050405020304" pitchFamily="18" charset="0"/>
              </a:rPr>
              <a:t> </a:t>
            </a:r>
            <a:r>
              <a:rPr lang="en-US" altLang="en-US" dirty="0" err="1">
                <a:solidFill>
                  <a:srgbClr val="FF0000"/>
                </a:solidFill>
                <a:latin typeface="Times New Roman" panose="02020603050405020304" pitchFamily="18" charset="0"/>
              </a:rPr>
              <a:t>trở</a:t>
            </a:r>
            <a:endParaRPr lang="en-US" altLang="en-US" dirty="0">
              <a:solidFill>
                <a:srgbClr val="FF0000"/>
              </a:solidFill>
              <a:latin typeface="Times New Roman" panose="02020603050405020304" pitchFamily="18" charset="0"/>
            </a:endParaRPr>
          </a:p>
        </p:txBody>
      </p:sp>
      <p:pic>
        <p:nvPicPr>
          <p:cNvPr id="15" name="Picture 14" descr="p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5121"/>
            <a:ext cx="2514600" cy="20755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5" name="Picture 49" descr="Káº¿t quáº£ hÃ¬nh áº£nh cho pot.resistor"/>
          <p:cNvPicPr>
            <a:picLocks noChangeAspect="1" noChangeArrowheads="1"/>
          </p:cNvPicPr>
          <p:nvPr/>
        </p:nvPicPr>
        <p:blipFill rotWithShape="1">
          <a:blip r:embed="rId4">
            <a:extLst>
              <a:ext uri="{28A0092B-C50C-407E-A947-70E740481C1C}">
                <a14:useLocalDpi xmlns:a14="http://schemas.microsoft.com/office/drawing/2010/main" val="0"/>
              </a:ext>
            </a:extLst>
          </a:blip>
          <a:srcRect l="9486" t="15910" r="7394" b="16697"/>
          <a:stretch/>
        </p:blipFill>
        <p:spPr bwMode="auto">
          <a:xfrm>
            <a:off x="4182263" y="1876447"/>
            <a:ext cx="2375695" cy="237420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51" descr="Káº¿t quáº£ hÃ¬nh áº£nh cho pot.resis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3" descr="Káº¿t quáº£ hÃ¬nh áº£nh cho pot.resis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22" name="Picture 2" descr="potentiometer constru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184646"/>
            <a:ext cx="1981200" cy="1994230"/>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descr="variable resistor conne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199" y="2184646"/>
            <a:ext cx="2460623" cy="20957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6">
            <a:extLst>
              <a:ext uri="{FF2B5EF4-FFF2-40B4-BE49-F238E27FC236}">
                <a16:creationId xmlns:a16="http://schemas.microsoft.com/office/drawing/2014/main" id="{1371029F-E617-445F-9C6A-F88E1BF7E5A1}"/>
              </a:ext>
            </a:extLst>
          </p:cNvPr>
          <p:cNvSpPr txBox="1">
            <a:spLocks noChangeArrowheads="1"/>
          </p:cNvSpPr>
          <p:nvPr/>
        </p:nvSpPr>
        <p:spPr bwMode="auto">
          <a:xfrm>
            <a:off x="988255" y="1310036"/>
            <a:ext cx="3052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err="1">
                <a:solidFill>
                  <a:srgbClr val="FF0000"/>
                </a:solidFill>
                <a:latin typeface="Times New Roman" panose="02020603050405020304" pitchFamily="18" charset="0"/>
              </a:rPr>
              <a:t>Biến</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Trở</a:t>
            </a:r>
            <a:endParaRPr lang="en-US" altLang="en-US"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4882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fade">
                                      <p:cBhvr>
                                        <p:cTn id="12" dur="1000"/>
                                        <p:tgtEl>
                                          <p:spTgt spid="81922"/>
                                        </p:tgtEl>
                                      </p:cBhvr>
                                    </p:animEffect>
                                    <p:anim calcmode="lin" valueType="num">
                                      <p:cBhvr>
                                        <p:cTn id="13" dur="1000" fill="hold"/>
                                        <p:tgtEl>
                                          <p:spTgt spid="81922"/>
                                        </p:tgtEl>
                                        <p:attrNameLst>
                                          <p:attrName>ppt_x</p:attrName>
                                        </p:attrNameLst>
                                      </p:cBhvr>
                                      <p:tavLst>
                                        <p:tav tm="0">
                                          <p:val>
                                            <p:strVal val="#ppt_x"/>
                                          </p:val>
                                        </p:tav>
                                        <p:tav tm="100000">
                                          <p:val>
                                            <p:strVal val="#ppt_x"/>
                                          </p:val>
                                        </p:tav>
                                      </p:tavLst>
                                    </p:anim>
                                    <p:anim calcmode="lin" valueType="num">
                                      <p:cBhvr>
                                        <p:cTn id="14" dur="1000" fill="hold"/>
                                        <p:tgtEl>
                                          <p:spTgt spid="819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85"/>
                                        </p:tgtEl>
                                        <p:attrNameLst>
                                          <p:attrName>style.visibility</p:attrName>
                                        </p:attrNameLst>
                                      </p:cBhvr>
                                      <p:to>
                                        <p:strVal val="visible"/>
                                      </p:to>
                                    </p:set>
                                    <p:animEffect transition="in" filter="fade">
                                      <p:cBhvr>
                                        <p:cTn id="19" dur="1000"/>
                                        <p:tgtEl>
                                          <p:spTgt spid="14385"/>
                                        </p:tgtEl>
                                      </p:cBhvr>
                                    </p:animEffect>
                                    <p:anim calcmode="lin" valueType="num">
                                      <p:cBhvr>
                                        <p:cTn id="20" dur="1000" fill="hold"/>
                                        <p:tgtEl>
                                          <p:spTgt spid="14385"/>
                                        </p:tgtEl>
                                        <p:attrNameLst>
                                          <p:attrName>ppt_x</p:attrName>
                                        </p:attrNameLst>
                                      </p:cBhvr>
                                      <p:tavLst>
                                        <p:tav tm="0">
                                          <p:val>
                                            <p:strVal val="#ppt_x"/>
                                          </p:val>
                                        </p:tav>
                                        <p:tav tm="100000">
                                          <p:val>
                                            <p:strVal val="#ppt_x"/>
                                          </p:val>
                                        </p:tav>
                                      </p:tavLst>
                                    </p:anim>
                                    <p:anim calcmode="lin" valueType="num">
                                      <p:cBhvr>
                                        <p:cTn id="21" dur="1000" fill="hold"/>
                                        <p:tgtEl>
                                          <p:spTgt spid="1438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24"/>
                                        </p:tgtEl>
                                        <p:attrNameLst>
                                          <p:attrName>style.visibility</p:attrName>
                                        </p:attrNameLst>
                                      </p:cBhvr>
                                      <p:to>
                                        <p:strVal val="visible"/>
                                      </p:to>
                                    </p:set>
                                    <p:animEffect transition="in" filter="fade">
                                      <p:cBhvr>
                                        <p:cTn id="26" dur="1000"/>
                                        <p:tgtEl>
                                          <p:spTgt spid="81924"/>
                                        </p:tgtEl>
                                      </p:cBhvr>
                                    </p:animEffect>
                                    <p:anim calcmode="lin" valueType="num">
                                      <p:cBhvr>
                                        <p:cTn id="27" dur="1000" fill="hold"/>
                                        <p:tgtEl>
                                          <p:spTgt spid="81924"/>
                                        </p:tgtEl>
                                        <p:attrNameLst>
                                          <p:attrName>ppt_x</p:attrName>
                                        </p:attrNameLst>
                                      </p:cBhvr>
                                      <p:tavLst>
                                        <p:tav tm="0">
                                          <p:val>
                                            <p:strVal val="#ppt_x"/>
                                          </p:val>
                                        </p:tav>
                                        <p:tav tm="100000">
                                          <p:val>
                                            <p:strVal val="#ppt_x"/>
                                          </p:val>
                                        </p:tav>
                                      </p:tavLst>
                                    </p:anim>
                                    <p:anim calcmode="lin" valueType="num">
                                      <p:cBhvr>
                                        <p:cTn id="28" dur="1000" fill="hold"/>
                                        <p:tgtEl>
                                          <p:spTgt spid="819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23</a:t>
            </a:fld>
            <a:endParaRPr lang="en-US" sz="1800" b="1" i="1" dirty="0"/>
          </a:p>
        </p:txBody>
      </p:sp>
      <p:sp>
        <p:nvSpPr>
          <p:cNvPr id="6" name="Text Box 6"/>
          <p:cNvSpPr txBox="1">
            <a:spLocks noChangeArrowheads="1"/>
          </p:cNvSpPr>
          <p:nvPr/>
        </p:nvSpPr>
        <p:spPr bwMode="auto">
          <a:xfrm>
            <a:off x="138916" y="81125"/>
            <a:ext cx="24249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a:solidFill>
                  <a:srgbClr val="FF0000"/>
                </a:solidFill>
                <a:latin typeface="Times New Roman" panose="02020603050405020304" pitchFamily="18" charset="0"/>
              </a:rPr>
              <a:t>Nhiệt </a:t>
            </a:r>
            <a:r>
              <a:rPr lang="en-US" altLang="en-US" b="1" dirty="0" err="1">
                <a:solidFill>
                  <a:srgbClr val="FF0000"/>
                </a:solidFill>
                <a:latin typeface="Times New Roman" panose="02020603050405020304" pitchFamily="18" charset="0"/>
              </a:rPr>
              <a:t>Trở</a:t>
            </a:r>
            <a:r>
              <a:rPr lang="en-US" altLang="en-US" b="1" dirty="0">
                <a:solidFill>
                  <a:srgbClr val="FF0000"/>
                </a:solidFill>
                <a:latin typeface="Times New Roman" panose="02020603050405020304" pitchFamily="18" charset="0"/>
              </a:rPr>
              <a:t> </a:t>
            </a:r>
          </a:p>
        </p:txBody>
      </p:sp>
      <p:sp>
        <p:nvSpPr>
          <p:cNvPr id="17" name="Text Box 10"/>
          <p:cNvSpPr txBox="1">
            <a:spLocks noChangeArrowheads="1"/>
          </p:cNvSpPr>
          <p:nvPr/>
        </p:nvSpPr>
        <p:spPr bwMode="auto">
          <a:xfrm>
            <a:off x="336980" y="3347367"/>
            <a:ext cx="4854580"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eaLnBrk="1" hangingPunct="1">
              <a:spcBef>
                <a:spcPts val="6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Nhiệt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âm</a:t>
            </a:r>
            <a:r>
              <a:rPr lang="en-US" altLang="en-US" sz="2800" dirty="0">
                <a:latin typeface="Times New Roman" panose="02020603050405020304" pitchFamily="18" charset="0"/>
                <a:cs typeface="Times New Roman" panose="02020603050405020304" pitchFamily="18" charset="0"/>
              </a:rPr>
              <a:t> NTC </a:t>
            </a:r>
          </a:p>
          <a:p>
            <a:pPr eaLnBrk="1" hangingPunct="1">
              <a:spcBef>
                <a:spcPts val="600"/>
              </a:spcBef>
            </a:pPr>
            <a:r>
              <a:rPr lang="en-US" altLang="en-US" sz="2800" dirty="0">
                <a:latin typeface="Times New Roman" panose="02020603050405020304" pitchFamily="18" charset="0"/>
                <a:cs typeface="Times New Roman" panose="02020603050405020304" pitchFamily="18" charset="0"/>
              </a:rPr>
              <a:t>Điện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nhiệt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độ</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giảm</a:t>
            </a:r>
            <a:r>
              <a:rPr lang="en-US" altLang="en-US" sz="2800" dirty="0">
                <a:latin typeface="Times New Roman" panose="02020603050405020304" pitchFamily="18" charset="0"/>
                <a:cs typeface="Times New Roman" panose="02020603050405020304" pitchFamily="18" charset="0"/>
              </a:rPr>
              <a:t>.</a:t>
            </a:r>
          </a:p>
        </p:txBody>
      </p:sp>
      <p:sp>
        <p:nvSpPr>
          <p:cNvPr id="18" name="Text Box 11"/>
          <p:cNvSpPr txBox="1">
            <a:spLocks noChangeArrowheads="1"/>
          </p:cNvSpPr>
          <p:nvPr/>
        </p:nvSpPr>
        <p:spPr bwMode="auto">
          <a:xfrm>
            <a:off x="336980" y="5011420"/>
            <a:ext cx="5235580"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eaLnBrk="1" hangingPunct="1">
              <a:spcBef>
                <a:spcPct val="500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Nhiệt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dương</a:t>
            </a:r>
            <a:r>
              <a:rPr lang="en-US" altLang="en-US" sz="2800" dirty="0">
                <a:latin typeface="Times New Roman" panose="02020603050405020304" pitchFamily="18" charset="0"/>
                <a:cs typeface="Times New Roman" panose="02020603050405020304" pitchFamily="18" charset="0"/>
              </a:rPr>
              <a:t> PTC </a:t>
            </a:r>
          </a:p>
          <a:p>
            <a:pPr eaLnBrk="1" hangingPunct="1">
              <a:spcBef>
                <a:spcPts val="600"/>
              </a:spcBef>
            </a:pPr>
            <a:r>
              <a:rPr lang="en-US" altLang="en-US" sz="2800" dirty="0">
                <a:latin typeface="Times New Roman" panose="02020603050405020304" pitchFamily="18" charset="0"/>
                <a:cs typeface="Times New Roman" panose="02020603050405020304" pitchFamily="18" charset="0"/>
              </a:rPr>
              <a:t>Điện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nhiệt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độ</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tăng</a:t>
            </a:r>
            <a:r>
              <a:rPr lang="en-US" altLang="en-US" sz="2800" dirty="0">
                <a:latin typeface="Times New Roman" panose="02020603050405020304" pitchFamily="18" charset="0"/>
                <a:cs typeface="Times New Roman" panose="02020603050405020304" pitchFamily="18" charset="0"/>
              </a:rPr>
              <a:t>.</a:t>
            </a:r>
          </a:p>
        </p:txBody>
      </p:sp>
      <p:graphicFrame>
        <p:nvGraphicFramePr>
          <p:cNvPr id="20" name="Object 8"/>
          <p:cNvGraphicFramePr>
            <a:graphicFrameLocks noChangeAspect="1"/>
          </p:cNvGraphicFramePr>
          <p:nvPr>
            <p:extLst>
              <p:ext uri="{D42A27DB-BD31-4B8C-83A1-F6EECF244321}">
                <p14:modId xmlns:p14="http://schemas.microsoft.com/office/powerpoint/2010/main" val="3524043795"/>
              </p:ext>
            </p:extLst>
          </p:nvPr>
        </p:nvGraphicFramePr>
        <p:xfrm>
          <a:off x="7006072" y="66492"/>
          <a:ext cx="1828800" cy="993268"/>
        </p:xfrm>
        <a:graphic>
          <a:graphicData uri="http://schemas.openxmlformats.org/presentationml/2006/ole">
            <mc:AlternateContent xmlns:mc="http://schemas.openxmlformats.org/markup-compatibility/2006">
              <mc:Choice xmlns:v="urn:schemas-microsoft-com:vml" Requires="v">
                <p:oleObj name="Visio" r:id="rId3" imgW="847344" imgH="514350" progId="Visio.Drawing.11">
                  <p:embed/>
                </p:oleObj>
              </mc:Choice>
              <mc:Fallback>
                <p:oleObj name="Visio" r:id="rId3" imgW="847344" imgH="514350" progId="Visio.Drawing.11">
                  <p:embed/>
                  <p:pic>
                    <p:nvPicPr>
                      <p:cNvPr id="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072" y="66492"/>
                        <a:ext cx="1828800" cy="993268"/>
                      </a:xfrm>
                      <a:prstGeom prst="rect">
                        <a:avLst/>
                      </a:prstGeom>
                      <a:noFill/>
                      <a:ln>
                        <a:noFill/>
                      </a:ln>
                    </p:spPr>
                  </p:pic>
                </p:oleObj>
              </mc:Fallback>
            </mc:AlternateContent>
          </a:graphicData>
        </a:graphic>
      </p:graphicFrame>
      <p:pic>
        <p:nvPicPr>
          <p:cNvPr id="2" name="Picture 1">
            <a:extLst>
              <a:ext uri="{FF2B5EF4-FFF2-40B4-BE49-F238E27FC236}">
                <a16:creationId xmlns:a16="http://schemas.microsoft.com/office/drawing/2014/main" id="{83CE6350-8218-41CB-8669-CC39282EC19A}"/>
              </a:ext>
            </a:extLst>
          </p:cNvPr>
          <p:cNvPicPr>
            <a:picLocks noChangeAspect="1"/>
          </p:cNvPicPr>
          <p:nvPr/>
        </p:nvPicPr>
        <p:blipFill rotWithShape="1">
          <a:blip r:embed="rId5"/>
          <a:srcRect t="17227" b="22175"/>
          <a:stretch/>
        </p:blipFill>
        <p:spPr>
          <a:xfrm>
            <a:off x="5670227" y="2609429"/>
            <a:ext cx="3136793" cy="1909324"/>
          </a:xfrm>
          <a:prstGeom prst="rect">
            <a:avLst/>
          </a:prstGeom>
        </p:spPr>
      </p:pic>
      <p:pic>
        <p:nvPicPr>
          <p:cNvPr id="4" name="Picture 3">
            <a:extLst>
              <a:ext uri="{FF2B5EF4-FFF2-40B4-BE49-F238E27FC236}">
                <a16:creationId xmlns:a16="http://schemas.microsoft.com/office/drawing/2014/main" id="{E1538C26-6209-4F3E-888E-E1C69585D050}"/>
              </a:ext>
            </a:extLst>
          </p:cNvPr>
          <p:cNvPicPr>
            <a:picLocks noChangeAspect="1"/>
          </p:cNvPicPr>
          <p:nvPr/>
        </p:nvPicPr>
        <p:blipFill>
          <a:blip r:embed="rId6"/>
          <a:stretch>
            <a:fillRect/>
          </a:stretch>
        </p:blipFill>
        <p:spPr>
          <a:xfrm>
            <a:off x="5514975" y="4952283"/>
            <a:ext cx="2867025" cy="1590675"/>
          </a:xfrm>
          <a:prstGeom prst="rect">
            <a:avLst/>
          </a:prstGeom>
        </p:spPr>
      </p:pic>
      <p:sp>
        <p:nvSpPr>
          <p:cNvPr id="9" name="Text Box 10">
            <a:extLst>
              <a:ext uri="{FF2B5EF4-FFF2-40B4-BE49-F238E27FC236}">
                <a16:creationId xmlns:a16="http://schemas.microsoft.com/office/drawing/2014/main" id="{E7DA9FF2-5464-4FE5-A277-A7B2694CE0EC}"/>
              </a:ext>
            </a:extLst>
          </p:cNvPr>
          <p:cNvSpPr txBox="1">
            <a:spLocks noChangeArrowheads="1"/>
          </p:cNvSpPr>
          <p:nvPr/>
        </p:nvSpPr>
        <p:spPr bwMode="auto">
          <a:xfrm>
            <a:off x="336980" y="815529"/>
            <a:ext cx="70336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ts val="6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Nhiệt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là </a:t>
            </a:r>
            <a:r>
              <a:rPr lang="en-US" altLang="en-US" sz="2800" dirty="0" err="1">
                <a:latin typeface="Times New Roman" panose="02020603050405020304" pitchFamily="18" charset="0"/>
                <a:cs typeface="Times New Roman" panose="02020603050405020304" pitchFamily="18" charset="0"/>
              </a:rPr>
              <a:t>loại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điện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trở</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giá</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thay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đổi</a:t>
            </a:r>
            <a:r>
              <a:rPr lang="en-US" altLang="en-US" sz="2800" dirty="0">
                <a:latin typeface="Times New Roman" panose="02020603050405020304" pitchFamily="18" charset="0"/>
                <a:cs typeface="Times New Roman" panose="02020603050405020304" pitchFamily="18" charset="0"/>
              </a:rPr>
              <a:t> đ</a:t>
            </a:r>
            <a:r>
              <a:rPr lang="vi-VN" altLang="en-US" sz="2800" dirty="0">
                <a:latin typeface="Times New Roman" panose="02020603050405020304" pitchFamily="18" charset="0"/>
                <a:cs typeface="Times New Roman" panose="02020603050405020304" pitchFamily="18" charset="0"/>
              </a:rPr>
              <a:t>ư</a:t>
            </a:r>
            <a:r>
              <a:rPr lang="en-US" altLang="en-US" sz="2800" dirty="0" err="1">
                <a:latin typeface="Times New Roman" panose="02020603050405020304" pitchFamily="18" charset="0"/>
                <a:cs typeface="Times New Roman" panose="02020603050405020304" pitchFamily="18" charset="0"/>
              </a:rPr>
              <a:t>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theo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nhiệt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độ</a:t>
            </a:r>
            <a:r>
              <a:rPr lang="en-US" altLang="en-US" sz="2800" dirty="0">
                <a:latin typeface="Times New Roman" panose="02020603050405020304" pitchFamily="18" charset="0"/>
                <a:cs typeface="Times New Roman" panose="02020603050405020304" pitchFamily="18" charset="0"/>
              </a:rPr>
              <a:t>, đ</a:t>
            </a:r>
            <a:r>
              <a:rPr lang="vi-VN" altLang="en-US" sz="2800" dirty="0">
                <a:latin typeface="Times New Roman" panose="02020603050405020304" pitchFamily="18" charset="0"/>
                <a:cs typeface="Times New Roman" panose="02020603050405020304" pitchFamily="18" charset="0"/>
              </a:rPr>
              <a:t>ư</a:t>
            </a:r>
            <a:r>
              <a:rPr lang="en-US" altLang="en-US" sz="2800" dirty="0" err="1">
                <a:latin typeface="Times New Roman" panose="02020603050405020304" pitchFamily="18" charset="0"/>
                <a:cs typeface="Times New Roman" panose="02020603050405020304" pitchFamily="18" charset="0"/>
              </a:rPr>
              <a:t>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sử</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rộng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rãi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làm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cảm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biến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nhiệt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trong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mạch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đo</a:t>
            </a:r>
            <a:r>
              <a:rPr lang="en-US" altLang="en-US" sz="2800" dirty="0">
                <a:latin typeface="Times New Roman" panose="02020603050405020304" pitchFamily="18" charset="0"/>
                <a:cs typeface="Times New Roman" panose="02020603050405020304" pitchFamily="18" charset="0"/>
              </a:rPr>
              <a:t> l</a:t>
            </a:r>
            <a:r>
              <a:rPr lang="vi-VN" altLang="en-US" sz="2800" dirty="0">
                <a:latin typeface="Times New Roman" panose="02020603050405020304" pitchFamily="18" charset="0"/>
                <a:cs typeface="Times New Roman" panose="02020603050405020304" pitchFamily="18" charset="0"/>
              </a:rPr>
              <a:t>ư</a:t>
            </a:r>
            <a:r>
              <a:rPr lang="en-US" altLang="en-US" sz="2800" dirty="0" err="1">
                <a:latin typeface="Times New Roman" panose="02020603050405020304" pitchFamily="18" charset="0"/>
                <a:cs typeface="Times New Roman" panose="02020603050405020304" pitchFamily="18" charset="0"/>
              </a:rPr>
              <a:t>ờng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điều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khiển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mạch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bảo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vệ</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quá</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dòng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bảo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vệ</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qúa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nhiệt</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0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5AC403DD-AB6A-442F-89FF-F00CD49ED243}"/>
              </a:ext>
            </a:extLst>
          </p:cNvPr>
          <p:cNvSpPr>
            <a:spLocks noGrp="1" noChangeArrowheads="1"/>
          </p:cNvSpPr>
          <p:nvPr>
            <p:ph type="body" sz="half" idx="1"/>
          </p:nvPr>
        </p:nvSpPr>
        <p:spPr>
          <a:xfrm>
            <a:off x="275492" y="3428999"/>
            <a:ext cx="8646428" cy="3014004"/>
          </a:xfrm>
        </p:spPr>
        <p:txBody>
          <a:bodyPr>
            <a:normAutofit fontScale="85000" lnSpcReduction="20000"/>
          </a:bodyPr>
          <a:lstStyle/>
          <a:p>
            <a:pPr algn="just" eaLnBrk="1" hangingPunct="1">
              <a:lnSpc>
                <a:spcPct val="120000"/>
              </a:lnSpc>
            </a:pPr>
            <a:r>
              <a:rPr lang="en-US" altLang="en-US" sz="2800" dirty="0">
                <a:latin typeface="Times New Roman" panose="02020603050405020304" pitchFamily="18" charset="0"/>
              </a:rPr>
              <a:t>Là </a:t>
            </a:r>
            <a:r>
              <a:rPr lang="en-US" altLang="en-US" sz="2800" dirty="0" err="1">
                <a:latin typeface="Times New Roman" panose="02020603050405020304" pitchFamily="18" charset="0"/>
              </a:rPr>
              <a:t>loại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trị</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thay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đổi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theo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trị</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áp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đặt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hai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đầu</a:t>
            </a:r>
            <a:r>
              <a:rPr lang="en-US" altLang="en-US" sz="2800" dirty="0">
                <a:latin typeface="Times New Roman" panose="02020603050405020304" pitchFamily="18" charset="0"/>
              </a:rPr>
              <a:t>. </a:t>
            </a:r>
          </a:p>
          <a:p>
            <a:pPr algn="just" eaLnBrk="1" hangingPunct="1">
              <a:lnSpc>
                <a:spcPct val="120000"/>
              </a:lnSpc>
            </a:pPr>
            <a:r>
              <a:rPr lang="en-US" altLang="en-US" sz="2800" dirty="0" err="1">
                <a:latin typeface="Times New Roman" panose="02020603050405020304" pitchFamily="18" charset="0"/>
              </a:rPr>
              <a:t>Khi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áp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đặt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hai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đầu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của</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dưới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mức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quy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định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thì</a:t>
            </a:r>
            <a:r>
              <a:rPr lang="en-US" altLang="en-US" sz="2800" dirty="0">
                <a:latin typeface="Times New Roman" panose="02020603050405020304" pitchFamily="18" charset="0"/>
              </a:rPr>
              <a:t> VDR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trị</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rất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lớn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coi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như</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hở</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mạch</a:t>
            </a:r>
            <a:r>
              <a:rPr lang="en-US" altLang="en-US" sz="2800" dirty="0">
                <a:latin typeface="Times New Roman" panose="02020603050405020304" pitchFamily="18" charset="0"/>
              </a:rPr>
              <a:t>. Khi </a:t>
            </a:r>
            <a:r>
              <a:rPr lang="en-US" altLang="en-US" sz="2800" dirty="0" err="1">
                <a:latin typeface="Times New Roman" panose="02020603050405020304" pitchFamily="18" charset="0"/>
              </a:rPr>
              <a:t>điện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áp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giữa</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hai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đầu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tăng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quá</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mức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quy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định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thì</a:t>
            </a:r>
            <a:r>
              <a:rPr lang="en-US" altLang="en-US" sz="2800" dirty="0">
                <a:latin typeface="Times New Roman" panose="02020603050405020304" pitchFamily="18" charset="0"/>
              </a:rPr>
              <a:t> VDR </a:t>
            </a:r>
            <a:r>
              <a:rPr lang="en-US" altLang="en-US" sz="2800" dirty="0" err="1">
                <a:latin typeface="Times New Roman" panose="02020603050405020304" pitchFamily="18" charset="0"/>
              </a:rPr>
              <a:t>có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trị</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giảm</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xuống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rất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thấp</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coi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như</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ngắn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mạch</a:t>
            </a:r>
            <a:r>
              <a:rPr lang="en-US" altLang="en-US" sz="2800" dirty="0">
                <a:latin typeface="Times New Roman" panose="02020603050405020304" pitchFamily="18" charset="0"/>
              </a:rPr>
              <a:t>.</a:t>
            </a:r>
          </a:p>
          <a:p>
            <a:pPr algn="just" eaLnBrk="1" hangingPunct="1">
              <a:lnSpc>
                <a:spcPct val="120000"/>
              </a:lnSpc>
            </a:pPr>
            <a:r>
              <a:rPr lang="en-US" altLang="en-US" dirty="0" err="1">
                <a:latin typeface="Times New Roman" panose="02020603050405020304" pitchFamily="18" charset="0"/>
              </a:rPr>
              <a:t>Điện</a:t>
            </a:r>
            <a:r>
              <a:rPr lang="en-US" altLang="en-US" dirty="0">
                <a:latin typeface="Times New Roman" panose="02020603050405020304" pitchFamily="18" charset="0"/>
              </a:rPr>
              <a:t> </a:t>
            </a:r>
            <a:r>
              <a:rPr lang="en-US" altLang="en-US" dirty="0" err="1">
                <a:latin typeface="Times New Roman" panose="02020603050405020304" pitchFamily="18" charset="0"/>
              </a:rPr>
              <a:t>trở</a:t>
            </a:r>
            <a:r>
              <a:rPr lang="en-US" altLang="en-US" dirty="0">
                <a:latin typeface="Times New Roman" panose="02020603050405020304" pitchFamily="18" charset="0"/>
              </a:rPr>
              <a:t> </a:t>
            </a:r>
            <a:r>
              <a:rPr lang="en-US" altLang="en-US" dirty="0" err="1">
                <a:latin typeface="Times New Roman" panose="02020603050405020304" pitchFamily="18" charset="0"/>
              </a:rPr>
              <a:t>tùy</a:t>
            </a:r>
            <a:r>
              <a:rPr lang="en-US" altLang="en-US" dirty="0">
                <a:latin typeface="Times New Roman" panose="02020603050405020304" pitchFamily="18" charset="0"/>
              </a:rPr>
              <a:t> </a:t>
            </a:r>
            <a:r>
              <a:rPr lang="en-US" altLang="en-US" dirty="0" err="1">
                <a:latin typeface="Times New Roman" panose="02020603050405020304" pitchFamily="18" charset="0"/>
              </a:rPr>
              <a:t>áp</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 dung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mạch</a:t>
            </a:r>
            <a:r>
              <a:rPr lang="en-US" altLang="en-US" dirty="0">
                <a:latin typeface="Times New Roman" panose="02020603050405020304" pitchFamily="18" charset="0"/>
              </a:rPr>
              <a:t> </a:t>
            </a:r>
            <a:r>
              <a:rPr lang="en-US" altLang="en-US" dirty="0" err="1">
                <a:latin typeface="Times New Roman" panose="02020603050405020304" pitchFamily="18" charset="0"/>
              </a:rPr>
              <a:t>tạo</a:t>
            </a:r>
            <a:r>
              <a:rPr lang="en-US" altLang="en-US" dirty="0">
                <a:latin typeface="Times New Roman" panose="02020603050405020304" pitchFamily="18" charset="0"/>
              </a:rPr>
              <a:t> </a:t>
            </a:r>
            <a:r>
              <a:rPr lang="en-US" altLang="en-US" dirty="0" err="1">
                <a:latin typeface="Times New Roman" panose="02020603050405020304" pitchFamily="18" charset="0"/>
              </a:rPr>
              <a:t>ngưỡng</a:t>
            </a:r>
            <a:r>
              <a:rPr lang="en-US" altLang="en-US" dirty="0">
                <a:latin typeface="Times New Roman" panose="02020603050405020304" pitchFamily="18" charset="0"/>
              </a:rPr>
              <a:t> </a:t>
            </a:r>
            <a:r>
              <a:rPr lang="en-US" altLang="en-US" dirty="0" err="1">
                <a:latin typeface="Times New Roman" panose="02020603050405020304" pitchFamily="18" charset="0"/>
              </a:rPr>
              <a:t>điều</a:t>
            </a:r>
            <a:r>
              <a:rPr lang="en-US" altLang="en-US" dirty="0">
                <a:latin typeface="Times New Roman" panose="02020603050405020304" pitchFamily="18" charset="0"/>
              </a:rPr>
              <a:t> </a:t>
            </a:r>
            <a:r>
              <a:rPr lang="en-US" altLang="en-US" dirty="0" err="1">
                <a:latin typeface="Times New Roman" panose="02020603050405020304" pitchFamily="18" charset="0"/>
              </a:rPr>
              <a:t>khiển</a:t>
            </a:r>
            <a:endParaRPr lang="en-US" altLang="en-US" sz="2800" dirty="0">
              <a:latin typeface="Times New Roman" panose="02020603050405020304" pitchFamily="18" charset="0"/>
            </a:endParaRPr>
          </a:p>
        </p:txBody>
      </p:sp>
      <p:graphicFrame>
        <p:nvGraphicFramePr>
          <p:cNvPr id="72711" name="Object 7">
            <a:extLst>
              <a:ext uri="{FF2B5EF4-FFF2-40B4-BE49-F238E27FC236}">
                <a16:creationId xmlns:a16="http://schemas.microsoft.com/office/drawing/2014/main" id="{9FF53A6D-035A-4068-B5B7-0EAA37BDE35D}"/>
              </a:ext>
            </a:extLst>
          </p:cNvPr>
          <p:cNvGraphicFramePr>
            <a:graphicFrameLocks noGrp="1" noChangeAspect="1"/>
          </p:cNvGraphicFramePr>
          <p:nvPr>
            <p:ph sz="quarter" idx="2"/>
            <p:extLst>
              <p:ext uri="{D42A27DB-BD31-4B8C-83A1-F6EECF244321}">
                <p14:modId xmlns:p14="http://schemas.microsoft.com/office/powerpoint/2010/main" val="1069347668"/>
              </p:ext>
            </p:extLst>
          </p:nvPr>
        </p:nvGraphicFramePr>
        <p:xfrm>
          <a:off x="275492" y="925134"/>
          <a:ext cx="1905000" cy="862013"/>
        </p:xfrm>
        <a:graphic>
          <a:graphicData uri="http://schemas.openxmlformats.org/presentationml/2006/ole">
            <mc:AlternateContent xmlns:mc="http://schemas.openxmlformats.org/markup-compatibility/2006">
              <mc:Choice xmlns:v="urn:schemas-microsoft-com:vml" Requires="v">
                <p:oleObj name="Visio" r:id="rId2" imgW="1346911" imgH="709574" progId="Visio.Drawing.11">
                  <p:embed/>
                </p:oleObj>
              </mc:Choice>
              <mc:Fallback>
                <p:oleObj name="Visio" r:id="rId2" imgW="1346911" imgH="709574" progId="Visio.Drawing.11">
                  <p:embed/>
                  <p:pic>
                    <p:nvPicPr>
                      <p:cNvPr id="72711" name="Object 7">
                        <a:extLst>
                          <a:ext uri="{FF2B5EF4-FFF2-40B4-BE49-F238E27FC236}">
                            <a16:creationId xmlns:a16="http://schemas.microsoft.com/office/drawing/2014/main" id="{9FF53A6D-035A-4068-B5B7-0EAA37BDE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92" y="925134"/>
                        <a:ext cx="1905000" cy="862013"/>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7" name="Object 13">
            <a:extLst>
              <a:ext uri="{FF2B5EF4-FFF2-40B4-BE49-F238E27FC236}">
                <a16:creationId xmlns:a16="http://schemas.microsoft.com/office/drawing/2014/main" id="{9A038736-AEA6-45B5-9C44-B884490C7577}"/>
              </a:ext>
            </a:extLst>
          </p:cNvPr>
          <p:cNvGraphicFramePr>
            <a:graphicFrameLocks noGrp="1" noChangeAspect="1"/>
          </p:cNvGraphicFramePr>
          <p:nvPr>
            <p:ph sz="quarter" idx="3"/>
            <p:extLst>
              <p:ext uri="{D42A27DB-BD31-4B8C-83A1-F6EECF244321}">
                <p14:modId xmlns:p14="http://schemas.microsoft.com/office/powerpoint/2010/main" val="1300642074"/>
              </p:ext>
            </p:extLst>
          </p:nvPr>
        </p:nvGraphicFramePr>
        <p:xfrm>
          <a:off x="275492" y="1954418"/>
          <a:ext cx="1981200" cy="838200"/>
        </p:xfrm>
        <a:graphic>
          <a:graphicData uri="http://schemas.openxmlformats.org/presentationml/2006/ole">
            <mc:AlternateContent xmlns:mc="http://schemas.openxmlformats.org/markup-compatibility/2006">
              <mc:Choice xmlns:v="urn:schemas-microsoft-com:vml" Requires="v">
                <p:oleObj name="Visio" r:id="rId4" imgW="1564843" imgH="747979" progId="Visio.Drawing.11">
                  <p:embed/>
                </p:oleObj>
              </mc:Choice>
              <mc:Fallback>
                <p:oleObj name="Visio" r:id="rId4" imgW="1564843" imgH="747979" progId="Visio.Drawing.11">
                  <p:embed/>
                  <p:pic>
                    <p:nvPicPr>
                      <p:cNvPr id="72717" name="Object 13">
                        <a:extLst>
                          <a:ext uri="{FF2B5EF4-FFF2-40B4-BE49-F238E27FC236}">
                            <a16:creationId xmlns:a16="http://schemas.microsoft.com/office/drawing/2014/main" id="{9A038736-AEA6-45B5-9C44-B884490C7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92" y="1954418"/>
                        <a:ext cx="1981200" cy="838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2720" name="Picture 16" descr="VDR">
            <a:extLst>
              <a:ext uri="{FF2B5EF4-FFF2-40B4-BE49-F238E27FC236}">
                <a16:creationId xmlns:a16="http://schemas.microsoft.com/office/drawing/2014/main" id="{F8174DD4-398B-457A-A357-34E3A3974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893" y="925134"/>
            <a:ext cx="3386163" cy="130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8">
            <a:extLst>
              <a:ext uri="{FF2B5EF4-FFF2-40B4-BE49-F238E27FC236}">
                <a16:creationId xmlns:a16="http://schemas.microsoft.com/office/drawing/2014/main" id="{72CB5367-783E-4A85-A318-32E81205FB5B}"/>
              </a:ext>
            </a:extLst>
          </p:cNvPr>
          <p:cNvSpPr>
            <a:spLocks noChangeArrowheads="1"/>
          </p:cNvSpPr>
          <p:nvPr/>
        </p:nvSpPr>
        <p:spPr bwMode="auto">
          <a:xfrm>
            <a:off x="275492" y="290732"/>
            <a:ext cx="8378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Điện</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trở</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tùy</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áp</a:t>
            </a:r>
            <a:r>
              <a:rPr lang="en-US" altLang="en-US" sz="2800" b="1" dirty="0">
                <a:solidFill>
                  <a:srgbClr val="FF0000"/>
                </a:solidFill>
                <a:latin typeface="Times New Roman" panose="02020603050405020304" pitchFamily="18" charset="0"/>
              </a:rPr>
              <a:t>: </a:t>
            </a:r>
            <a:r>
              <a:rPr lang="en-US" altLang="en-US" sz="2800" b="1" i="1" dirty="0">
                <a:solidFill>
                  <a:srgbClr val="FF0000"/>
                </a:solidFill>
                <a:latin typeface="Times New Roman" panose="02020603050405020304" pitchFamily="18" charset="0"/>
              </a:rPr>
              <a:t>(Voltage Dependent Resistor - VDR)</a:t>
            </a:r>
          </a:p>
        </p:txBody>
      </p:sp>
      <p:pic>
        <p:nvPicPr>
          <p:cNvPr id="2" name="Picture 1">
            <a:extLst>
              <a:ext uri="{FF2B5EF4-FFF2-40B4-BE49-F238E27FC236}">
                <a16:creationId xmlns:a16="http://schemas.microsoft.com/office/drawing/2014/main" id="{85E1857E-2A0C-489B-8869-CBDEF3A78EA8}"/>
              </a:ext>
            </a:extLst>
          </p:cNvPr>
          <p:cNvPicPr>
            <a:picLocks noChangeAspect="1"/>
          </p:cNvPicPr>
          <p:nvPr/>
        </p:nvPicPr>
        <p:blipFill>
          <a:blip r:embed="rId7"/>
          <a:stretch>
            <a:fillRect/>
          </a:stretch>
        </p:blipFill>
        <p:spPr>
          <a:xfrm>
            <a:off x="6435895" y="752585"/>
            <a:ext cx="2486025" cy="2733675"/>
          </a:xfrm>
          <a:prstGeom prst="rect">
            <a:avLst/>
          </a:prstGeom>
        </p:spPr>
      </p:pic>
      <p:sp>
        <p:nvSpPr>
          <p:cNvPr id="3" name="Slide Number Placeholder 2">
            <a:extLst>
              <a:ext uri="{FF2B5EF4-FFF2-40B4-BE49-F238E27FC236}">
                <a16:creationId xmlns:a16="http://schemas.microsoft.com/office/drawing/2014/main" id="{BA26B8AC-EEEC-4814-8EC9-506C3E21F1D2}"/>
              </a:ext>
            </a:extLst>
          </p:cNvPr>
          <p:cNvSpPr>
            <a:spLocks noGrp="1"/>
          </p:cNvSpPr>
          <p:nvPr>
            <p:ph type="sldNum" sz="quarter" idx="12"/>
          </p:nvPr>
        </p:nvSpPr>
        <p:spPr/>
        <p:txBody>
          <a:bodyPr/>
          <a:lstStyle/>
          <a:p>
            <a:pPr>
              <a:defRPr/>
            </a:pPr>
            <a:fld id="{7814447E-0149-44D9-B9FD-E3CA245ACC2D}" type="slidenum">
              <a:rPr lang="en-US" smtClean="0"/>
              <a:pPr>
                <a:defRPr/>
              </a:pPr>
              <a:t>24</a:t>
            </a:fld>
            <a:endParaRPr lang="en-US"/>
          </a:p>
        </p:txBody>
      </p:sp>
    </p:spTree>
    <p:extLst>
      <p:ext uri="{BB962C8B-B14F-4D97-AF65-F5344CB8AC3E}">
        <p14:creationId xmlns:p14="http://schemas.microsoft.com/office/powerpoint/2010/main" val="487959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diamond(in)">
                                      <p:cBhvr>
                                        <p:cTn id="7" dur="2000"/>
                                        <p:tgtEl>
                                          <p:spTgt spid="72711"/>
                                        </p:tgtEl>
                                      </p:cBhvr>
                                    </p:animEffect>
                                  </p:childTnLst>
                                </p:cTn>
                              </p:par>
                              <p:par>
                                <p:cTn id="8" presetID="8" presetClass="entr" presetSubtype="16" fill="hold" nodeType="withEffect">
                                  <p:stCondLst>
                                    <p:cond delay="0"/>
                                  </p:stCondLst>
                                  <p:childTnLst>
                                    <p:set>
                                      <p:cBhvr>
                                        <p:cTn id="9" dur="1" fill="hold">
                                          <p:stCondLst>
                                            <p:cond delay="0"/>
                                          </p:stCondLst>
                                        </p:cTn>
                                        <p:tgtEl>
                                          <p:spTgt spid="72720"/>
                                        </p:tgtEl>
                                        <p:attrNameLst>
                                          <p:attrName>style.visibility</p:attrName>
                                        </p:attrNameLst>
                                      </p:cBhvr>
                                      <p:to>
                                        <p:strVal val="visible"/>
                                      </p:to>
                                    </p:set>
                                    <p:animEffect transition="in" filter="diamond(in)">
                                      <p:cBhvr>
                                        <p:cTn id="10" dur="2000"/>
                                        <p:tgtEl>
                                          <p:spTgt spid="72720"/>
                                        </p:tgtEl>
                                      </p:cBhvr>
                                    </p:animEffect>
                                  </p:childTnLst>
                                </p:cTn>
                              </p:par>
                              <p:par>
                                <p:cTn id="11" presetID="8" presetClass="entr" presetSubtype="16" fill="hold" nodeType="withEffect">
                                  <p:stCondLst>
                                    <p:cond delay="0"/>
                                  </p:stCondLst>
                                  <p:childTnLst>
                                    <p:set>
                                      <p:cBhvr>
                                        <p:cTn id="12" dur="1" fill="hold">
                                          <p:stCondLst>
                                            <p:cond delay="0"/>
                                          </p:stCondLst>
                                        </p:cTn>
                                        <p:tgtEl>
                                          <p:spTgt spid="72717"/>
                                        </p:tgtEl>
                                        <p:attrNameLst>
                                          <p:attrName>style.visibility</p:attrName>
                                        </p:attrNameLst>
                                      </p:cBhvr>
                                      <p:to>
                                        <p:strVal val="visible"/>
                                      </p:to>
                                    </p:set>
                                    <p:animEffect transition="in" filter="diamond(in)">
                                      <p:cBhvr>
                                        <p:cTn id="13" dur="2000"/>
                                        <p:tgtEl>
                                          <p:spTgt spid="727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72707">
                                            <p:txEl>
                                              <p:pRg st="0" end="0"/>
                                            </p:txEl>
                                          </p:spTgt>
                                        </p:tgtEl>
                                        <p:attrNameLst>
                                          <p:attrName>style.visibility</p:attrName>
                                        </p:attrNameLst>
                                      </p:cBhvr>
                                      <p:to>
                                        <p:strVal val="visible"/>
                                      </p:to>
                                    </p:set>
                                    <p:anim calcmode="lin" valueType="num">
                                      <p:cBhvr additive="base">
                                        <p:cTn id="18" dur="20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19" dur="20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2707">
                                            <p:txEl>
                                              <p:pRg st="1" end="1"/>
                                            </p:txEl>
                                          </p:spTgt>
                                        </p:tgtEl>
                                        <p:attrNameLst>
                                          <p:attrName>style.visibility</p:attrName>
                                        </p:attrNameLst>
                                      </p:cBhvr>
                                      <p:to>
                                        <p:strVal val="visible"/>
                                      </p:to>
                                    </p:set>
                                    <p:anim calcmode="lin" valueType="num">
                                      <p:cBhvr additive="base">
                                        <p:cTn id="24" dur="20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2707">
                                            <p:txEl>
                                              <p:pRg st="2" end="2"/>
                                            </p:txEl>
                                          </p:spTgt>
                                        </p:tgtEl>
                                        <p:attrNameLst>
                                          <p:attrName>style.visibility</p:attrName>
                                        </p:attrNameLst>
                                      </p:cBhvr>
                                      <p:to>
                                        <p:strVal val="visible"/>
                                      </p:to>
                                    </p:set>
                                    <p:anim calcmode="lin" valueType="num">
                                      <p:cBhvr additive="base">
                                        <p:cTn id="30" dur="20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25</a:t>
            </a:fld>
            <a:endParaRPr lang="en-US" sz="1800" b="1" i="1" dirty="0"/>
          </a:p>
        </p:txBody>
      </p:sp>
      <p:sp>
        <p:nvSpPr>
          <p:cNvPr id="10" name="Text Box 6"/>
          <p:cNvSpPr txBox="1">
            <a:spLocks noChangeArrowheads="1"/>
          </p:cNvSpPr>
          <p:nvPr/>
        </p:nvSpPr>
        <p:spPr bwMode="auto">
          <a:xfrm>
            <a:off x="320285" y="65984"/>
            <a:ext cx="2438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err="1">
                <a:solidFill>
                  <a:srgbClr val="FF0000"/>
                </a:solidFill>
                <a:latin typeface="Times New Roman" panose="02020603050405020304" pitchFamily="18" charset="0"/>
              </a:rPr>
              <a:t>Quang</a:t>
            </a:r>
            <a:r>
              <a:rPr lang="en-US" altLang="en-US" b="1" dirty="0">
                <a:solidFill>
                  <a:srgbClr val="FF0000"/>
                </a:solidFill>
                <a:latin typeface="Times New Roman" panose="02020603050405020304" pitchFamily="18" charset="0"/>
              </a:rPr>
              <a:t> </a:t>
            </a:r>
            <a:r>
              <a:rPr lang="en-US" altLang="en-US" b="1" dirty="0" err="1">
                <a:solidFill>
                  <a:srgbClr val="FF0000"/>
                </a:solidFill>
                <a:latin typeface="Times New Roman" panose="02020603050405020304" pitchFamily="18" charset="0"/>
              </a:rPr>
              <a:t>Trở</a:t>
            </a:r>
            <a:endParaRPr lang="en-US" altLang="en-US" b="1" dirty="0">
              <a:solidFill>
                <a:srgbClr val="FF0000"/>
              </a:solidFill>
              <a:latin typeface="Times New Roman" panose="02020603050405020304" pitchFamily="18" charset="0"/>
            </a:endParaRPr>
          </a:p>
        </p:txBody>
      </p:sp>
      <p:graphicFrame>
        <p:nvGraphicFramePr>
          <p:cNvPr id="21" name="Object 7"/>
          <p:cNvGraphicFramePr>
            <a:graphicFrameLocks noChangeAspect="1"/>
          </p:cNvGraphicFramePr>
          <p:nvPr/>
        </p:nvGraphicFramePr>
        <p:xfrm>
          <a:off x="358169" y="615015"/>
          <a:ext cx="1373908" cy="740577"/>
        </p:xfrm>
        <a:graphic>
          <a:graphicData uri="http://schemas.openxmlformats.org/presentationml/2006/ole">
            <mc:AlternateContent xmlns:mc="http://schemas.openxmlformats.org/markup-compatibility/2006">
              <mc:Choice xmlns:v="urn:schemas-microsoft-com:vml" Requires="v">
                <p:oleObj name="Visio" r:id="rId3" imgW="847344" imgH="495300" progId="Visio.Drawing.11">
                  <p:embed/>
                </p:oleObj>
              </mc:Choice>
              <mc:Fallback>
                <p:oleObj name="Visio" r:id="rId3" imgW="847344" imgH="495300" progId="Visio.Drawing.11">
                  <p:embed/>
                  <p:pic>
                    <p:nvPicPr>
                      <p:cNvPr id="2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69" y="615015"/>
                        <a:ext cx="1373908" cy="740577"/>
                      </a:xfrm>
                      <a:prstGeom prst="rect">
                        <a:avLst/>
                      </a:prstGeom>
                      <a:noFill/>
                      <a:ln>
                        <a:noFill/>
                      </a:ln>
                      <a:effectLst/>
                    </p:spPr>
                  </p:pic>
                </p:oleObj>
              </mc:Fallback>
            </mc:AlternateContent>
          </a:graphicData>
        </a:graphic>
      </p:graphicFrame>
      <p:grpSp>
        <p:nvGrpSpPr>
          <p:cNvPr id="24" name="Group 15"/>
          <p:cNvGrpSpPr>
            <a:grpSpLocks/>
          </p:cNvGrpSpPr>
          <p:nvPr/>
        </p:nvGrpSpPr>
        <p:grpSpPr bwMode="auto">
          <a:xfrm>
            <a:off x="6149322" y="228730"/>
            <a:ext cx="2636509" cy="1597001"/>
            <a:chOff x="2009" y="2564"/>
            <a:chExt cx="2407" cy="1372"/>
          </a:xfrm>
        </p:grpSpPr>
        <p:pic>
          <p:nvPicPr>
            <p:cNvPr id="2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564"/>
              <a:ext cx="1488"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3" descr="light-dependent-resistor"/>
            <p:cNvPicPr>
              <a:picLocks noChangeAspect="1" noChangeArrowheads="1"/>
            </p:cNvPicPr>
            <p:nvPr/>
          </p:nvPicPr>
          <p:blipFill rotWithShape="1">
            <a:blip r:embed="rId6">
              <a:extLst>
                <a:ext uri="{28A0092B-C50C-407E-A947-70E740481C1C}">
                  <a14:useLocalDpi xmlns:a14="http://schemas.microsoft.com/office/drawing/2010/main" val="0"/>
                </a:ext>
              </a:extLst>
            </a:blip>
            <a:srcRect r="37601"/>
            <a:stretch/>
          </p:blipFill>
          <p:spPr bwMode="auto">
            <a:xfrm>
              <a:off x="2009" y="2573"/>
              <a:ext cx="899"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Picture 1">
            <a:extLst>
              <a:ext uri="{FF2B5EF4-FFF2-40B4-BE49-F238E27FC236}">
                <a16:creationId xmlns:a16="http://schemas.microsoft.com/office/drawing/2014/main" id="{728DB096-C0B3-4024-8F74-46493800408B}"/>
              </a:ext>
            </a:extLst>
          </p:cNvPr>
          <p:cNvPicPr>
            <a:picLocks noChangeAspect="1"/>
          </p:cNvPicPr>
          <p:nvPr/>
        </p:nvPicPr>
        <p:blipFill>
          <a:blip r:embed="rId7"/>
          <a:stretch>
            <a:fillRect/>
          </a:stretch>
        </p:blipFill>
        <p:spPr>
          <a:xfrm>
            <a:off x="1986961" y="533704"/>
            <a:ext cx="1513729" cy="966100"/>
          </a:xfrm>
          <a:prstGeom prst="rect">
            <a:avLst/>
          </a:prstGeom>
        </p:spPr>
      </p:pic>
      <p:pic>
        <p:nvPicPr>
          <p:cNvPr id="4" name="Picture 3">
            <a:extLst>
              <a:ext uri="{FF2B5EF4-FFF2-40B4-BE49-F238E27FC236}">
                <a16:creationId xmlns:a16="http://schemas.microsoft.com/office/drawing/2014/main" id="{FA7DA1B5-F8DA-42A5-8E12-F930B26A8EA9}"/>
              </a:ext>
            </a:extLst>
          </p:cNvPr>
          <p:cNvPicPr>
            <a:picLocks noChangeAspect="1"/>
          </p:cNvPicPr>
          <p:nvPr/>
        </p:nvPicPr>
        <p:blipFill>
          <a:blip r:embed="rId8"/>
          <a:stretch>
            <a:fillRect/>
          </a:stretch>
        </p:blipFill>
        <p:spPr>
          <a:xfrm>
            <a:off x="3660753" y="161781"/>
            <a:ext cx="1513729" cy="2276553"/>
          </a:xfrm>
          <a:prstGeom prst="rect">
            <a:avLst/>
          </a:prstGeom>
        </p:spPr>
      </p:pic>
      <p:pic>
        <p:nvPicPr>
          <p:cNvPr id="5" name="Picture 4">
            <a:extLst>
              <a:ext uri="{FF2B5EF4-FFF2-40B4-BE49-F238E27FC236}">
                <a16:creationId xmlns:a16="http://schemas.microsoft.com/office/drawing/2014/main" id="{37C5E146-843C-4B82-A19E-5FED098890D2}"/>
              </a:ext>
            </a:extLst>
          </p:cNvPr>
          <p:cNvPicPr>
            <a:picLocks noChangeAspect="1"/>
          </p:cNvPicPr>
          <p:nvPr/>
        </p:nvPicPr>
        <p:blipFill>
          <a:blip r:embed="rId9"/>
          <a:stretch>
            <a:fillRect/>
          </a:stretch>
        </p:blipFill>
        <p:spPr>
          <a:xfrm>
            <a:off x="268631" y="1587068"/>
            <a:ext cx="3057121" cy="2400880"/>
          </a:xfrm>
          <a:prstGeom prst="rect">
            <a:avLst/>
          </a:prstGeom>
        </p:spPr>
      </p:pic>
      <p:pic>
        <p:nvPicPr>
          <p:cNvPr id="7" name="Picture 6">
            <a:extLst>
              <a:ext uri="{FF2B5EF4-FFF2-40B4-BE49-F238E27FC236}">
                <a16:creationId xmlns:a16="http://schemas.microsoft.com/office/drawing/2014/main" id="{AC72B044-9831-4421-AC72-78E980B021C4}"/>
              </a:ext>
            </a:extLst>
          </p:cNvPr>
          <p:cNvPicPr>
            <a:picLocks noChangeAspect="1"/>
          </p:cNvPicPr>
          <p:nvPr/>
        </p:nvPicPr>
        <p:blipFill>
          <a:blip r:embed="rId10"/>
          <a:stretch>
            <a:fillRect/>
          </a:stretch>
        </p:blipFill>
        <p:spPr>
          <a:xfrm>
            <a:off x="5174483" y="1953256"/>
            <a:ext cx="2950480" cy="1973415"/>
          </a:xfrm>
          <a:prstGeom prst="rect">
            <a:avLst/>
          </a:prstGeom>
        </p:spPr>
      </p:pic>
      <p:sp>
        <p:nvSpPr>
          <p:cNvPr id="23" name="Rectangle 3">
            <a:extLst>
              <a:ext uri="{FF2B5EF4-FFF2-40B4-BE49-F238E27FC236}">
                <a16:creationId xmlns:a16="http://schemas.microsoft.com/office/drawing/2014/main" id="{8FB020EF-640E-4B1C-BF98-A80F92424480}"/>
              </a:ext>
            </a:extLst>
          </p:cNvPr>
          <p:cNvSpPr txBox="1">
            <a:spLocks noChangeArrowheads="1"/>
          </p:cNvSpPr>
          <p:nvPr/>
        </p:nvSpPr>
        <p:spPr>
          <a:xfrm>
            <a:off x="268631" y="4028359"/>
            <a:ext cx="8686800" cy="19102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latin typeface="Times New Roman" panose="02020603050405020304" pitchFamily="18" charset="0"/>
              </a:rPr>
              <a:t> Quang </a:t>
            </a:r>
            <a:r>
              <a:rPr lang="en-US" altLang="en-US" dirty="0" err="1">
                <a:latin typeface="Times New Roman" panose="02020603050405020304" pitchFamily="18" charset="0"/>
              </a:rPr>
              <a:t>trở</a:t>
            </a:r>
            <a:r>
              <a:rPr lang="en-US" altLang="en-US" dirty="0">
                <a:latin typeface="Times New Roman" panose="02020603050405020304" pitchFamily="18" charset="0"/>
              </a:rPr>
              <a:t> </a:t>
            </a:r>
            <a:r>
              <a:rPr lang="en-US" altLang="en-US" dirty="0" err="1">
                <a:latin typeface="Times New Roman" panose="02020603050405020304" pitchFamily="18" charset="0"/>
              </a:rPr>
              <a:t>thường</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 </a:t>
            </a:r>
            <a:r>
              <a:rPr lang="en-US" altLang="en-US" dirty="0" err="1">
                <a:latin typeface="Times New Roman" panose="02020603050405020304" pitchFamily="18" charset="0"/>
              </a:rPr>
              <a:t>chế</a:t>
            </a:r>
            <a:r>
              <a:rPr lang="en-US" altLang="en-US" dirty="0">
                <a:latin typeface="Times New Roman" panose="02020603050405020304" pitchFamily="18" charset="0"/>
              </a:rPr>
              <a:t> </a:t>
            </a:r>
            <a:r>
              <a:rPr lang="en-US" altLang="en-US" dirty="0" err="1">
                <a:latin typeface="Times New Roman" panose="02020603050405020304" pitchFamily="18" charset="0"/>
              </a:rPr>
              <a:t>tạo</a:t>
            </a:r>
            <a:r>
              <a:rPr lang="en-US" altLang="en-US" dirty="0">
                <a:latin typeface="Times New Roman" panose="02020603050405020304" pitchFamily="18" charset="0"/>
              </a:rPr>
              <a:t> </a:t>
            </a:r>
            <a:r>
              <a:rPr lang="en-US" altLang="en-US" dirty="0" err="1">
                <a:latin typeface="Times New Roman" panose="02020603050405020304" pitchFamily="18" charset="0"/>
              </a:rPr>
              <a:t>từ</a:t>
            </a:r>
            <a:r>
              <a:rPr lang="en-US" altLang="en-US" dirty="0">
                <a:latin typeface="Times New Roman" panose="02020603050405020304" pitchFamily="18" charset="0"/>
              </a:rPr>
              <a:t> </a:t>
            </a:r>
            <a:r>
              <a:rPr lang="en-US" altLang="en-US" dirty="0" err="1">
                <a:latin typeface="Times New Roman" panose="02020603050405020304" pitchFamily="18" charset="0"/>
              </a:rPr>
              <a:t>chất</a:t>
            </a:r>
            <a:r>
              <a:rPr lang="en-US" altLang="en-US" dirty="0">
                <a:latin typeface="Times New Roman" panose="02020603050405020304" pitchFamily="18" charset="0"/>
              </a:rPr>
              <a:t> </a:t>
            </a:r>
            <a:r>
              <a:rPr lang="en-US" altLang="en-US" dirty="0" err="1">
                <a:latin typeface="Times New Roman" panose="02020603050405020304" pitchFamily="18" charset="0"/>
              </a:rPr>
              <a:t>Sunfur</a:t>
            </a:r>
            <a:r>
              <a:rPr lang="en-US" altLang="en-US" dirty="0">
                <a:latin typeface="Times New Roman" panose="02020603050405020304" pitchFamily="18" charset="0"/>
              </a:rPr>
              <a:t> - </a:t>
            </a:r>
            <a:r>
              <a:rPr lang="en-US" altLang="en-US" dirty="0" err="1">
                <a:latin typeface="Times New Roman" panose="02020603050405020304" pitchFamily="18" charset="0"/>
              </a:rPr>
              <a:t>catmium</a:t>
            </a:r>
            <a:r>
              <a:rPr lang="en-US" altLang="en-US" dirty="0">
                <a:latin typeface="Times New Roman" panose="02020603050405020304" pitchFamily="18" charset="0"/>
              </a:rPr>
              <a:t> Khi </a:t>
            </a:r>
            <a:r>
              <a:rPr lang="en-US" altLang="en-US" dirty="0" err="1">
                <a:latin typeface="Times New Roman" panose="02020603050405020304" pitchFamily="18" charset="0"/>
              </a:rPr>
              <a:t>độ</a:t>
            </a:r>
            <a:r>
              <a:rPr lang="en-US" altLang="en-US" dirty="0">
                <a:latin typeface="Times New Roman" panose="02020603050405020304" pitchFamily="18" charset="0"/>
              </a:rPr>
              <a:t> </a:t>
            </a:r>
            <a:r>
              <a:rPr lang="en-US" altLang="en-US" dirty="0" err="1">
                <a:latin typeface="Times New Roman" panose="02020603050405020304" pitchFamily="18" charset="0"/>
              </a:rPr>
              <a:t>chiếu</a:t>
            </a:r>
            <a:r>
              <a:rPr lang="en-US" altLang="en-US" dirty="0">
                <a:latin typeface="Times New Roman" panose="02020603050405020304" pitchFamily="18" charset="0"/>
              </a:rPr>
              <a:t> </a:t>
            </a:r>
            <a:r>
              <a:rPr lang="en-US" altLang="en-US" dirty="0" err="1">
                <a:latin typeface="Times New Roman" panose="02020603050405020304" pitchFamily="18" charset="0"/>
              </a:rPr>
              <a:t>sáng</a:t>
            </a:r>
            <a:r>
              <a:rPr lang="en-US" altLang="en-US" dirty="0">
                <a:latin typeface="Times New Roman" panose="02020603050405020304" pitchFamily="18" charset="0"/>
              </a:rPr>
              <a:t> </a:t>
            </a:r>
            <a:r>
              <a:rPr lang="en-US" altLang="en-US" dirty="0" err="1">
                <a:latin typeface="Times New Roman" panose="02020603050405020304" pitchFamily="18" charset="0"/>
              </a:rPr>
              <a:t>vào</a:t>
            </a:r>
            <a:r>
              <a:rPr lang="en-US" altLang="en-US" dirty="0">
                <a:latin typeface="Times New Roman" panose="02020603050405020304" pitchFamily="18" charset="0"/>
              </a:rPr>
              <a:t> </a:t>
            </a:r>
            <a:r>
              <a:rPr lang="en-US" altLang="en-US" dirty="0" err="1">
                <a:latin typeface="Times New Roman" panose="02020603050405020304" pitchFamily="18" charset="0"/>
              </a:rPr>
              <a:t>quang</a:t>
            </a:r>
            <a:r>
              <a:rPr lang="en-US" altLang="en-US" dirty="0">
                <a:latin typeface="Times New Roman" panose="02020603050405020304" pitchFamily="18" charset="0"/>
              </a:rPr>
              <a:t> </a:t>
            </a:r>
            <a:r>
              <a:rPr lang="en-US" altLang="en-US" dirty="0" err="1">
                <a:latin typeface="Times New Roman" panose="02020603050405020304" pitchFamily="18" charset="0"/>
              </a:rPr>
              <a:t>trở</a:t>
            </a:r>
            <a:r>
              <a:rPr lang="en-US" altLang="en-US" dirty="0">
                <a:latin typeface="Times New Roman" panose="02020603050405020304" pitchFamily="18" charset="0"/>
              </a:rPr>
              <a:t> </a:t>
            </a:r>
            <a:r>
              <a:rPr lang="en-US" altLang="en-US" dirty="0" err="1">
                <a:latin typeface="Times New Roman" panose="02020603050405020304" pitchFamily="18" charset="0"/>
              </a:rPr>
              <a:t>càng</a:t>
            </a:r>
            <a:r>
              <a:rPr lang="en-US" altLang="en-US" dirty="0">
                <a:latin typeface="Times New Roman" panose="02020603050405020304" pitchFamily="18" charset="0"/>
              </a:rPr>
              <a:t> </a:t>
            </a:r>
            <a:r>
              <a:rPr lang="en-US" altLang="en-US" dirty="0" err="1">
                <a:latin typeface="Times New Roman" panose="02020603050405020304" pitchFamily="18" charset="0"/>
              </a:rPr>
              <a:t>mạnh</a:t>
            </a:r>
            <a:r>
              <a:rPr lang="en-US" altLang="en-US" dirty="0">
                <a:latin typeface="Times New Roman" panose="02020603050405020304" pitchFamily="18" charset="0"/>
              </a:rPr>
              <a:t> </a:t>
            </a:r>
            <a:r>
              <a:rPr lang="en-US" altLang="en-US" dirty="0" err="1">
                <a:latin typeface="Times New Roman" panose="02020603050405020304" pitchFamily="18" charset="0"/>
              </a:rPr>
              <a:t>thì</a:t>
            </a:r>
            <a:r>
              <a:rPr lang="en-US" altLang="en-US" dirty="0">
                <a:latin typeface="Times New Roman" panose="02020603050405020304" pitchFamily="18" charset="0"/>
              </a:rPr>
              <a:t> </a:t>
            </a:r>
            <a:r>
              <a:rPr lang="en-US" altLang="en-US" dirty="0" err="1">
                <a:latin typeface="Times New Roman" panose="02020603050405020304" pitchFamily="18" charset="0"/>
              </a:rPr>
              <a:t>điện</a:t>
            </a:r>
            <a:r>
              <a:rPr lang="en-US" altLang="en-US" dirty="0">
                <a:latin typeface="Times New Roman" panose="02020603050405020304" pitchFamily="18" charset="0"/>
              </a:rPr>
              <a:t> </a:t>
            </a:r>
            <a:r>
              <a:rPr lang="en-US" altLang="en-US" dirty="0" err="1">
                <a:latin typeface="Times New Roman" panose="02020603050405020304" pitchFamily="18" charset="0"/>
              </a:rPr>
              <a:t>trở</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trị</a:t>
            </a:r>
            <a:r>
              <a:rPr lang="en-US" altLang="en-US" dirty="0">
                <a:latin typeface="Times New Roman" panose="02020603050405020304" pitchFamily="18" charset="0"/>
              </a:rPr>
              <a:t> </a:t>
            </a:r>
            <a:r>
              <a:rPr lang="en-US" altLang="en-US" dirty="0" err="1">
                <a:latin typeface="Times New Roman" panose="02020603050405020304" pitchFamily="18" charset="0"/>
              </a:rPr>
              <a:t>số</a:t>
            </a:r>
            <a:r>
              <a:rPr lang="en-US" altLang="en-US" dirty="0">
                <a:latin typeface="Times New Roman" panose="02020603050405020304" pitchFamily="18" charset="0"/>
              </a:rPr>
              <a:t> </a:t>
            </a:r>
            <a:r>
              <a:rPr lang="en-US" altLang="en-US" dirty="0" err="1">
                <a:latin typeface="Times New Roman" panose="02020603050405020304" pitchFamily="18" charset="0"/>
              </a:rPr>
              <a:t>càng</a:t>
            </a:r>
            <a:r>
              <a:rPr lang="en-US" altLang="en-US" dirty="0">
                <a:latin typeface="Times New Roman" panose="02020603050405020304" pitchFamily="18" charset="0"/>
              </a:rPr>
              <a:t> </a:t>
            </a:r>
            <a:r>
              <a:rPr lang="en-US" altLang="en-US" dirty="0" err="1">
                <a:latin typeface="Times New Roman" panose="02020603050405020304" pitchFamily="18" charset="0"/>
              </a:rPr>
              <a:t>nhỏ</a:t>
            </a:r>
            <a:r>
              <a:rPr lang="en-US" altLang="en-US" dirty="0">
                <a:latin typeface="Times New Roman" panose="02020603050405020304" pitchFamily="18" charset="0"/>
              </a:rPr>
              <a:t> </a:t>
            </a:r>
            <a:r>
              <a:rPr lang="en-US" altLang="en-US" dirty="0" err="1">
                <a:latin typeface="Times New Roman" panose="02020603050405020304" pitchFamily="18" charset="0"/>
              </a:rPr>
              <a:t>và</a:t>
            </a:r>
            <a:r>
              <a:rPr lang="en-US" altLang="en-US" dirty="0">
                <a:latin typeface="Times New Roman" panose="02020603050405020304" pitchFamily="18" charset="0"/>
              </a:rPr>
              <a:t> </a:t>
            </a:r>
            <a:r>
              <a:rPr lang="en-US" altLang="en-US" dirty="0" err="1">
                <a:latin typeface="Times New Roman" panose="02020603050405020304" pitchFamily="18" charset="0"/>
              </a:rPr>
              <a:t>ngược</a:t>
            </a:r>
            <a:r>
              <a:rPr lang="en-US" altLang="en-US" dirty="0">
                <a:latin typeface="Times New Roman" panose="02020603050405020304" pitchFamily="18" charset="0"/>
              </a:rPr>
              <a:t> </a:t>
            </a:r>
            <a:r>
              <a:rPr lang="en-US" altLang="en-US" dirty="0" err="1">
                <a:latin typeface="Times New Roman" panose="02020603050405020304" pitchFamily="18" charset="0"/>
              </a:rPr>
              <a:t>lại</a:t>
            </a:r>
            <a:r>
              <a:rPr lang="en-US" altLang="en-US" dirty="0">
                <a:latin typeface="Times New Roman" panose="02020603050405020304" pitchFamily="18" charset="0"/>
              </a:rPr>
              <a:t>.</a:t>
            </a:r>
          </a:p>
          <a:p>
            <a:r>
              <a:rPr lang="en-US" altLang="en-US" dirty="0">
                <a:latin typeface="Times New Roman" panose="02020603050405020304" pitchFamily="18" charset="0"/>
              </a:rPr>
              <a:t>Quang </a:t>
            </a:r>
            <a:r>
              <a:rPr lang="en-US" altLang="en-US" dirty="0" err="1">
                <a:latin typeface="Times New Roman" panose="02020603050405020304" pitchFamily="18" charset="0"/>
              </a:rPr>
              <a:t>trở</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 dung </a:t>
            </a:r>
            <a:r>
              <a:rPr lang="en-US" altLang="en-US" dirty="0" err="1">
                <a:latin typeface="Times New Roman" panose="02020603050405020304" pitchFamily="18" charset="0"/>
              </a:rPr>
              <a:t>rộng</a:t>
            </a:r>
            <a:r>
              <a:rPr lang="en-US" altLang="en-US" dirty="0">
                <a:latin typeface="Times New Roman" panose="02020603050405020304" pitchFamily="18" charset="0"/>
              </a:rPr>
              <a:t> </a:t>
            </a:r>
            <a:r>
              <a:rPr lang="en-US" altLang="en-US" dirty="0" err="1">
                <a:latin typeface="Times New Roman" panose="02020603050405020304" pitchFamily="18" charset="0"/>
              </a:rPr>
              <a:t>rãi</a:t>
            </a:r>
            <a:r>
              <a:rPr lang="en-US" altLang="en-US" dirty="0">
                <a:latin typeface="Times New Roman" panose="02020603050405020304" pitchFamily="18" charset="0"/>
              </a:rPr>
              <a:t> </a:t>
            </a:r>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cảm</a:t>
            </a:r>
            <a:r>
              <a:rPr lang="en-US" altLang="en-US" dirty="0">
                <a:latin typeface="Times New Roman" panose="02020603050405020304" pitchFamily="18" charset="0"/>
              </a:rPr>
              <a:t> </a:t>
            </a:r>
            <a:r>
              <a:rPr lang="en-US" altLang="en-US" dirty="0" err="1">
                <a:latin typeface="Times New Roman" panose="02020603050405020304" pitchFamily="18" charset="0"/>
              </a:rPr>
              <a:t>biến</a:t>
            </a:r>
            <a:r>
              <a:rPr lang="en-US" altLang="en-US" dirty="0">
                <a:latin typeface="Times New Roman" panose="02020603050405020304" pitchFamily="18" charset="0"/>
              </a:rPr>
              <a:t> </a:t>
            </a:r>
            <a:r>
              <a:rPr lang="en-US" altLang="en-US" dirty="0" err="1">
                <a:latin typeface="Times New Roman" panose="02020603050405020304" pitchFamily="18" charset="0"/>
              </a:rPr>
              <a:t>quang</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mạch</a:t>
            </a:r>
            <a:r>
              <a:rPr lang="en-US" altLang="en-US" dirty="0">
                <a:latin typeface="Times New Roman" panose="02020603050405020304" pitchFamily="18" charset="0"/>
              </a:rPr>
              <a:t> </a:t>
            </a:r>
            <a:r>
              <a:rPr lang="en-US" altLang="en-US" dirty="0" err="1">
                <a:latin typeface="Times New Roman" panose="02020603050405020304" pitchFamily="18" charset="0"/>
              </a:rPr>
              <a:t>điều</a:t>
            </a:r>
            <a:r>
              <a:rPr lang="en-US" altLang="en-US" dirty="0">
                <a:latin typeface="Times New Roman" panose="02020603050405020304" pitchFamily="18" charset="0"/>
              </a:rPr>
              <a:t> </a:t>
            </a:r>
            <a:r>
              <a:rPr lang="en-US" altLang="en-US" dirty="0" err="1">
                <a:latin typeface="Times New Roman" panose="02020603050405020304" pitchFamily="18" charset="0"/>
              </a:rPr>
              <a:t>khiển</a:t>
            </a:r>
            <a:r>
              <a:rPr lang="en-US" altLang="en-US" dirty="0">
                <a:latin typeface="Times New Roman" panose="02020603050405020304" pitchFamily="18" charset="0"/>
              </a:rPr>
              <a:t>, </a:t>
            </a:r>
            <a:r>
              <a:rPr lang="en-US" altLang="en-US" dirty="0" err="1">
                <a:latin typeface="Times New Roman" panose="02020603050405020304" pitchFamily="18" charset="0"/>
              </a:rPr>
              <a:t>bảo</a:t>
            </a:r>
            <a:r>
              <a:rPr lang="en-US" altLang="en-US" dirty="0">
                <a:latin typeface="Times New Roman" panose="02020603050405020304" pitchFamily="18" charset="0"/>
              </a:rPr>
              <a:t> </a:t>
            </a:r>
            <a:r>
              <a:rPr lang="en-US" altLang="en-US" dirty="0" err="1">
                <a:latin typeface="Times New Roman" panose="02020603050405020304" pitchFamily="18" charset="0"/>
              </a:rPr>
              <a:t>vệ</a:t>
            </a:r>
            <a:r>
              <a:rPr lang="en-US" altLang="en-US" dirty="0">
                <a:latin typeface="Times New Roman" panose="02020603050405020304" pitchFamily="18" charset="0"/>
              </a:rPr>
              <a:t> </a:t>
            </a:r>
            <a:r>
              <a:rPr lang="en-US" altLang="en-US" dirty="0" err="1">
                <a:latin typeface="Times New Roman" panose="02020603050405020304" pitchFamily="18" charset="0"/>
              </a:rPr>
              <a:t>hoặc</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mạch</a:t>
            </a:r>
            <a:r>
              <a:rPr lang="en-US" altLang="en-US" dirty="0">
                <a:latin typeface="Times New Roman" panose="02020603050405020304" pitchFamily="18" charset="0"/>
              </a:rPr>
              <a:t> </a:t>
            </a:r>
            <a:r>
              <a:rPr lang="en-US" altLang="en-US" dirty="0" err="1">
                <a:latin typeface="Times New Roman" panose="02020603050405020304" pitchFamily="18" charset="0"/>
              </a:rPr>
              <a:t>đo</a:t>
            </a:r>
            <a:r>
              <a:rPr lang="en-US" altLang="en-US" dirty="0">
                <a:latin typeface="Times New Roman" panose="02020603050405020304" pitchFamily="18" charset="0"/>
              </a:rPr>
              <a:t> </a:t>
            </a:r>
            <a:r>
              <a:rPr lang="en-US" altLang="en-US" dirty="0" err="1">
                <a:latin typeface="Times New Roman" panose="02020603050405020304" pitchFamily="18" charset="0"/>
              </a:rPr>
              <a:t>lường</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13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 calcmode="lin" valueType="num">
                                      <p:cBhvr additive="base">
                                        <p:cTn id="19" dur="20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a:extLst>
              <a:ext uri="{FF2B5EF4-FFF2-40B4-BE49-F238E27FC236}">
                <a16:creationId xmlns:a16="http://schemas.microsoft.com/office/drawing/2014/main" id="{C889831F-A547-4835-9B40-A310F50A0E9C}"/>
              </a:ext>
            </a:extLst>
          </p:cNvPr>
          <p:cNvSpPr>
            <a:spLocks noGrp="1" noChangeArrowheads="1"/>
          </p:cNvSpPr>
          <p:nvPr>
            <p:ph type="body" sz="half" idx="1"/>
          </p:nvPr>
        </p:nvSpPr>
        <p:spPr>
          <a:xfrm>
            <a:off x="325902" y="3895476"/>
            <a:ext cx="8534400" cy="2171863"/>
          </a:xfrm>
        </p:spPr>
        <p:txBody>
          <a:bodyPr>
            <a:normAutofit/>
          </a:bodyPr>
          <a:lstStyle/>
          <a:p>
            <a:pPr algn="just" eaLnBrk="1" hangingPunct="1">
              <a:buFont typeface="Wingdings" panose="05000000000000000000" pitchFamily="2" charset="2"/>
              <a:buNone/>
            </a:pPr>
            <a:endParaRPr lang="en-US" altLang="en-US" sz="2400" dirty="0">
              <a:solidFill>
                <a:schemeClr val="folHlink"/>
              </a:solidFill>
              <a:latin typeface="Arial" panose="020B0604020202020204" pitchFamily="34" charset="0"/>
              <a:cs typeface="Arial" panose="020B0604020202020204" pitchFamily="34" charset="0"/>
            </a:endParaRPr>
          </a:p>
          <a:p>
            <a:pPr algn="just" eaLnBrk="1" hangingPunct="1"/>
            <a:r>
              <a:rPr lang="en-US" altLang="en-US" sz="2400" dirty="0" err="1">
                <a:latin typeface="Arial" panose="020B0604020202020204" pitchFamily="34" charset="0"/>
                <a:cs typeface="Arial" panose="020B0604020202020204" pitchFamily="34" charset="0"/>
              </a:rPr>
              <a:t>Điện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trở</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cầu</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chì</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có</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tác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dụng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bảo</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vệ</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quá</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tải</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như</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các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cầu</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chì</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của</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hệ</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thống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nhà</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bảo</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vệ</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cho</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mạch</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nguồn</a:t>
            </a:r>
            <a:r>
              <a:rPr lang="en-US" altLang="en-US" sz="2400" dirty="0">
                <a:latin typeface="Arial" panose="020B0604020202020204" pitchFamily="34" charset="0"/>
                <a:cs typeface="Arial" panose="020B0604020202020204" pitchFamily="34" charset="0"/>
              </a:rPr>
              <a:t> hay </a:t>
            </a:r>
            <a:r>
              <a:rPr lang="en-US" altLang="en-US" sz="2400" dirty="0" err="1">
                <a:latin typeface="Arial" panose="020B0604020202020204" pitchFamily="34" charset="0"/>
                <a:cs typeface="Arial" panose="020B0604020202020204" pitchFamily="34" charset="0"/>
              </a:rPr>
              <a:t>các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mạch</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có</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dòng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tải</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lớn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như</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các</a:t>
            </a:r>
            <a:r>
              <a:rPr lang="en-US" altLang="en-US" sz="2400" dirty="0">
                <a:latin typeface="Arial" panose="020B0604020202020204" pitchFamily="34" charset="0"/>
                <a:cs typeface="Arial" panose="020B0604020202020204" pitchFamily="34" charset="0"/>
              </a:rPr>
              <a:t> transistor </a:t>
            </a:r>
            <a:r>
              <a:rPr lang="en-US" altLang="en-US" sz="2400" dirty="0" err="1">
                <a:latin typeface="Arial" panose="020B0604020202020204" pitchFamily="34" charset="0"/>
                <a:cs typeface="Arial" panose="020B0604020202020204" pitchFamily="34" charset="0"/>
              </a:rPr>
              <a:t>công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suất</a:t>
            </a:r>
            <a:r>
              <a:rPr lang="en-US" altLang="en-US" sz="2400" dirty="0">
                <a:latin typeface="Arial" panose="020B0604020202020204" pitchFamily="34" charset="0"/>
                <a:cs typeface="Arial" panose="020B0604020202020204" pitchFamily="34" charset="0"/>
              </a:rPr>
              <a:t>. </a:t>
            </a:r>
          </a:p>
          <a:p>
            <a:pPr algn="just" eaLnBrk="1" hangingPunct="1"/>
            <a:r>
              <a:rPr lang="en-US" altLang="en-US" sz="2400" dirty="0" err="1">
                <a:latin typeface="Arial" panose="020B0604020202020204" pitchFamily="34" charset="0"/>
                <a:cs typeface="Arial" panose="020B0604020202020204" pitchFamily="34" charset="0"/>
              </a:rPr>
              <a:t>Điện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trở</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cầu</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chì</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thường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có</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trị</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số</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rất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nhỏ</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khoảng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vài</a:t>
            </a:r>
            <a:r>
              <a:rPr lang="en-US"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a:t>
            </a:r>
          </a:p>
        </p:txBody>
      </p:sp>
      <p:graphicFrame>
        <p:nvGraphicFramePr>
          <p:cNvPr id="70669" name="Object 13">
            <a:extLst>
              <a:ext uri="{FF2B5EF4-FFF2-40B4-BE49-F238E27FC236}">
                <a16:creationId xmlns:a16="http://schemas.microsoft.com/office/drawing/2014/main" id="{CBC0E16F-C443-438B-B2F3-E2CD96908A79}"/>
              </a:ext>
            </a:extLst>
          </p:cNvPr>
          <p:cNvGraphicFramePr>
            <a:graphicFrameLocks noGrp="1" noChangeAspect="1"/>
          </p:cNvGraphicFramePr>
          <p:nvPr>
            <p:ph sz="half" idx="2"/>
            <p:extLst>
              <p:ext uri="{D42A27DB-BD31-4B8C-83A1-F6EECF244321}">
                <p14:modId xmlns:p14="http://schemas.microsoft.com/office/powerpoint/2010/main" val="878580998"/>
              </p:ext>
            </p:extLst>
          </p:nvPr>
        </p:nvGraphicFramePr>
        <p:xfrm>
          <a:off x="967622" y="2323869"/>
          <a:ext cx="1481328" cy="822960"/>
        </p:xfrm>
        <a:graphic>
          <a:graphicData uri="http://schemas.openxmlformats.org/presentationml/2006/ole">
            <mc:AlternateContent xmlns:mc="http://schemas.openxmlformats.org/markup-compatibility/2006">
              <mc:Choice xmlns:v="urn:schemas-microsoft-com:vml" Requires="v">
                <p:oleObj name="Visio" r:id="rId2" imgW="1564843" imgH="719023" progId="Visio.Drawing.11">
                  <p:embed/>
                </p:oleObj>
              </mc:Choice>
              <mc:Fallback>
                <p:oleObj name="Visio" r:id="rId2" imgW="1564843" imgH="719023" progId="Visio.Drawing.11">
                  <p:embed/>
                  <p:pic>
                    <p:nvPicPr>
                      <p:cNvPr id="70669" name="Object 13">
                        <a:extLst>
                          <a:ext uri="{FF2B5EF4-FFF2-40B4-BE49-F238E27FC236}">
                            <a16:creationId xmlns:a16="http://schemas.microsoft.com/office/drawing/2014/main" id="{CBC0E16F-C443-438B-B2F3-E2CD96908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622" y="2323869"/>
                        <a:ext cx="1481328" cy="822960"/>
                      </a:xfrm>
                      <a:prstGeom prst="rect">
                        <a:avLst/>
                      </a:prstGeom>
                      <a:solidFill>
                        <a:srgbClr val="0000FF"/>
                      </a:solidFill>
                      <a:ln>
                        <a:noFill/>
                      </a:ln>
                      <a:effectLst/>
                    </p:spPr>
                  </p:pic>
                </p:oleObj>
              </mc:Fallback>
            </mc:AlternateContent>
          </a:graphicData>
        </a:graphic>
      </p:graphicFrame>
      <p:pic>
        <p:nvPicPr>
          <p:cNvPr id="70672" name="Picture 16" descr="fusistor">
            <a:extLst>
              <a:ext uri="{FF2B5EF4-FFF2-40B4-BE49-F238E27FC236}">
                <a16:creationId xmlns:a16="http://schemas.microsoft.com/office/drawing/2014/main" id="{E7B9F085-D3A0-4E54-87F4-F3534AEA0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87" y="1143000"/>
            <a:ext cx="3711527" cy="108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3" name="Rectangle 17">
            <a:extLst>
              <a:ext uri="{FF2B5EF4-FFF2-40B4-BE49-F238E27FC236}">
                <a16:creationId xmlns:a16="http://schemas.microsoft.com/office/drawing/2014/main" id="{96AA3B63-FC40-4C15-9E20-5B62D11B80FC}"/>
              </a:ext>
            </a:extLst>
          </p:cNvPr>
          <p:cNvSpPr>
            <a:spLocks noChangeArrowheads="1"/>
          </p:cNvSpPr>
          <p:nvPr/>
        </p:nvSpPr>
        <p:spPr bwMode="auto">
          <a:xfrm>
            <a:off x="705730" y="361070"/>
            <a:ext cx="4213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800" b="1" dirty="0" err="1">
                <a:solidFill>
                  <a:srgbClr val="FF0000"/>
                </a:solidFill>
                <a:latin typeface="Times New Roman" panose="02020603050405020304" pitchFamily="18" charset="0"/>
              </a:rPr>
              <a:t>Điện</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trở</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cầu</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chì</a:t>
            </a:r>
            <a:r>
              <a:rPr lang="en-US" altLang="en-US" sz="2800" b="1" dirty="0">
                <a:solidFill>
                  <a:srgbClr val="FF0000"/>
                </a:solidFill>
                <a:latin typeface="Times New Roman" panose="02020603050405020304" pitchFamily="18" charset="0"/>
              </a:rPr>
              <a:t> </a:t>
            </a:r>
            <a:r>
              <a:rPr lang="en-US" altLang="en-US" sz="2800" b="1" i="1" dirty="0">
                <a:solidFill>
                  <a:srgbClr val="FF0000"/>
                </a:solidFill>
                <a:latin typeface="Times New Roman" panose="02020603050405020304" pitchFamily="18" charset="0"/>
              </a:rPr>
              <a:t>(</a:t>
            </a:r>
            <a:r>
              <a:rPr lang="en-US" altLang="en-US" sz="2800" b="1" i="1" dirty="0" err="1">
                <a:solidFill>
                  <a:srgbClr val="FF0000"/>
                </a:solidFill>
                <a:latin typeface="Times New Roman" panose="02020603050405020304" pitchFamily="18" charset="0"/>
              </a:rPr>
              <a:t>Fusistor</a:t>
            </a:r>
            <a:r>
              <a:rPr lang="en-US" altLang="en-US" sz="2800" b="1" i="1" dirty="0">
                <a:solidFill>
                  <a:srgbClr val="FF0000"/>
                </a:solidFill>
                <a:latin typeface="Times New Roman" panose="02020603050405020304" pitchFamily="18" charset="0"/>
              </a:rPr>
              <a:t>)</a:t>
            </a:r>
          </a:p>
        </p:txBody>
      </p:sp>
      <p:sp>
        <p:nvSpPr>
          <p:cNvPr id="4" name="TextBox 3">
            <a:extLst>
              <a:ext uri="{FF2B5EF4-FFF2-40B4-BE49-F238E27FC236}">
                <a16:creationId xmlns:a16="http://schemas.microsoft.com/office/drawing/2014/main" id="{A46C3FD0-6DB3-4B4C-9E70-9BFE22CE2769}"/>
              </a:ext>
            </a:extLst>
          </p:cNvPr>
          <p:cNvSpPr txBox="1"/>
          <p:nvPr/>
        </p:nvSpPr>
        <p:spPr>
          <a:xfrm>
            <a:off x="283698" y="3309029"/>
            <a:ext cx="8492196"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đứt</a:t>
            </a:r>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8FEEEBA-9631-4B7A-8DA8-08D3B03ED4F2}"/>
              </a:ext>
            </a:extLst>
          </p:cNvPr>
          <p:cNvPicPr>
            <a:picLocks noChangeAspect="1"/>
          </p:cNvPicPr>
          <p:nvPr/>
        </p:nvPicPr>
        <p:blipFill>
          <a:blip r:embed="rId5"/>
          <a:stretch>
            <a:fillRect/>
          </a:stretch>
        </p:blipFill>
        <p:spPr>
          <a:xfrm>
            <a:off x="6412523" y="163989"/>
            <a:ext cx="2447779" cy="2209107"/>
          </a:xfrm>
          <a:prstGeom prst="rect">
            <a:avLst/>
          </a:prstGeom>
        </p:spPr>
      </p:pic>
      <p:pic>
        <p:nvPicPr>
          <p:cNvPr id="8" name="Picture 7">
            <a:extLst>
              <a:ext uri="{FF2B5EF4-FFF2-40B4-BE49-F238E27FC236}">
                <a16:creationId xmlns:a16="http://schemas.microsoft.com/office/drawing/2014/main" id="{71B533A1-E921-4691-9AF4-D8D04ED67391}"/>
              </a:ext>
            </a:extLst>
          </p:cNvPr>
          <p:cNvPicPr>
            <a:picLocks noChangeAspect="1"/>
          </p:cNvPicPr>
          <p:nvPr/>
        </p:nvPicPr>
        <p:blipFill>
          <a:blip r:embed="rId6"/>
          <a:stretch>
            <a:fillRect/>
          </a:stretch>
        </p:blipFill>
        <p:spPr>
          <a:xfrm>
            <a:off x="4597790" y="1519006"/>
            <a:ext cx="2352675" cy="1609725"/>
          </a:xfrm>
          <a:prstGeom prst="rect">
            <a:avLst/>
          </a:prstGeom>
        </p:spPr>
      </p:pic>
      <p:sp>
        <p:nvSpPr>
          <p:cNvPr id="2" name="Slide Number Placeholder 1">
            <a:extLst>
              <a:ext uri="{FF2B5EF4-FFF2-40B4-BE49-F238E27FC236}">
                <a16:creationId xmlns:a16="http://schemas.microsoft.com/office/drawing/2014/main" id="{16958301-7490-461F-9AF9-21D926F4E372}"/>
              </a:ext>
            </a:extLst>
          </p:cNvPr>
          <p:cNvSpPr>
            <a:spLocks noGrp="1"/>
          </p:cNvSpPr>
          <p:nvPr>
            <p:ph type="sldNum" sz="quarter" idx="12"/>
          </p:nvPr>
        </p:nvSpPr>
        <p:spPr/>
        <p:txBody>
          <a:bodyPr/>
          <a:lstStyle/>
          <a:p>
            <a:pPr>
              <a:defRPr/>
            </a:pPr>
            <a:fld id="{AC2747B7-B64E-44A2-961D-D71F62658D56}" type="slidenum">
              <a:rPr lang="en-US" smtClean="0"/>
              <a:pPr>
                <a:defRPr/>
              </a:pPr>
              <a:t>26</a:t>
            </a:fld>
            <a:endParaRPr lang="en-US"/>
          </a:p>
        </p:txBody>
      </p:sp>
    </p:spTree>
    <p:extLst>
      <p:ext uri="{BB962C8B-B14F-4D97-AF65-F5344CB8AC3E}">
        <p14:creationId xmlns:p14="http://schemas.microsoft.com/office/powerpoint/2010/main" val="115623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calcmode="lin" valueType="num">
                                      <p:cBhvr additive="base">
                                        <p:cTn id="12" dur="20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0659">
                                            <p:txEl>
                                              <p:pRg st="2" end="2"/>
                                            </p:txEl>
                                          </p:spTgt>
                                        </p:tgtEl>
                                        <p:attrNameLst>
                                          <p:attrName>style.visibility</p:attrName>
                                        </p:attrNameLst>
                                      </p:cBhvr>
                                      <p:to>
                                        <p:strVal val="visible"/>
                                      </p:to>
                                    </p:set>
                                    <p:animEffect transition="in" filter="circle(in)">
                                      <p:cBhvr>
                                        <p:cTn id="18" dur="20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5844B1D-DF1D-4FAB-9D49-2AE55FDF2E1A}"/>
              </a:ext>
            </a:extLst>
          </p:cNvPr>
          <p:cNvSpPr/>
          <p:nvPr/>
        </p:nvSpPr>
        <p:spPr>
          <a:xfrm>
            <a:off x="434928" y="817143"/>
            <a:ext cx="7866178" cy="879217"/>
          </a:xfrm>
          <a:custGeom>
            <a:avLst/>
            <a:gdLst>
              <a:gd name="connsiteX0" fmla="*/ 0 w 7866178"/>
              <a:gd name="connsiteY0" fmla="*/ 0 h 879217"/>
              <a:gd name="connsiteX1" fmla="*/ 7426570 w 7866178"/>
              <a:gd name="connsiteY1" fmla="*/ 0 h 879217"/>
              <a:gd name="connsiteX2" fmla="*/ 7866178 w 7866178"/>
              <a:gd name="connsiteY2" fmla="*/ 439609 h 879217"/>
              <a:gd name="connsiteX3" fmla="*/ 7426570 w 7866178"/>
              <a:gd name="connsiteY3" fmla="*/ 879217 h 879217"/>
              <a:gd name="connsiteX4" fmla="*/ 0 w 7866178"/>
              <a:gd name="connsiteY4" fmla="*/ 879217 h 879217"/>
              <a:gd name="connsiteX5" fmla="*/ 439609 w 7866178"/>
              <a:gd name="connsiteY5" fmla="*/ 439609 h 879217"/>
              <a:gd name="connsiteX6" fmla="*/ 0 w 7866178"/>
              <a:gd name="connsiteY6" fmla="*/ 0 h 87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6178" h="879217">
                <a:moveTo>
                  <a:pt x="0" y="0"/>
                </a:moveTo>
                <a:lnTo>
                  <a:pt x="7426570" y="0"/>
                </a:lnTo>
                <a:lnTo>
                  <a:pt x="7866178" y="439609"/>
                </a:lnTo>
                <a:lnTo>
                  <a:pt x="7426570" y="879217"/>
                </a:lnTo>
                <a:lnTo>
                  <a:pt x="0" y="879217"/>
                </a:lnTo>
                <a:lnTo>
                  <a:pt x="439609" y="43960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089" tIns="15240" rIns="439608" bIns="152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rial" panose="020B0604020202020204" pitchFamily="34" charset="0"/>
                <a:cs typeface="Arial" panose="020B0604020202020204" pitchFamily="34" charset="0"/>
              </a:rPr>
              <a:t>Giá trị điện trở (</a:t>
            </a:r>
            <a:r>
              <a:rPr lang="el-GR" sz="2400" kern="1200">
                <a:solidFill>
                  <a:schemeClr val="tx1"/>
                </a:solidFill>
                <a:latin typeface="Arial" panose="020B0604020202020204" pitchFamily="34" charset="0"/>
                <a:cs typeface="Arial" panose="020B0604020202020204" pitchFamily="34" charset="0"/>
              </a:rPr>
              <a:t>Ω</a:t>
            </a:r>
            <a:r>
              <a:rPr lang="en-US" sz="2400" kern="1200">
                <a:solidFill>
                  <a:schemeClr val="tx1"/>
                </a:solidFill>
                <a:latin typeface="Arial" panose="020B0604020202020204" pitchFamily="34" charset="0"/>
                <a:cs typeface="Arial" panose="020B0604020202020204" pitchFamily="34" charset="0"/>
              </a:rPr>
              <a:t> ,k</a:t>
            </a:r>
            <a:r>
              <a:rPr lang="el-GR" sz="2400" kern="1200">
                <a:solidFill>
                  <a:schemeClr val="tx1"/>
                </a:solidFill>
                <a:latin typeface="Arial" panose="020B0604020202020204" pitchFamily="34" charset="0"/>
                <a:cs typeface="Arial" panose="020B0604020202020204" pitchFamily="34" charset="0"/>
              </a:rPr>
              <a:t>Ω</a:t>
            </a:r>
            <a:r>
              <a:rPr lang="en-US" sz="2400" kern="1200">
                <a:solidFill>
                  <a:schemeClr val="tx1"/>
                </a:solidFill>
                <a:latin typeface="Arial" panose="020B0604020202020204" pitchFamily="34" charset="0"/>
                <a:cs typeface="Arial" panose="020B0604020202020204" pitchFamily="34" charset="0"/>
              </a:rPr>
              <a:t> ,M</a:t>
            </a:r>
            <a:r>
              <a:rPr lang="el-GR" sz="2400" kern="1200">
                <a:solidFill>
                  <a:schemeClr val="tx1"/>
                </a:solidFill>
                <a:latin typeface="Arial" panose="020B0604020202020204" pitchFamily="34" charset="0"/>
                <a:cs typeface="Arial" panose="020B0604020202020204" pitchFamily="34" charset="0"/>
              </a:rPr>
              <a:t>Ω</a:t>
            </a:r>
            <a:r>
              <a:rPr lang="en-US" sz="2400" kern="1200">
                <a:solidFill>
                  <a:schemeClr val="tx1"/>
                </a:solidFill>
                <a:latin typeface="Arial" panose="020B0604020202020204" pitchFamily="34" charset="0"/>
                <a:cs typeface="Arial" panose="020B0604020202020204" pitchFamily="34" charset="0"/>
              </a:rPr>
              <a:t> ,G</a:t>
            </a:r>
            <a:r>
              <a:rPr lang="el-GR" sz="2400" kern="1200">
                <a:solidFill>
                  <a:schemeClr val="tx1"/>
                </a:solidFill>
                <a:latin typeface="Arial" panose="020B0604020202020204" pitchFamily="34" charset="0"/>
                <a:cs typeface="Arial" panose="020B0604020202020204" pitchFamily="34" charset="0"/>
              </a:rPr>
              <a:t>Ω</a:t>
            </a:r>
            <a:r>
              <a:rPr lang="en-US" sz="2400" kern="1200">
                <a:solidFill>
                  <a:schemeClr val="tx1"/>
                </a:solidFill>
                <a:latin typeface="Arial" panose="020B0604020202020204" pitchFamily="34" charset="0"/>
                <a:cs typeface="Arial" panose="020B0604020202020204" pitchFamily="34" charset="0"/>
              </a:rPr>
              <a:t>)</a:t>
            </a:r>
          </a:p>
        </p:txBody>
      </p:sp>
      <p:sp>
        <p:nvSpPr>
          <p:cNvPr id="5" name="Freeform: Shape 4">
            <a:extLst>
              <a:ext uri="{FF2B5EF4-FFF2-40B4-BE49-F238E27FC236}">
                <a16:creationId xmlns:a16="http://schemas.microsoft.com/office/drawing/2014/main" id="{404CA62C-EA2F-455B-AC51-0D204E08395F}"/>
              </a:ext>
            </a:extLst>
          </p:cNvPr>
          <p:cNvSpPr/>
          <p:nvPr/>
        </p:nvSpPr>
        <p:spPr>
          <a:xfrm>
            <a:off x="434928" y="1969478"/>
            <a:ext cx="7866178" cy="1187548"/>
          </a:xfrm>
          <a:custGeom>
            <a:avLst/>
            <a:gdLst>
              <a:gd name="connsiteX0" fmla="*/ 0 w 7866178"/>
              <a:gd name="connsiteY0" fmla="*/ 0 h 879217"/>
              <a:gd name="connsiteX1" fmla="*/ 7426570 w 7866178"/>
              <a:gd name="connsiteY1" fmla="*/ 0 h 879217"/>
              <a:gd name="connsiteX2" fmla="*/ 7866178 w 7866178"/>
              <a:gd name="connsiteY2" fmla="*/ 439609 h 879217"/>
              <a:gd name="connsiteX3" fmla="*/ 7426570 w 7866178"/>
              <a:gd name="connsiteY3" fmla="*/ 879217 h 879217"/>
              <a:gd name="connsiteX4" fmla="*/ 0 w 7866178"/>
              <a:gd name="connsiteY4" fmla="*/ 879217 h 879217"/>
              <a:gd name="connsiteX5" fmla="*/ 439609 w 7866178"/>
              <a:gd name="connsiteY5" fmla="*/ 439609 h 879217"/>
              <a:gd name="connsiteX6" fmla="*/ 0 w 7866178"/>
              <a:gd name="connsiteY6" fmla="*/ 0 h 87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6178" h="879217">
                <a:moveTo>
                  <a:pt x="0" y="0"/>
                </a:moveTo>
                <a:lnTo>
                  <a:pt x="7426570" y="0"/>
                </a:lnTo>
                <a:lnTo>
                  <a:pt x="7866178" y="439609"/>
                </a:lnTo>
                <a:lnTo>
                  <a:pt x="7426570" y="879217"/>
                </a:lnTo>
                <a:lnTo>
                  <a:pt x="0" y="879217"/>
                </a:lnTo>
                <a:lnTo>
                  <a:pt x="439609" y="439609"/>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70089" tIns="15240" rIns="439608" bIns="152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Sai </a:t>
            </a:r>
            <a:r>
              <a:rPr lang="en-US" sz="2400" kern="1200" dirty="0" err="1">
                <a:solidFill>
                  <a:schemeClr val="tx1"/>
                </a:solidFill>
                <a:latin typeface="Arial" panose="020B0604020202020204" pitchFamily="34" charset="0"/>
                <a:cs typeface="Arial" panose="020B0604020202020204" pitchFamily="34" charset="0"/>
              </a:rPr>
              <a:t>số</a:t>
            </a:r>
            <a:r>
              <a:rPr lang="en-US" sz="2400" kern="1200" dirty="0">
                <a:solidFill>
                  <a:schemeClr val="tx1"/>
                </a:solidFill>
                <a:latin typeface="Arial" panose="020B0604020202020204" pitchFamily="34" charset="0"/>
                <a:cs typeface="Arial" panose="020B0604020202020204" pitchFamily="34" charset="0"/>
              </a:rPr>
              <a:t> hay dung </a:t>
            </a:r>
            <a:r>
              <a:rPr lang="en-US" sz="2400" kern="1200" dirty="0" err="1">
                <a:solidFill>
                  <a:schemeClr val="tx1"/>
                </a:solidFill>
                <a:latin typeface="Arial" panose="020B0604020202020204" pitchFamily="34" charset="0"/>
                <a:cs typeface="Arial" panose="020B0604020202020204" pitchFamily="34" charset="0"/>
              </a:rPr>
              <a:t>sai</a:t>
            </a:r>
            <a:r>
              <a:rPr lang="en-US" sz="2400" kern="1200" dirty="0">
                <a:solidFill>
                  <a:schemeClr val="tx1"/>
                </a:solidFill>
                <a:latin typeface="Arial" panose="020B0604020202020204" pitchFamily="34" charset="0"/>
                <a:cs typeface="Arial" panose="020B0604020202020204" pitchFamily="34" charset="0"/>
              </a:rPr>
              <a:t> là </a:t>
            </a:r>
            <a:r>
              <a:rPr lang="en-US" sz="2400" kern="1200" dirty="0" err="1">
                <a:solidFill>
                  <a:schemeClr val="tx1"/>
                </a:solidFill>
                <a:latin typeface="Arial" panose="020B0604020202020204" pitchFamily="34" charset="0"/>
                <a:cs typeface="Arial" panose="020B0604020202020204" pitchFamily="34" charset="0"/>
              </a:rPr>
              <a:t>mức</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thay</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đổi</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tương</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đối</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của</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giá</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trị</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thực</a:t>
            </a:r>
            <a:r>
              <a:rPr lang="en-US" sz="2400" kern="1200" dirty="0">
                <a:solidFill>
                  <a:schemeClr val="tx1"/>
                </a:solidFill>
                <a:latin typeface="Arial" panose="020B0604020202020204" pitchFamily="34" charset="0"/>
                <a:cs typeface="Arial" panose="020B0604020202020204" pitchFamily="34" charset="0"/>
              </a:rPr>
              <a:t> so </a:t>
            </a:r>
            <a:r>
              <a:rPr lang="en-US" sz="2400" kern="1200" dirty="0" err="1">
                <a:solidFill>
                  <a:schemeClr val="tx1"/>
                </a:solidFill>
                <a:latin typeface="Arial" panose="020B0604020202020204" pitchFamily="34" charset="0"/>
                <a:cs typeface="Arial" panose="020B0604020202020204" pitchFamily="34" charset="0"/>
              </a:rPr>
              <a:t>với</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giá</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trị</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danh</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định</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sản</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xuất</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được</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ghi</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trên</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điện</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trở</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tính</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theo</a:t>
            </a:r>
            <a:r>
              <a:rPr lang="en-US" sz="2400" kern="1200" dirty="0">
                <a:solidFill>
                  <a:schemeClr val="tx1"/>
                </a:solidFill>
                <a:latin typeface="Arial" panose="020B0604020202020204" pitchFamily="34" charset="0"/>
                <a:cs typeface="Arial" panose="020B0604020202020204" pitchFamily="34" charset="0"/>
              </a:rPr>
              <a:t> %</a:t>
            </a:r>
          </a:p>
        </p:txBody>
      </p:sp>
      <p:sp>
        <p:nvSpPr>
          <p:cNvPr id="6" name="Freeform: Shape 5">
            <a:extLst>
              <a:ext uri="{FF2B5EF4-FFF2-40B4-BE49-F238E27FC236}">
                <a16:creationId xmlns:a16="http://schemas.microsoft.com/office/drawing/2014/main" id="{51680231-365F-4A51-A34B-99BD345FD4B0}"/>
              </a:ext>
            </a:extLst>
          </p:cNvPr>
          <p:cNvSpPr/>
          <p:nvPr/>
        </p:nvSpPr>
        <p:spPr>
          <a:xfrm>
            <a:off x="448996" y="3700975"/>
            <a:ext cx="7866178" cy="879217"/>
          </a:xfrm>
          <a:custGeom>
            <a:avLst/>
            <a:gdLst>
              <a:gd name="connsiteX0" fmla="*/ 0 w 7866178"/>
              <a:gd name="connsiteY0" fmla="*/ 0 h 879217"/>
              <a:gd name="connsiteX1" fmla="*/ 7426570 w 7866178"/>
              <a:gd name="connsiteY1" fmla="*/ 0 h 879217"/>
              <a:gd name="connsiteX2" fmla="*/ 7866178 w 7866178"/>
              <a:gd name="connsiteY2" fmla="*/ 439609 h 879217"/>
              <a:gd name="connsiteX3" fmla="*/ 7426570 w 7866178"/>
              <a:gd name="connsiteY3" fmla="*/ 879217 h 879217"/>
              <a:gd name="connsiteX4" fmla="*/ 0 w 7866178"/>
              <a:gd name="connsiteY4" fmla="*/ 879217 h 879217"/>
              <a:gd name="connsiteX5" fmla="*/ 439609 w 7866178"/>
              <a:gd name="connsiteY5" fmla="*/ 439609 h 879217"/>
              <a:gd name="connsiteX6" fmla="*/ 0 w 7866178"/>
              <a:gd name="connsiteY6" fmla="*/ 0 h 87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6178" h="879217">
                <a:moveTo>
                  <a:pt x="0" y="0"/>
                </a:moveTo>
                <a:lnTo>
                  <a:pt x="7426570" y="0"/>
                </a:lnTo>
                <a:lnTo>
                  <a:pt x="7866178" y="439609"/>
                </a:lnTo>
                <a:lnTo>
                  <a:pt x="7426570" y="879217"/>
                </a:lnTo>
                <a:lnTo>
                  <a:pt x="0" y="879217"/>
                </a:lnTo>
                <a:lnTo>
                  <a:pt x="439609" y="439609"/>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70089" tIns="15240" rIns="439608" bIns="152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tx1"/>
                </a:solidFill>
                <a:latin typeface="Arial" panose="020B0604020202020204" pitchFamily="34" charset="0"/>
                <a:cs typeface="Arial" panose="020B0604020202020204" pitchFamily="34" charset="0"/>
              </a:rPr>
              <a:t>Công</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suất</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của</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điện</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trở</a:t>
            </a:r>
            <a:r>
              <a:rPr lang="en-US" sz="2400" kern="1200" dirty="0">
                <a:solidFill>
                  <a:schemeClr val="tx1"/>
                </a:solidFill>
                <a:latin typeface="Arial" panose="020B0604020202020204" pitchFamily="34" charset="0"/>
                <a:cs typeface="Arial" panose="020B0604020202020204" pitchFamily="34" charset="0"/>
              </a:rPr>
              <a:t>: là </a:t>
            </a:r>
            <a:r>
              <a:rPr lang="en-US" sz="2400" kern="1200" dirty="0" err="1">
                <a:solidFill>
                  <a:schemeClr val="tx1"/>
                </a:solidFill>
                <a:latin typeface="Arial" panose="020B0604020202020204" pitchFamily="34" charset="0"/>
                <a:cs typeface="Arial" panose="020B0604020202020204" pitchFamily="34" charset="0"/>
              </a:rPr>
              <a:t>trị</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số</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chỉ</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công</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suất</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tiêu</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tán</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tối</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đa</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cho</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phép</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tính</a:t>
            </a:r>
            <a:r>
              <a:rPr lang="en-US" sz="2400" kern="1200" dirty="0">
                <a:solidFill>
                  <a:schemeClr val="tx1"/>
                </a:solidFill>
                <a:latin typeface="Arial" panose="020B0604020202020204" pitchFamily="34" charset="0"/>
                <a:cs typeface="Arial" panose="020B0604020202020204" pitchFamily="34" charset="0"/>
              </a:rPr>
              <a:t> </a:t>
            </a:r>
            <a:r>
              <a:rPr lang="en-US" sz="2400" kern="1200" dirty="0" err="1">
                <a:solidFill>
                  <a:schemeClr val="tx1"/>
                </a:solidFill>
                <a:latin typeface="Arial" panose="020B0604020202020204" pitchFamily="34" charset="0"/>
                <a:cs typeface="Arial" panose="020B0604020202020204" pitchFamily="34" charset="0"/>
              </a:rPr>
              <a:t>bằng</a:t>
            </a:r>
            <a:r>
              <a:rPr lang="en-US" sz="2400" kern="1200" dirty="0">
                <a:solidFill>
                  <a:schemeClr val="tx1"/>
                </a:solidFill>
                <a:latin typeface="Arial" panose="020B0604020202020204" pitchFamily="34" charset="0"/>
                <a:cs typeface="Arial" panose="020B0604020202020204" pitchFamily="34" charset="0"/>
              </a:rPr>
              <a:t> Watt</a:t>
            </a:r>
          </a:p>
        </p:txBody>
      </p:sp>
      <p:sp>
        <p:nvSpPr>
          <p:cNvPr id="7" name="Freeform: Shape 6">
            <a:extLst>
              <a:ext uri="{FF2B5EF4-FFF2-40B4-BE49-F238E27FC236}">
                <a16:creationId xmlns:a16="http://schemas.microsoft.com/office/drawing/2014/main" id="{ABE7B826-6257-4F4F-B710-1CDFFF72DB66}"/>
              </a:ext>
            </a:extLst>
          </p:cNvPr>
          <p:cNvSpPr/>
          <p:nvPr/>
        </p:nvSpPr>
        <p:spPr>
          <a:xfrm>
            <a:off x="448996" y="5124141"/>
            <a:ext cx="7866178" cy="879217"/>
          </a:xfrm>
          <a:custGeom>
            <a:avLst/>
            <a:gdLst>
              <a:gd name="connsiteX0" fmla="*/ 0 w 7866178"/>
              <a:gd name="connsiteY0" fmla="*/ 0 h 879217"/>
              <a:gd name="connsiteX1" fmla="*/ 7426570 w 7866178"/>
              <a:gd name="connsiteY1" fmla="*/ 0 h 879217"/>
              <a:gd name="connsiteX2" fmla="*/ 7866178 w 7866178"/>
              <a:gd name="connsiteY2" fmla="*/ 439609 h 879217"/>
              <a:gd name="connsiteX3" fmla="*/ 7426570 w 7866178"/>
              <a:gd name="connsiteY3" fmla="*/ 879217 h 879217"/>
              <a:gd name="connsiteX4" fmla="*/ 0 w 7866178"/>
              <a:gd name="connsiteY4" fmla="*/ 879217 h 879217"/>
              <a:gd name="connsiteX5" fmla="*/ 439609 w 7866178"/>
              <a:gd name="connsiteY5" fmla="*/ 439609 h 879217"/>
              <a:gd name="connsiteX6" fmla="*/ 0 w 7866178"/>
              <a:gd name="connsiteY6" fmla="*/ 0 h 87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6178" h="879217">
                <a:moveTo>
                  <a:pt x="0" y="0"/>
                </a:moveTo>
                <a:lnTo>
                  <a:pt x="7426570" y="0"/>
                </a:lnTo>
                <a:lnTo>
                  <a:pt x="7866178" y="439609"/>
                </a:lnTo>
                <a:lnTo>
                  <a:pt x="7426570" y="879217"/>
                </a:lnTo>
                <a:lnTo>
                  <a:pt x="0" y="879217"/>
                </a:lnTo>
                <a:lnTo>
                  <a:pt x="439609" y="43960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70089" tIns="15240" rIns="439608" bIns="152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rial" panose="020B0604020202020204" pitchFamily="34" charset="0"/>
                <a:cs typeface="Arial" panose="020B0604020202020204" pitchFamily="34" charset="0"/>
              </a:rPr>
              <a:t>Hệ số nhiệt</a:t>
            </a:r>
          </a:p>
        </p:txBody>
      </p:sp>
      <p:sp>
        <p:nvSpPr>
          <p:cNvPr id="20483" name="Rectangle 4">
            <a:extLst>
              <a:ext uri="{FF2B5EF4-FFF2-40B4-BE49-F238E27FC236}">
                <a16:creationId xmlns:a16="http://schemas.microsoft.com/office/drawing/2014/main" id="{F5FD699F-7D48-46C7-97F4-757CFAF3EA99}"/>
              </a:ext>
            </a:extLst>
          </p:cNvPr>
          <p:cNvSpPr>
            <a:spLocks noChangeArrowheads="1"/>
          </p:cNvSpPr>
          <p:nvPr/>
        </p:nvSpPr>
        <p:spPr bwMode="auto">
          <a:xfrm>
            <a:off x="253218" y="226255"/>
            <a:ext cx="423385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en-US" altLang="en-US" sz="2800" b="1" dirty="0">
                <a:solidFill>
                  <a:schemeClr val="hlink"/>
                </a:solidFill>
                <a:latin typeface="Times New Roman" panose="02020603050405020304" pitchFamily="18" charset="0"/>
              </a:rPr>
              <a:t>III. </a:t>
            </a:r>
            <a:r>
              <a:rPr lang="en-US" altLang="en-US" sz="2800" b="1" dirty="0" err="1">
                <a:solidFill>
                  <a:schemeClr val="hlink"/>
                </a:solidFill>
                <a:latin typeface="Times New Roman" panose="02020603050405020304" pitchFamily="18" charset="0"/>
              </a:rPr>
              <a:t>Các</a:t>
            </a:r>
            <a:r>
              <a:rPr lang="en-US" altLang="en-US" sz="2800" b="1" dirty="0">
                <a:solidFill>
                  <a:schemeClr val="hlink"/>
                </a:solidFill>
                <a:latin typeface="Times New Roman" panose="02020603050405020304" pitchFamily="18" charset="0"/>
              </a:rPr>
              <a:t> </a:t>
            </a:r>
            <a:r>
              <a:rPr lang="en-US" altLang="en-US" sz="2800" b="1" dirty="0" err="1">
                <a:solidFill>
                  <a:schemeClr val="hlink"/>
                </a:solidFill>
                <a:latin typeface="Times New Roman" panose="02020603050405020304" pitchFamily="18" charset="0"/>
              </a:rPr>
              <a:t>thông</a:t>
            </a:r>
            <a:r>
              <a:rPr lang="en-US" altLang="en-US" sz="2800" b="1" dirty="0">
                <a:solidFill>
                  <a:schemeClr val="hlink"/>
                </a:solidFill>
                <a:latin typeface="Times New Roman" panose="02020603050405020304" pitchFamily="18" charset="0"/>
              </a:rPr>
              <a:t> </a:t>
            </a:r>
            <a:r>
              <a:rPr lang="en-US" altLang="en-US" sz="2800" b="1" dirty="0" err="1">
                <a:solidFill>
                  <a:schemeClr val="hlink"/>
                </a:solidFill>
                <a:latin typeface="Times New Roman" panose="02020603050405020304" pitchFamily="18" charset="0"/>
              </a:rPr>
              <a:t>số</a:t>
            </a:r>
            <a:r>
              <a:rPr lang="en-US" altLang="en-US" sz="2800" b="1" dirty="0">
                <a:solidFill>
                  <a:schemeClr val="hlink"/>
                </a:solidFill>
                <a:latin typeface="Times New Roman" panose="02020603050405020304" pitchFamily="18" charset="0"/>
              </a:rPr>
              <a:t> </a:t>
            </a:r>
            <a:r>
              <a:rPr lang="en-US" altLang="en-US" sz="2800" b="1" dirty="0" err="1">
                <a:solidFill>
                  <a:schemeClr val="hlink"/>
                </a:solidFill>
                <a:latin typeface="Times New Roman" panose="02020603050405020304" pitchFamily="18" charset="0"/>
              </a:rPr>
              <a:t>điện</a:t>
            </a:r>
            <a:r>
              <a:rPr lang="en-US" altLang="en-US" sz="2800" b="1" dirty="0">
                <a:solidFill>
                  <a:schemeClr val="hlink"/>
                </a:solidFill>
                <a:latin typeface="Times New Roman" panose="02020603050405020304" pitchFamily="18" charset="0"/>
              </a:rPr>
              <a:t> </a:t>
            </a:r>
            <a:r>
              <a:rPr lang="en-US" altLang="en-US" sz="2800" b="1" dirty="0" err="1">
                <a:solidFill>
                  <a:schemeClr val="hlink"/>
                </a:solidFill>
                <a:latin typeface="Times New Roman" panose="02020603050405020304" pitchFamily="18" charset="0"/>
              </a:rPr>
              <a:t>trở</a:t>
            </a:r>
            <a:endParaRPr lang="en-US" altLang="en-US" sz="2800" b="1" dirty="0">
              <a:solidFill>
                <a:schemeClr val="hlink"/>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AD29F53B-7459-4E91-B17C-E18738F18522}"/>
              </a:ext>
            </a:extLst>
          </p:cNvPr>
          <p:cNvSpPr>
            <a:spLocks noGrp="1"/>
          </p:cNvSpPr>
          <p:nvPr>
            <p:ph type="sldNum" sz="quarter" idx="12"/>
          </p:nvPr>
        </p:nvSpPr>
        <p:spPr/>
        <p:txBody>
          <a:bodyPr/>
          <a:lstStyle/>
          <a:p>
            <a:fld id="{B83F57A9-2042-402F-BDCA-8A885899B54F}"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A2EB-8712-4234-A761-4A500EC1C71A}"/>
              </a:ext>
            </a:extLst>
          </p:cNvPr>
          <p:cNvSpPr>
            <a:spLocks noGrp="1"/>
          </p:cNvSpPr>
          <p:nvPr>
            <p:ph type="title"/>
          </p:nvPr>
        </p:nvSpPr>
        <p:spPr>
          <a:xfrm>
            <a:off x="0" y="-14067"/>
            <a:ext cx="9144000" cy="596753"/>
          </a:xfrm>
          <a:solidFill>
            <a:schemeClr val="accent6">
              <a:lumMod val="60000"/>
              <a:lumOff val="40000"/>
            </a:schemeClr>
          </a:solidFill>
        </p:spPr>
        <p:txBody>
          <a:bodyPr>
            <a:normAutofit/>
          </a:bodyPr>
          <a:lstStyle/>
          <a:p>
            <a:r>
              <a:rPr lang="en-US" sz="3200" dirty="0">
                <a:solidFill>
                  <a:schemeClr val="accent2">
                    <a:lumMod val="50000"/>
                  </a:schemeClr>
                </a:solidFill>
                <a:latin typeface="Arial" panose="020B0604020202020204" pitchFamily="34" charset="0"/>
                <a:cs typeface="Arial" panose="020B0604020202020204" pitchFamily="34" charset="0"/>
              </a:rPr>
              <a:t>IV. CÁCH ĐỌC TRỊ SỐ ĐIỆN TRỞ</a:t>
            </a:r>
          </a:p>
        </p:txBody>
      </p:sp>
      <p:sp>
        <p:nvSpPr>
          <p:cNvPr id="4" name="Title 1">
            <a:extLst>
              <a:ext uri="{FF2B5EF4-FFF2-40B4-BE49-F238E27FC236}">
                <a16:creationId xmlns:a16="http://schemas.microsoft.com/office/drawing/2014/main" id="{DEDD9E98-ED98-40F9-9EF5-0536F1F03F76}"/>
              </a:ext>
            </a:extLst>
          </p:cNvPr>
          <p:cNvSpPr txBox="1">
            <a:spLocks/>
          </p:cNvSpPr>
          <p:nvPr/>
        </p:nvSpPr>
        <p:spPr>
          <a:xfrm>
            <a:off x="262889" y="795546"/>
            <a:ext cx="8571621" cy="59675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latin typeface="Arial" panose="020B0604020202020204" pitchFamily="34" charset="0"/>
                <a:cs typeface="Arial" panose="020B0604020202020204" pitchFamily="34" charset="0"/>
              </a:rPr>
              <a:t>1. </a:t>
            </a:r>
            <a:r>
              <a:rPr lang="en-US" sz="2800" b="1" dirty="0" err="1">
                <a:solidFill>
                  <a:srgbClr val="FF0000"/>
                </a:solidFill>
                <a:latin typeface="Arial" panose="020B0604020202020204" pitchFamily="34" charset="0"/>
                <a:cs typeface="Arial" panose="020B0604020202020204" pitchFamily="34" charset="0"/>
              </a:rPr>
              <a:t>Cách</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đọc</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trị</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số</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điện</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trở</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theo</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quy</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ước</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vòng</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màu</a:t>
            </a:r>
            <a:endParaRPr lang="en-US" sz="2800" b="1" dirty="0">
              <a:solidFill>
                <a:srgbClr val="FF000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FB6C6296-1201-4478-AF47-3165C01101C1}"/>
              </a:ext>
            </a:extLst>
          </p:cNvPr>
          <p:cNvSpPr txBox="1">
            <a:spLocks/>
          </p:cNvSpPr>
          <p:nvPr/>
        </p:nvSpPr>
        <p:spPr>
          <a:xfrm>
            <a:off x="286189" y="3659494"/>
            <a:ext cx="8571621" cy="596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solidFill>
                  <a:schemeClr val="accent6">
                    <a:lumMod val="50000"/>
                  </a:schemeClr>
                </a:solidFill>
                <a:latin typeface="Arial" panose="020B0604020202020204" pitchFamily="34" charset="0"/>
                <a:cs typeface="Arial" panose="020B0604020202020204" pitchFamily="34" charset="0"/>
              </a:rPr>
              <a:t>Theo </a:t>
            </a:r>
            <a:r>
              <a:rPr lang="en-US" sz="2400" dirty="0" err="1">
                <a:solidFill>
                  <a:schemeClr val="accent6">
                    <a:lumMod val="50000"/>
                  </a:schemeClr>
                </a:solidFill>
                <a:latin typeface="Arial" panose="020B0604020202020204" pitchFamily="34" charset="0"/>
                <a:cs typeface="Arial" panose="020B0604020202020204" pitchFamily="34" charset="0"/>
              </a:rPr>
              <a:t>chuẩn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của</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Hiệp</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hội</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ngành</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Công</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nghiệp</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Điện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tử</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Hoa</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Kỳ</a:t>
            </a:r>
            <a:r>
              <a:rPr lang="en-US" sz="2400" dirty="0">
                <a:solidFill>
                  <a:schemeClr val="accent6">
                    <a:lumMod val="50000"/>
                  </a:schemeClr>
                </a:solidFill>
                <a:latin typeface="Arial" panose="020B0604020202020204" pitchFamily="34" charset="0"/>
                <a:cs typeface="Arial" panose="020B0604020202020204" pitchFamily="34" charset="0"/>
              </a:rPr>
              <a:t> EIA (Electronic Industries Association) </a:t>
            </a:r>
            <a:r>
              <a:rPr lang="en-US" sz="2400" dirty="0" err="1">
                <a:solidFill>
                  <a:schemeClr val="accent6">
                    <a:lumMod val="50000"/>
                  </a:schemeClr>
                </a:solidFill>
                <a:latin typeface="Arial" panose="020B0604020202020204" pitchFamily="34" charset="0"/>
                <a:cs typeface="Arial" panose="020B0604020202020204" pitchFamily="34" charset="0"/>
              </a:rPr>
              <a:t>các</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thông</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số</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của</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điện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trở</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được</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mã</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hóa</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theo</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quy</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luật</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vòng</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màu</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và</a:t>
            </a:r>
            <a:r>
              <a:rPr lang="en-US" sz="2400" dirty="0">
                <a:solidFill>
                  <a:schemeClr val="accent6">
                    <a:lumMod val="50000"/>
                  </a:schemeClr>
                </a:solidFill>
                <a:latin typeface="Arial" panose="020B0604020202020204" pitchFamily="34" charset="0"/>
                <a:cs typeface="Arial" panose="020B0604020202020204" pitchFamily="34" charset="0"/>
              </a:rPr>
              <a:t> đ</a:t>
            </a:r>
            <a:r>
              <a:rPr lang="vi-VN" sz="2400" dirty="0">
                <a:solidFill>
                  <a:schemeClr val="accent6">
                    <a:lumMod val="50000"/>
                  </a:schemeClr>
                </a:solidFill>
                <a:latin typeface="Arial" panose="020B0604020202020204" pitchFamily="34" charset="0"/>
                <a:cs typeface="Arial" panose="020B0604020202020204" pitchFamily="34" charset="0"/>
              </a:rPr>
              <a:t>ư</a:t>
            </a:r>
            <a:r>
              <a:rPr lang="en-US" sz="2400" dirty="0" err="1">
                <a:solidFill>
                  <a:schemeClr val="accent6">
                    <a:lumMod val="50000"/>
                  </a:schemeClr>
                </a:solidFill>
                <a:latin typeface="Arial" panose="020B0604020202020204" pitchFamily="34" charset="0"/>
                <a:cs typeface="Arial" panose="020B0604020202020204" pitchFamily="34" charset="0"/>
              </a:rPr>
              <a:t>ợc</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sơn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trên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thân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điện</a:t>
            </a:r>
            <a:r>
              <a:rPr lang="en-US" sz="2400" dirty="0">
                <a:solidFill>
                  <a:schemeClr val="accent6">
                    <a:lumMod val="50000"/>
                  </a:schemeClr>
                </a:solidFill>
                <a:latin typeface="Arial" panose="020B0604020202020204" pitchFamily="34" charset="0"/>
                <a:cs typeface="Arial" panose="020B0604020202020204" pitchFamily="34" charset="0"/>
              </a:rPr>
              <a:t> </a:t>
            </a:r>
            <a:r>
              <a:rPr lang="en-US" sz="2400" dirty="0" err="1">
                <a:solidFill>
                  <a:schemeClr val="accent6">
                    <a:lumMod val="50000"/>
                  </a:schemeClr>
                </a:solidFill>
                <a:latin typeface="Arial" panose="020B0604020202020204" pitchFamily="34" charset="0"/>
                <a:cs typeface="Arial" panose="020B0604020202020204" pitchFamily="34" charset="0"/>
              </a:rPr>
              <a:t>trở</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5DD9C90E-B4C4-4ADB-B73C-B482D4D60D6B}"/>
              </a:ext>
            </a:extLst>
          </p:cNvPr>
          <p:cNvSpPr>
            <a:spLocks noGrp="1"/>
          </p:cNvSpPr>
          <p:nvPr>
            <p:ph type="sldNum" sz="quarter" idx="12"/>
          </p:nvPr>
        </p:nvSpPr>
        <p:spPr/>
        <p:txBody>
          <a:bodyPr/>
          <a:lstStyle/>
          <a:p>
            <a:fld id="{B83F57A9-2042-402F-BDCA-8A885899B54F}" type="slidenum">
              <a:rPr lang="en-US" smtClean="0"/>
              <a:t>28</a:t>
            </a:fld>
            <a:endParaRPr lang="en-US"/>
          </a:p>
        </p:txBody>
      </p:sp>
      <p:pic>
        <p:nvPicPr>
          <p:cNvPr id="7" name="Picture 6">
            <a:extLst>
              <a:ext uri="{FF2B5EF4-FFF2-40B4-BE49-F238E27FC236}">
                <a16:creationId xmlns:a16="http://schemas.microsoft.com/office/drawing/2014/main" id="{0AAF2845-8CFF-421B-8E90-BA5E9D97EDEB}"/>
              </a:ext>
            </a:extLst>
          </p:cNvPr>
          <p:cNvPicPr>
            <a:picLocks noChangeAspect="1"/>
          </p:cNvPicPr>
          <p:nvPr/>
        </p:nvPicPr>
        <p:blipFill>
          <a:blip r:embed="rId2"/>
          <a:stretch>
            <a:fillRect/>
          </a:stretch>
        </p:blipFill>
        <p:spPr>
          <a:xfrm>
            <a:off x="2654984" y="1392300"/>
            <a:ext cx="2933700" cy="1562100"/>
          </a:xfrm>
          <a:prstGeom prst="rect">
            <a:avLst/>
          </a:prstGeom>
        </p:spPr>
      </p:pic>
    </p:spTree>
    <p:extLst>
      <p:ext uri="{BB962C8B-B14F-4D97-AF65-F5344CB8AC3E}">
        <p14:creationId xmlns:p14="http://schemas.microsoft.com/office/powerpoint/2010/main" val="3114993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5">
            <a:extLst>
              <a:ext uri="{FF2B5EF4-FFF2-40B4-BE49-F238E27FC236}">
                <a16:creationId xmlns:a16="http://schemas.microsoft.com/office/drawing/2014/main" id="{1D7FF522-DE6C-4AF3-B898-58F9C0AC927C}"/>
              </a:ext>
            </a:extLst>
          </p:cNvPr>
          <p:cNvSpPr>
            <a:spLocks noChangeArrowheads="1"/>
          </p:cNvSpPr>
          <p:nvPr/>
        </p:nvSpPr>
        <p:spPr bwMode="auto">
          <a:xfrm>
            <a:off x="152400" y="228600"/>
            <a:ext cx="861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hlink"/>
              </a:buClr>
              <a:buFont typeface="Wingdings" panose="05000000000000000000" pitchFamily="2" charset="2"/>
              <a:buNone/>
            </a:pPr>
            <a:r>
              <a:rPr lang="en-US" altLang="en-US" sz="2800" b="1" dirty="0" err="1">
                <a:solidFill>
                  <a:srgbClr val="FF0000"/>
                </a:solidFill>
                <a:latin typeface="Times New Roman" panose="02020603050405020304" pitchFamily="18" charset="0"/>
              </a:rPr>
              <a:t>Bảng</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quy</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ước</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vòng</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màu</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điện</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trở</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theo</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chuẩn</a:t>
            </a:r>
            <a:r>
              <a:rPr lang="en-US" altLang="en-US" sz="2800" b="1" dirty="0">
                <a:solidFill>
                  <a:srgbClr val="FF0000"/>
                </a:solidFill>
                <a:latin typeface="Times New Roman" panose="02020603050405020304" pitchFamily="18" charset="0"/>
              </a:rPr>
              <a:t> E.I.A)</a:t>
            </a:r>
            <a:r>
              <a:rPr lang="en-US" altLang="en-US" sz="2800" dirty="0">
                <a:solidFill>
                  <a:srgbClr val="FF9900"/>
                </a:solidFill>
                <a:latin typeface="Times New Roman" panose="02020603050405020304" pitchFamily="18" charset="0"/>
              </a:rPr>
              <a:t> </a:t>
            </a:r>
          </a:p>
        </p:txBody>
      </p:sp>
      <p:graphicFrame>
        <p:nvGraphicFramePr>
          <p:cNvPr id="14450" name="Group 114">
            <a:extLst>
              <a:ext uri="{FF2B5EF4-FFF2-40B4-BE49-F238E27FC236}">
                <a16:creationId xmlns:a16="http://schemas.microsoft.com/office/drawing/2014/main" id="{403D09BA-C3D2-4B0D-A3E8-D6D78B7DCAB8}"/>
              </a:ext>
            </a:extLst>
          </p:cNvPr>
          <p:cNvGraphicFramePr>
            <a:graphicFrameLocks noGrp="1"/>
          </p:cNvGraphicFramePr>
          <p:nvPr>
            <p:ph/>
            <p:extLst>
              <p:ext uri="{D42A27DB-BD31-4B8C-83A1-F6EECF244321}">
                <p14:modId xmlns:p14="http://schemas.microsoft.com/office/powerpoint/2010/main" val="432677579"/>
              </p:ext>
            </p:extLst>
          </p:nvPr>
        </p:nvGraphicFramePr>
        <p:xfrm>
          <a:off x="304800" y="838200"/>
          <a:ext cx="8458200" cy="5578477"/>
        </p:xfrm>
        <a:graphic>
          <a:graphicData uri="http://schemas.openxmlformats.org/drawingml/2006/table">
            <a:tbl>
              <a:tblPr/>
              <a:tblGrid>
                <a:gridCol w="1331913">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209800">
                  <a:extLst>
                    <a:ext uri="{9D8B030D-6E8A-4147-A177-3AD203B41FA5}">
                      <a16:colId xmlns:a16="http://schemas.microsoft.com/office/drawing/2014/main" val="20004"/>
                    </a:ext>
                  </a:extLst>
                </a:gridCol>
              </a:tblGrid>
              <a:tr h="670598">
                <a:tc>
                  <a:txBody>
                    <a:bodyPr/>
                    <a:lstStyle>
                      <a:lvl1pPr marL="342900" indent="-342900">
                        <a:spcBef>
                          <a:spcPct val="20000"/>
                        </a:spcBef>
                        <a:tabLst>
                          <a:tab pos="152400" algn="l"/>
                        </a:tabLst>
                        <a:defRPr sz="2800">
                          <a:solidFill>
                            <a:schemeClr val="tx1"/>
                          </a:solidFill>
                          <a:latin typeface="Arial" panose="020B0604020202020204" pitchFamily="34" charset="0"/>
                        </a:defRPr>
                      </a:lvl1pPr>
                      <a:lvl2pPr marL="742950" indent="-285750">
                        <a:spcBef>
                          <a:spcPct val="20000"/>
                        </a:spcBef>
                        <a:tabLst>
                          <a:tab pos="152400" algn="l"/>
                        </a:tabLst>
                        <a:defRPr sz="2400">
                          <a:solidFill>
                            <a:schemeClr val="tx1"/>
                          </a:solidFill>
                          <a:latin typeface="Arial" panose="020B0604020202020204" pitchFamily="34" charset="0"/>
                        </a:defRPr>
                      </a:lvl2pPr>
                      <a:lvl3pPr marL="1143000" indent="-228600">
                        <a:spcBef>
                          <a:spcPct val="20000"/>
                        </a:spcBef>
                        <a:tabLst>
                          <a:tab pos="152400" algn="l"/>
                        </a:tabLst>
                        <a:defRPr sz="2000">
                          <a:solidFill>
                            <a:schemeClr val="tx1"/>
                          </a:solidFill>
                          <a:latin typeface="Arial" panose="020B0604020202020204" pitchFamily="34" charset="0"/>
                        </a:defRPr>
                      </a:lvl3pPr>
                      <a:lvl4pPr marL="1600200" indent="-228600">
                        <a:spcBef>
                          <a:spcPct val="20000"/>
                        </a:spcBef>
                        <a:tabLst>
                          <a:tab pos="152400" algn="l"/>
                        </a:tabLst>
                        <a:defRPr>
                          <a:solidFill>
                            <a:schemeClr val="tx1"/>
                          </a:solidFill>
                          <a:latin typeface="Arial" panose="020B0604020202020204" pitchFamily="34" charset="0"/>
                        </a:defRPr>
                      </a:lvl4pPr>
                      <a:lvl5pPr marL="2057400" indent="-228600">
                        <a:spcBef>
                          <a:spcPct val="20000"/>
                        </a:spcBef>
                        <a:tabLst>
                          <a:tab pos="1524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52400" algn="l"/>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VÒNG</a:t>
                      </a:r>
                    </a:p>
                    <a:p>
                      <a:pPr marL="342900" marR="0" lvl="0" indent="-342900" algn="ctr" defTabSz="914400" rtl="0" eaLnBrk="0" fontAlgn="base" latinLnBrk="0" hangingPunct="0">
                        <a:lnSpc>
                          <a:spcPct val="100000"/>
                        </a:lnSpc>
                        <a:spcBef>
                          <a:spcPct val="0"/>
                        </a:spcBef>
                        <a:spcAft>
                          <a:spcPct val="0"/>
                        </a:spcAft>
                        <a:buClrTx/>
                        <a:buSzTx/>
                        <a:buFontTx/>
                        <a:buNone/>
                        <a:tabLst>
                          <a:tab pos="152400" algn="l"/>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MÀU</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Vòng 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(số thứ nhất)</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Vòng B</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(số thứ hai)</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Vòng C</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(bội số)</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Vòng D</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(sai số)</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059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Đen</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0</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20% với</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không vòng màu)</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Nâu</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Đỏ</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547">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Vàng</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lục</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8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lam</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Tím</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007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Xám</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Trắng</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nhũ</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Bạc</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nhũ</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a:extLst>
              <a:ext uri="{FF2B5EF4-FFF2-40B4-BE49-F238E27FC236}">
                <a16:creationId xmlns:a16="http://schemas.microsoft.com/office/drawing/2014/main" id="{DE3262AC-4AFD-4C52-AEDE-DC6F084B266F}"/>
              </a:ext>
            </a:extLst>
          </p:cNvPr>
          <p:cNvSpPr>
            <a:spLocks noGrp="1"/>
          </p:cNvSpPr>
          <p:nvPr>
            <p:ph type="sldNum" sz="quarter" idx="12"/>
          </p:nvPr>
        </p:nvSpPr>
        <p:spPr/>
        <p:txBody>
          <a:bodyPr/>
          <a:lstStyle/>
          <a:p>
            <a:pPr>
              <a:defRPr/>
            </a:pPr>
            <a:fld id="{BE75F621-BA10-4FF1-BC43-E7D1D8C7CB47}"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randombar(horizontal)">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450"/>
                                        </p:tgtEl>
                                        <p:attrNameLst>
                                          <p:attrName>style.visibility</p:attrName>
                                        </p:attrNameLst>
                                      </p:cBhvr>
                                      <p:to>
                                        <p:strVal val="visible"/>
                                      </p:to>
                                    </p:set>
                                    <p:animEffect transition="in" filter="randombar(horizontal)">
                                      <p:cBhvr>
                                        <p:cTn id="12" dur="500"/>
                                        <p:tgtEl>
                                          <p:spTgt spid="1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 y="1054008"/>
            <a:ext cx="8991601" cy="580399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lvl="0"/>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5C77C8BA-C243-4ABA-B072-3C196D851B37}" type="slidenum">
              <a:rPr lang="en-US" sz="1800" b="1" i="1" smtClean="0"/>
              <a:pPr>
                <a:defRPr/>
              </a:pPr>
              <a:t>3</a:t>
            </a:fld>
            <a:endParaRPr lang="en-US" sz="1800" b="1" i="1" dirty="0"/>
          </a:p>
        </p:txBody>
      </p:sp>
      <p:sp>
        <p:nvSpPr>
          <p:cNvPr id="34" name="Text Box 6"/>
          <p:cNvSpPr txBox="1">
            <a:spLocks noChangeArrowheads="1"/>
          </p:cNvSpPr>
          <p:nvPr/>
        </p:nvSpPr>
        <p:spPr bwMode="auto">
          <a:xfrm>
            <a:off x="1524000" y="2286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b="1" dirty="0">
                <a:solidFill>
                  <a:srgbClr val="0000CC"/>
                </a:solidFill>
                <a:latin typeface="Times New Roman" panose="02020603050405020304" pitchFamily="18" charset="0"/>
              </a:rPr>
              <a:t>ĐÁNH GIÁ MÔN HỌC</a:t>
            </a:r>
          </a:p>
        </p:txBody>
      </p:sp>
      <p:sp>
        <p:nvSpPr>
          <p:cNvPr id="7" name="Text Box 8"/>
          <p:cNvSpPr txBox="1">
            <a:spLocks noChangeArrowheads="1"/>
          </p:cNvSpPr>
          <p:nvPr/>
        </p:nvSpPr>
        <p:spPr bwMode="auto">
          <a:xfrm>
            <a:off x="171995" y="2812868"/>
            <a:ext cx="7924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eaLnBrk="1" hangingPunct="1"/>
            <a:r>
              <a:rPr lang="en-US" altLang="en-US" dirty="0">
                <a:latin typeface="Times New Roman" panose="02020603050405020304" pitchFamily="18" charset="0"/>
              </a:rPr>
              <a:t> + </a:t>
            </a:r>
            <a:r>
              <a:rPr lang="en-US" altLang="en-US" dirty="0" err="1">
                <a:latin typeface="Times New Roman" panose="02020603050405020304" pitchFamily="18" charset="0"/>
              </a:rPr>
              <a:t>Thi</a:t>
            </a:r>
            <a:r>
              <a:rPr lang="en-US" altLang="en-US" dirty="0">
                <a:latin typeface="Times New Roman" panose="02020603050405020304" pitchFamily="18" charset="0"/>
              </a:rPr>
              <a:t> </a:t>
            </a:r>
            <a:r>
              <a:rPr lang="en-US" altLang="en-US" dirty="0" err="1">
                <a:latin typeface="Times New Roman" panose="02020603050405020304" pitchFamily="18" charset="0"/>
              </a:rPr>
              <a:t>giữa</a:t>
            </a:r>
            <a:r>
              <a:rPr lang="en-US" altLang="en-US" dirty="0">
                <a:latin typeface="Times New Roman" panose="02020603050405020304" pitchFamily="18" charset="0"/>
              </a:rPr>
              <a:t> </a:t>
            </a:r>
            <a:r>
              <a:rPr lang="en-US" altLang="en-US" dirty="0" err="1">
                <a:latin typeface="Times New Roman" panose="02020603050405020304" pitchFamily="18" charset="0"/>
              </a:rPr>
              <a:t>kì</a:t>
            </a:r>
            <a:r>
              <a:rPr lang="en-US" altLang="en-US" dirty="0">
                <a:latin typeface="Times New Roman" panose="02020603050405020304" pitchFamily="18" charset="0"/>
              </a:rPr>
              <a:t>: 30% - </a:t>
            </a:r>
            <a:r>
              <a:rPr lang="en-US" altLang="en-US" dirty="0" err="1">
                <a:latin typeface="Times New Roman" panose="02020603050405020304" pitchFamily="18" charset="0"/>
              </a:rPr>
              <a:t>Bài</a:t>
            </a:r>
            <a:r>
              <a:rPr lang="en-US" altLang="en-US" dirty="0">
                <a:latin typeface="Times New Roman" panose="02020603050405020304" pitchFamily="18" charset="0"/>
              </a:rPr>
              <a:t> </a:t>
            </a:r>
            <a:r>
              <a:rPr lang="en-US" altLang="en-US" dirty="0" err="1">
                <a:latin typeface="Times New Roman" panose="02020603050405020304" pitchFamily="18" charset="0"/>
              </a:rPr>
              <a:t>tập</a:t>
            </a:r>
            <a:r>
              <a:rPr lang="en-US" altLang="en-US" dirty="0">
                <a:latin typeface="Times New Roman" panose="02020603050405020304" pitchFamily="18" charset="0"/>
              </a:rPr>
              <a:t> </a:t>
            </a:r>
            <a:r>
              <a:rPr lang="en-US" altLang="en-US" dirty="0" err="1">
                <a:latin typeface="Times New Roman" panose="02020603050405020304" pitchFamily="18" charset="0"/>
              </a:rPr>
              <a:t>nhỏ</a:t>
            </a:r>
            <a:r>
              <a:rPr lang="en-US" altLang="en-US" dirty="0">
                <a:latin typeface="Times New Roman" panose="02020603050405020304" pitchFamily="18" charset="0"/>
              </a:rPr>
              <a:t> </a:t>
            </a:r>
          </a:p>
          <a:p>
            <a:pPr eaLnBrk="1" hangingPunct="1"/>
            <a:r>
              <a:rPr lang="en-US" altLang="en-US" dirty="0">
                <a:latin typeface="Times New Roman" panose="02020603050405020304" pitchFamily="18" charset="0"/>
              </a:rPr>
              <a:t> + </a:t>
            </a:r>
            <a:r>
              <a:rPr lang="en-US" altLang="en-US" dirty="0" err="1">
                <a:latin typeface="Times New Roman" panose="02020603050405020304" pitchFamily="18" charset="0"/>
              </a:rPr>
              <a:t>Thi</a:t>
            </a:r>
            <a:r>
              <a:rPr lang="en-US" altLang="en-US" dirty="0">
                <a:latin typeface="Times New Roman" panose="02020603050405020304" pitchFamily="18" charset="0"/>
              </a:rPr>
              <a:t> </a:t>
            </a:r>
            <a:r>
              <a:rPr lang="en-US" altLang="en-US" dirty="0" err="1">
                <a:latin typeface="Times New Roman" panose="02020603050405020304" pitchFamily="18" charset="0"/>
              </a:rPr>
              <a:t>cuối</a:t>
            </a:r>
            <a:r>
              <a:rPr lang="en-US" altLang="en-US" dirty="0">
                <a:latin typeface="Times New Roman" panose="02020603050405020304" pitchFamily="18" charset="0"/>
              </a:rPr>
              <a:t> </a:t>
            </a:r>
            <a:r>
              <a:rPr lang="en-US" altLang="en-US" dirty="0" err="1">
                <a:latin typeface="Times New Roman" panose="02020603050405020304" pitchFamily="18" charset="0"/>
              </a:rPr>
              <a:t>kì</a:t>
            </a:r>
            <a:r>
              <a:rPr lang="en-US" altLang="en-US" dirty="0">
                <a:latin typeface="Times New Roman" panose="02020603050405020304" pitchFamily="18" charset="0"/>
              </a:rPr>
              <a:t>: 50% - </a:t>
            </a:r>
            <a:r>
              <a:rPr lang="en-US" altLang="en-US" dirty="0" err="1">
                <a:latin typeface="Times New Roman" panose="02020603050405020304" pitchFamily="18" charset="0"/>
              </a:rPr>
              <a:t>Bài</a:t>
            </a:r>
            <a:r>
              <a:rPr lang="en-US" altLang="en-US" dirty="0">
                <a:latin typeface="Times New Roman" panose="02020603050405020304" pitchFamily="18" charset="0"/>
              </a:rPr>
              <a:t> </a:t>
            </a:r>
            <a:r>
              <a:rPr lang="en-US" altLang="en-US" dirty="0" err="1">
                <a:latin typeface="Times New Roman" panose="02020603050405020304" pitchFamily="18" charset="0"/>
              </a:rPr>
              <a:t>tập</a:t>
            </a:r>
            <a:r>
              <a:rPr lang="en-US" altLang="en-US" dirty="0">
                <a:latin typeface="Times New Roman" panose="02020603050405020304" pitchFamily="18" charset="0"/>
              </a:rPr>
              <a:t> </a:t>
            </a:r>
            <a:r>
              <a:rPr lang="en-US" altLang="en-US" dirty="0" err="1">
                <a:latin typeface="Times New Roman" panose="02020603050405020304" pitchFamily="18" charset="0"/>
              </a:rPr>
              <a:t>kết</a:t>
            </a:r>
            <a:r>
              <a:rPr lang="en-US" altLang="en-US" dirty="0">
                <a:latin typeface="Times New Roman" panose="02020603050405020304" pitchFamily="18" charset="0"/>
              </a:rPr>
              <a:t> </a:t>
            </a:r>
            <a:r>
              <a:rPr lang="en-US" altLang="en-US" dirty="0" err="1">
                <a:latin typeface="Times New Roman" panose="02020603050405020304" pitchFamily="18" charset="0"/>
              </a:rPr>
              <a:t>hợp</a:t>
            </a:r>
            <a:r>
              <a:rPr lang="en-US" altLang="en-US" dirty="0">
                <a:latin typeface="Times New Roman" panose="02020603050405020304" pitchFamily="18" charset="0"/>
              </a:rPr>
              <a:t>, </a:t>
            </a:r>
            <a:r>
              <a:rPr lang="en-US" altLang="en-US" dirty="0" err="1">
                <a:latin typeface="Times New Roman" panose="02020603050405020304" pitchFamily="18" charset="0"/>
              </a:rPr>
              <a:t>trả</a:t>
            </a:r>
            <a:r>
              <a:rPr lang="en-US" altLang="en-US" dirty="0">
                <a:latin typeface="Times New Roman" panose="02020603050405020304" pitchFamily="18" charset="0"/>
              </a:rPr>
              <a:t> </a:t>
            </a:r>
            <a:r>
              <a:rPr lang="en-US" altLang="en-US" dirty="0" err="1">
                <a:latin typeface="Times New Roman" panose="02020603050405020304" pitchFamily="18" charset="0"/>
              </a:rPr>
              <a:t>lời</a:t>
            </a:r>
            <a:r>
              <a:rPr lang="en-US" altLang="en-US" dirty="0">
                <a:latin typeface="Times New Roman" panose="02020603050405020304" pitchFamily="18" charset="0"/>
              </a:rPr>
              <a:t> </a:t>
            </a:r>
            <a:r>
              <a:rPr lang="en-US" altLang="en-US" dirty="0" err="1">
                <a:latin typeface="Times New Roman" panose="02020603050405020304" pitchFamily="18" charset="0"/>
              </a:rPr>
              <a:t>câu</a:t>
            </a:r>
            <a:r>
              <a:rPr lang="en-US" altLang="en-US" dirty="0">
                <a:latin typeface="Times New Roman" panose="02020603050405020304" pitchFamily="18" charset="0"/>
              </a:rPr>
              <a:t> </a:t>
            </a:r>
            <a:r>
              <a:rPr lang="en-US" altLang="en-US" dirty="0" err="1">
                <a:latin typeface="Times New Roman" panose="02020603050405020304" pitchFamily="18" charset="0"/>
              </a:rPr>
              <a:t>hỏi</a:t>
            </a:r>
            <a:r>
              <a:rPr lang="en-US" altLang="en-US" dirty="0">
                <a:latin typeface="Times New Roman" panose="02020603050405020304" pitchFamily="18" charset="0"/>
              </a:rPr>
              <a:t>.</a:t>
            </a:r>
          </a:p>
        </p:txBody>
      </p:sp>
      <p:sp>
        <p:nvSpPr>
          <p:cNvPr id="8" name="Text Box 9"/>
          <p:cNvSpPr txBox="1">
            <a:spLocks noChangeArrowheads="1"/>
          </p:cNvSpPr>
          <p:nvPr/>
        </p:nvSpPr>
        <p:spPr bwMode="auto">
          <a:xfrm>
            <a:off x="317580" y="1242529"/>
            <a:ext cx="819777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eaLnBrk="1" hangingPunct="1">
              <a:spcBef>
                <a:spcPct val="50000"/>
              </a:spcBef>
            </a:pPr>
            <a:r>
              <a:rPr lang="en-US" altLang="en-US" dirty="0">
                <a:latin typeface="Times New Roman" panose="02020603050405020304" pitchFamily="18" charset="0"/>
              </a:rPr>
              <a:t>+ THƯỜNG KÌ </a:t>
            </a:r>
          </a:p>
          <a:p>
            <a:pPr eaLnBrk="1" hangingPunct="1">
              <a:spcBef>
                <a:spcPct val="50000"/>
              </a:spcBef>
            </a:pPr>
            <a:r>
              <a:rPr lang="en-US" altLang="en-US" dirty="0">
                <a:latin typeface="Times New Roman" panose="02020603050405020304" pitchFamily="18" charset="0"/>
              </a:rPr>
              <a:t>(</a:t>
            </a:r>
            <a:r>
              <a:rPr lang="en-US" altLang="en-US" dirty="0" err="1">
                <a:latin typeface="Times New Roman" panose="02020603050405020304" pitchFamily="18" charset="0"/>
              </a:rPr>
              <a:t>Bài</a:t>
            </a:r>
            <a:r>
              <a:rPr lang="en-US" altLang="en-US" dirty="0">
                <a:latin typeface="Times New Roman" panose="02020603050405020304" pitchFamily="18" charset="0"/>
              </a:rPr>
              <a:t> </a:t>
            </a:r>
            <a:r>
              <a:rPr lang="en-US" altLang="en-US" dirty="0" err="1">
                <a:latin typeface="Times New Roman" panose="02020603050405020304" pitchFamily="18" charset="0"/>
              </a:rPr>
              <a:t>tập</a:t>
            </a:r>
            <a:r>
              <a:rPr lang="en-US" altLang="en-US" dirty="0">
                <a:latin typeface="Times New Roman" panose="02020603050405020304" pitchFamily="18" charset="0"/>
              </a:rPr>
              <a:t> ở </a:t>
            </a:r>
            <a:r>
              <a:rPr lang="en-US" altLang="en-US" dirty="0" err="1">
                <a:latin typeface="Times New Roman" panose="02020603050405020304" pitchFamily="18" charset="0"/>
              </a:rPr>
              <a:t>lớp</a:t>
            </a:r>
            <a:r>
              <a:rPr lang="en-US" altLang="en-US" dirty="0">
                <a:latin typeface="Times New Roman" panose="02020603050405020304" pitchFamily="18" charset="0"/>
              </a:rPr>
              <a:t>; </a:t>
            </a:r>
            <a:r>
              <a:rPr lang="en-US" altLang="en-US" dirty="0" err="1">
                <a:latin typeface="Times New Roman" panose="02020603050405020304" pitchFamily="18" charset="0"/>
              </a:rPr>
              <a:t>Bài</a:t>
            </a:r>
            <a:r>
              <a:rPr lang="en-US" altLang="en-US" dirty="0">
                <a:latin typeface="Times New Roman" panose="02020603050405020304" pitchFamily="18" charset="0"/>
              </a:rPr>
              <a:t> </a:t>
            </a:r>
            <a:r>
              <a:rPr lang="en-US" altLang="en-US" dirty="0" err="1">
                <a:latin typeface="Times New Roman" panose="02020603050405020304" pitchFamily="18" charset="0"/>
              </a:rPr>
              <a:t>tập</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nhà</a:t>
            </a:r>
            <a:r>
              <a:rPr lang="en-US" altLang="en-US" dirty="0">
                <a:latin typeface="Times New Roman" panose="02020603050405020304" pitchFamily="18" charset="0"/>
              </a:rPr>
              <a:t>; </a:t>
            </a:r>
            <a:r>
              <a:rPr lang="en-US" altLang="en-US" dirty="0" err="1">
                <a:latin typeface="Times New Roman" panose="02020603050405020304" pitchFamily="18" charset="0"/>
              </a:rPr>
              <a:t>kiểm</a:t>
            </a:r>
            <a:r>
              <a:rPr lang="en-US" altLang="en-US" dirty="0">
                <a:latin typeface="Times New Roman" panose="02020603050405020304" pitchFamily="18" charset="0"/>
              </a:rPr>
              <a:t> </a:t>
            </a:r>
            <a:r>
              <a:rPr lang="en-US" altLang="en-US" dirty="0" err="1">
                <a:latin typeface="Times New Roman" panose="02020603050405020304" pitchFamily="18" charset="0"/>
              </a:rPr>
              <a:t>tra</a:t>
            </a:r>
            <a:r>
              <a:rPr lang="en-US" altLang="en-US" dirty="0">
                <a:latin typeface="Times New Roman" panose="02020603050405020304" pitchFamily="18" charset="0"/>
              </a:rPr>
              <a:t> </a:t>
            </a:r>
            <a:r>
              <a:rPr lang="en-US" altLang="en-US" dirty="0" err="1">
                <a:latin typeface="Times New Roman" panose="02020603050405020304" pitchFamily="18" charset="0"/>
              </a:rPr>
              <a:t>tại</a:t>
            </a:r>
            <a:r>
              <a:rPr lang="en-US" altLang="en-US" dirty="0">
                <a:latin typeface="Times New Roman" panose="02020603050405020304" pitchFamily="18" charset="0"/>
              </a:rPr>
              <a:t> </a:t>
            </a:r>
            <a:r>
              <a:rPr lang="en-US" altLang="en-US" dirty="0" err="1">
                <a:latin typeface="Times New Roman" panose="02020603050405020304" pitchFamily="18" charset="0"/>
              </a:rPr>
              <a:t>lớp</a:t>
            </a:r>
            <a:r>
              <a:rPr lang="en-US" altLang="en-US" dirty="0">
                <a:latin typeface="Times New Roman" panose="02020603050405020304" pitchFamily="18" charset="0"/>
              </a:rPr>
              <a:t>;...)</a:t>
            </a:r>
            <a:r>
              <a:rPr lang="en-US" altLang="en-US" b="1" dirty="0">
                <a:latin typeface="Times New Roman" panose="02020603050405020304" pitchFamily="18" charset="0"/>
              </a:rPr>
              <a:t>: 20%</a:t>
            </a:r>
          </a:p>
        </p:txBody>
      </p:sp>
    </p:spTree>
    <p:extLst>
      <p:ext uri="{BB962C8B-B14F-4D97-AF65-F5344CB8AC3E}">
        <p14:creationId xmlns:p14="http://schemas.microsoft.com/office/powerpoint/2010/main" val="428772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0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10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Hinh-02">
            <a:extLst>
              <a:ext uri="{FF2B5EF4-FFF2-40B4-BE49-F238E27FC236}">
                <a16:creationId xmlns:a16="http://schemas.microsoft.com/office/drawing/2014/main" id="{8B3884CF-1F38-433B-9F9A-8309AD039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2A0FADA-0194-4900-972E-CC33E3808DAC}"/>
              </a:ext>
            </a:extLst>
          </p:cNvPr>
          <p:cNvSpPr>
            <a:spLocks noGrp="1"/>
          </p:cNvSpPr>
          <p:nvPr>
            <p:ph type="sldNum" sz="quarter" idx="12"/>
          </p:nvPr>
        </p:nvSpPr>
        <p:spPr/>
        <p:txBody>
          <a:bodyPr/>
          <a:lstStyle/>
          <a:p>
            <a:fld id="{B83F57A9-2042-402F-BDCA-8A885899B54F}" type="slidenum">
              <a:rPr lang="en-US" smtClean="0"/>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A33CB154-2DDB-4AFE-8A44-F0DA554DDD9E}"/>
              </a:ext>
            </a:extLst>
          </p:cNvPr>
          <p:cNvSpPr>
            <a:spLocks noChangeArrowheads="1"/>
          </p:cNvSpPr>
          <p:nvPr/>
        </p:nvSpPr>
        <p:spPr bwMode="auto">
          <a:xfrm>
            <a:off x="381000" y="506437"/>
            <a:ext cx="8382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349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800100" indent="-3429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714500" indent="-3429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800" b="1" dirty="0">
                <a:latin typeface="Times New Roman" panose="02020603050405020304" pitchFamily="18" charset="0"/>
              </a:rPr>
              <a:t>a. </a:t>
            </a:r>
            <a:r>
              <a:rPr lang="en-US" altLang="en-US" sz="2800" b="1" dirty="0" err="1">
                <a:latin typeface="Times New Roman" panose="02020603050405020304" pitchFamily="18" charset="0"/>
              </a:rPr>
              <a:t>Điện</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trở</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ba</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vòng</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màu</a:t>
            </a:r>
            <a:r>
              <a:rPr lang="en-US" altLang="en-US" sz="2800" b="1" dirty="0">
                <a:latin typeface="Times New Roman" panose="02020603050405020304" pitchFamily="18" charset="0"/>
              </a:rPr>
              <a:t>: </a:t>
            </a:r>
          </a:p>
          <a:p>
            <a:pPr lvl="1">
              <a:spcBef>
                <a:spcPct val="0"/>
              </a:spcBef>
              <a:buClrTx/>
              <a:buSzTx/>
              <a:buFontTx/>
              <a:buNone/>
            </a:pPr>
            <a:r>
              <a:rPr lang="en-US" altLang="en-US" b="1" dirty="0">
                <a:solidFill>
                  <a:schemeClr val="hlink"/>
                </a:solidFill>
                <a:latin typeface="Times New Roman" panose="02020603050405020304" pitchFamily="18" charset="0"/>
              </a:rPr>
              <a:t>				</a:t>
            </a:r>
          </a:p>
          <a:p>
            <a:pPr lvl="1">
              <a:spcBef>
                <a:spcPct val="0"/>
              </a:spcBef>
              <a:buClrTx/>
              <a:buSzTx/>
              <a:buFontTx/>
              <a:buNone/>
            </a:pPr>
            <a:endParaRPr lang="en-US" altLang="en-US" b="1" dirty="0">
              <a:solidFill>
                <a:schemeClr val="hlink"/>
              </a:solidFill>
              <a:latin typeface="Times New Roman" panose="02020603050405020304" pitchFamily="18" charset="0"/>
            </a:endParaRPr>
          </a:p>
          <a:p>
            <a:pPr lvl="1">
              <a:spcBef>
                <a:spcPct val="0"/>
              </a:spcBef>
              <a:buClrTx/>
              <a:buSzTx/>
              <a:buFontTx/>
              <a:buNone/>
            </a:pPr>
            <a:endParaRPr lang="en-US" altLang="en-US" b="1" dirty="0">
              <a:solidFill>
                <a:schemeClr val="hlink"/>
              </a:solidFill>
              <a:latin typeface="Times New Roman" panose="02020603050405020304" pitchFamily="18" charset="0"/>
            </a:endParaRPr>
          </a:p>
          <a:p>
            <a:pPr lvl="1">
              <a:spcBef>
                <a:spcPct val="0"/>
              </a:spcBef>
              <a:buClrTx/>
              <a:buSzTx/>
              <a:buFontTx/>
              <a:buNone/>
            </a:pPr>
            <a:endParaRPr lang="en-US" altLang="en-US" b="1" dirty="0">
              <a:solidFill>
                <a:schemeClr val="hlink"/>
              </a:solidFill>
              <a:latin typeface="Times New Roman" panose="02020603050405020304" pitchFamily="18" charset="0"/>
            </a:endParaRPr>
          </a:p>
          <a:p>
            <a:pPr lvl="1">
              <a:spcBef>
                <a:spcPct val="0"/>
              </a:spcBef>
              <a:buClrTx/>
              <a:buSzTx/>
              <a:buFontTx/>
              <a:buNone/>
            </a:pPr>
            <a:endParaRPr lang="en-US" altLang="en-US" b="1" dirty="0">
              <a:solidFill>
                <a:schemeClr val="hlink"/>
              </a:solidFill>
              <a:latin typeface="Times New Roman" panose="02020603050405020304" pitchFamily="18" charset="0"/>
            </a:endParaRPr>
          </a:p>
          <a:p>
            <a:pPr lvl="1">
              <a:spcBef>
                <a:spcPct val="0"/>
              </a:spcBef>
              <a:buClrTx/>
              <a:buSzTx/>
              <a:buFontTx/>
              <a:buNone/>
            </a:pPr>
            <a:r>
              <a:rPr lang="en-US" altLang="en-US" b="1" dirty="0">
                <a:solidFill>
                  <a:schemeClr val="hlink"/>
                </a:solidFill>
                <a:latin typeface="Times New Roman" panose="02020603050405020304" pitchFamily="18" charset="0"/>
              </a:rPr>
              <a:t>				R = (AB × C) ± 20%</a:t>
            </a:r>
            <a:endParaRPr lang="en-US" altLang="en-US" dirty="0">
              <a:solidFill>
                <a:schemeClr val="hlink"/>
              </a:solidFill>
              <a:latin typeface="Times New Roman" panose="02020603050405020304" pitchFamily="18" charset="0"/>
            </a:endParaRPr>
          </a:p>
          <a:p>
            <a:pPr lvl="3">
              <a:spcBef>
                <a:spcPct val="0"/>
              </a:spcBef>
              <a:buClrTx/>
              <a:buSzTx/>
              <a:buFontTx/>
              <a:buNone/>
            </a:pPr>
            <a:r>
              <a:rPr lang="en-US" altLang="en-US" sz="2800" i="1" dirty="0">
                <a:solidFill>
                  <a:srgbClr val="FCBFBA"/>
                </a:solidFill>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A: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nhất</a:t>
            </a:r>
            <a:endParaRPr lang="en-US" altLang="en-US" sz="2800" dirty="0">
              <a:latin typeface="Times New Roman" panose="02020603050405020304" pitchFamily="18" charset="0"/>
            </a:endParaRPr>
          </a:p>
          <a:p>
            <a:pPr lvl="3">
              <a:spcBef>
                <a:spcPct val="0"/>
              </a:spcBef>
              <a:buClrTx/>
              <a:buSzTx/>
              <a:buFontTx/>
              <a:buNone/>
            </a:pP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B: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hai</a:t>
            </a:r>
            <a:endParaRPr lang="en-US" altLang="en-US" sz="2800" dirty="0">
              <a:latin typeface="Times New Roman" panose="02020603050405020304" pitchFamily="18" charset="0"/>
            </a:endParaRPr>
          </a:p>
          <a:p>
            <a:pPr lvl="3">
              <a:spcBef>
                <a:spcPct val="0"/>
              </a:spcBef>
              <a:buClrTx/>
              <a:buSzTx/>
              <a:buFontTx/>
              <a:buNone/>
            </a:pP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C: </a:t>
            </a:r>
            <a:r>
              <a:rPr lang="en-US" altLang="en-US" sz="2800" i="1" dirty="0" err="1">
                <a:latin typeface="Times New Roman" panose="02020603050405020304" pitchFamily="18" charset="0"/>
              </a:rPr>
              <a:t>bội</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số</a:t>
            </a:r>
            <a:endParaRPr lang="en-US" altLang="en-US" sz="2800" dirty="0">
              <a:latin typeface="Times New Roman" panose="02020603050405020304" pitchFamily="18" charset="0"/>
            </a:endParaRPr>
          </a:p>
        </p:txBody>
      </p:sp>
      <p:pic>
        <p:nvPicPr>
          <p:cNvPr id="16390" name="Picture 6">
            <a:extLst>
              <a:ext uri="{FF2B5EF4-FFF2-40B4-BE49-F238E27FC236}">
                <a16:creationId xmlns:a16="http://schemas.microsoft.com/office/drawing/2014/main" id="{9CDDABBF-421D-43A4-90AD-4FEF2C2AA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203" y="1138310"/>
            <a:ext cx="3581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D6A3981-23BB-4820-8E08-EADD1096E780}"/>
              </a:ext>
            </a:extLst>
          </p:cNvPr>
          <p:cNvSpPr txBox="1"/>
          <p:nvPr/>
        </p:nvSpPr>
        <p:spPr>
          <a:xfrm>
            <a:off x="282525" y="5067550"/>
            <a:ext cx="8650460"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nay </a:t>
            </a:r>
            <a:r>
              <a:rPr lang="en-US" sz="2400" dirty="0" err="1">
                <a:latin typeface="Arial" panose="020B0604020202020204" pitchFamily="34" charset="0"/>
                <a:cs typeface="Arial" panose="020B0604020202020204" pitchFamily="34" charset="0"/>
              </a:rPr>
              <a:t>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endParaRPr lang="en-US" sz="24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13B4247-5583-4818-A7CF-88FA15D827F7}"/>
              </a:ext>
            </a:extLst>
          </p:cNvPr>
          <p:cNvSpPr>
            <a:spLocks noGrp="1"/>
          </p:cNvSpPr>
          <p:nvPr>
            <p:ph type="sldNum" sz="quarter" idx="12"/>
          </p:nvPr>
        </p:nvSpPr>
        <p:spPr/>
        <p:txBody>
          <a:bodyPr/>
          <a:lstStyle/>
          <a:p>
            <a:pPr>
              <a:defRPr/>
            </a:pPr>
            <a:fld id="{BE75F621-BA10-4FF1-BC43-E7D1D8C7CB47}" type="slidenum">
              <a:rPr lang="en-US"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11CE3EB6-F1FA-4274-8BF1-01613CEE1042}"/>
              </a:ext>
            </a:extLst>
          </p:cNvPr>
          <p:cNvSpPr>
            <a:spLocks noGrp="1" noChangeArrowheads="1"/>
          </p:cNvSpPr>
          <p:nvPr>
            <p:ph type="body" idx="1"/>
          </p:nvPr>
        </p:nvSpPr>
        <p:spPr>
          <a:xfrm>
            <a:off x="769034" y="1454469"/>
            <a:ext cx="3048000" cy="2533357"/>
          </a:xfrm>
        </p:spPr>
        <p:txBody>
          <a:bodyPr>
            <a:normAutofit fontScale="92500"/>
          </a:bodyPr>
          <a:lstStyle/>
          <a:p>
            <a:pPr eaLnBrk="1" hangingPunct="1">
              <a:buFont typeface="Wingdings" panose="05000000000000000000" pitchFamily="2" charset="2"/>
              <a:buNone/>
            </a:pPr>
            <a:r>
              <a:rPr lang="en-US" altLang="en-US" sz="2800" b="1" dirty="0">
                <a:latin typeface="Times New Roman" panose="02020603050405020304" pitchFamily="18" charset="0"/>
              </a:rPr>
              <a:t>	</a:t>
            </a:r>
            <a:r>
              <a:rPr lang="en-US" altLang="en-US" sz="2800" b="1" dirty="0">
                <a:solidFill>
                  <a:schemeClr val="hlink"/>
                </a:solidFill>
                <a:latin typeface="Times New Roman" panose="02020603050405020304" pitchFamily="18" charset="0"/>
              </a:rPr>
              <a:t>R = (AB × C) ± D</a:t>
            </a:r>
            <a:endParaRPr lang="en-US" altLang="en-US" i="1" dirty="0">
              <a:solidFill>
                <a:schemeClr val="hlink"/>
              </a:solidFill>
              <a:latin typeface="Times New Roman" panose="02020603050405020304" pitchFamily="18" charset="0"/>
            </a:endParaRPr>
          </a:p>
          <a:p>
            <a:pPr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A: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nhất</a:t>
            </a:r>
            <a:endParaRPr lang="en-US" altLang="en-US" sz="2800" i="1" dirty="0">
              <a:latin typeface="Times New Roman" panose="02020603050405020304" pitchFamily="18" charset="0"/>
            </a:endParaRPr>
          </a:p>
          <a:p>
            <a:pPr eaLnBrk="1" hangingPunct="1">
              <a:buFont typeface="Wingdings" panose="05000000000000000000" pitchFamily="2" charset="2"/>
              <a:buNone/>
            </a:pP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B: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hai</a:t>
            </a:r>
            <a:endParaRPr lang="en-US" altLang="en-US" sz="2800" i="1" dirty="0">
              <a:latin typeface="Times New Roman" panose="02020603050405020304" pitchFamily="18" charset="0"/>
            </a:endParaRPr>
          </a:p>
          <a:p>
            <a:pPr eaLnBrk="1" hangingPunct="1">
              <a:buFont typeface="Wingdings" panose="05000000000000000000" pitchFamily="2" charset="2"/>
              <a:buNone/>
            </a:pP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C: </a:t>
            </a:r>
            <a:r>
              <a:rPr lang="en-US" altLang="en-US" sz="2800" i="1" dirty="0" err="1">
                <a:latin typeface="Times New Roman" panose="02020603050405020304" pitchFamily="18" charset="0"/>
              </a:rPr>
              <a:t>bội</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số</a:t>
            </a:r>
            <a:endParaRPr lang="en-US" altLang="en-US" sz="2800" i="1" dirty="0">
              <a:latin typeface="Times New Roman" panose="02020603050405020304" pitchFamily="18" charset="0"/>
            </a:endParaRPr>
          </a:p>
          <a:p>
            <a:pPr eaLnBrk="1" hangingPunct="1">
              <a:buFont typeface="Wingdings" panose="05000000000000000000" pitchFamily="2" charset="2"/>
              <a:buNone/>
            </a:pP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D: </a:t>
            </a:r>
            <a:r>
              <a:rPr lang="en-US" altLang="en-US" sz="2800" i="1" dirty="0" err="1">
                <a:latin typeface="Times New Roman" panose="02020603050405020304" pitchFamily="18" charset="0"/>
              </a:rPr>
              <a:t>sai</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số</a:t>
            </a:r>
            <a:endParaRPr lang="en-US" altLang="en-US" sz="2800" i="1" dirty="0">
              <a:latin typeface="Times New Roman" panose="02020603050405020304" pitchFamily="18" charset="0"/>
            </a:endParaRPr>
          </a:p>
          <a:p>
            <a:pPr eaLnBrk="1" hangingPunct="1"/>
            <a:endParaRPr lang="en-US" altLang="en-US" sz="2800" dirty="0"/>
          </a:p>
        </p:txBody>
      </p:sp>
      <p:pic>
        <p:nvPicPr>
          <p:cNvPr id="117764" name="Picture 4">
            <a:extLst>
              <a:ext uri="{FF2B5EF4-FFF2-40B4-BE49-F238E27FC236}">
                <a16:creationId xmlns:a16="http://schemas.microsoft.com/office/drawing/2014/main" id="{AE437523-D6D2-455F-936F-392B15C6F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205" y="1186630"/>
            <a:ext cx="3048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5">
            <a:extLst>
              <a:ext uri="{FF2B5EF4-FFF2-40B4-BE49-F238E27FC236}">
                <a16:creationId xmlns:a16="http://schemas.microsoft.com/office/drawing/2014/main" id="{788DAE44-28AF-4B8E-B3CF-3AAEB677C240}"/>
              </a:ext>
            </a:extLst>
          </p:cNvPr>
          <p:cNvSpPr>
            <a:spLocks noChangeArrowheads="1"/>
          </p:cNvSpPr>
          <p:nvPr/>
        </p:nvSpPr>
        <p:spPr bwMode="auto">
          <a:xfrm>
            <a:off x="0" y="263658"/>
            <a:ext cx="5424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buFont typeface="Wingdings" panose="05000000000000000000" pitchFamily="2" charset="2"/>
              <a:buNone/>
            </a:pPr>
            <a:r>
              <a:rPr lang="en-US" altLang="en-US" sz="3200" b="1" dirty="0">
                <a:solidFill>
                  <a:srgbClr val="000099"/>
                </a:solidFill>
                <a:latin typeface="Times New Roman" panose="02020603050405020304" pitchFamily="18" charset="0"/>
              </a:rPr>
              <a:t>b.   </a:t>
            </a:r>
            <a:r>
              <a:rPr lang="en-US" altLang="en-US" sz="3200" b="1" dirty="0" err="1">
                <a:solidFill>
                  <a:srgbClr val="000099"/>
                </a:solidFill>
                <a:latin typeface="Times New Roman" panose="02020603050405020304" pitchFamily="18" charset="0"/>
              </a:rPr>
              <a:t>Điện</a:t>
            </a:r>
            <a:r>
              <a:rPr lang="en-US" altLang="en-US" sz="3200" b="1" dirty="0">
                <a:solidFill>
                  <a:srgbClr val="000099"/>
                </a:solidFill>
                <a:latin typeface="Times New Roman" panose="02020603050405020304" pitchFamily="18" charset="0"/>
              </a:rPr>
              <a:t> </a:t>
            </a:r>
            <a:r>
              <a:rPr lang="en-US" altLang="en-US" sz="3200" b="1" dirty="0" err="1">
                <a:solidFill>
                  <a:srgbClr val="000099"/>
                </a:solidFill>
                <a:latin typeface="Times New Roman" panose="02020603050405020304" pitchFamily="18" charset="0"/>
              </a:rPr>
              <a:t>trở</a:t>
            </a:r>
            <a:r>
              <a:rPr lang="en-US" altLang="en-US" sz="3200" b="1" dirty="0">
                <a:solidFill>
                  <a:srgbClr val="000099"/>
                </a:solidFill>
                <a:latin typeface="Times New Roman" panose="02020603050405020304" pitchFamily="18" charset="0"/>
              </a:rPr>
              <a:t> </a:t>
            </a:r>
            <a:r>
              <a:rPr lang="en-US" altLang="en-US" sz="3200" b="1" dirty="0" err="1">
                <a:solidFill>
                  <a:srgbClr val="000099"/>
                </a:solidFill>
                <a:latin typeface="Times New Roman" panose="02020603050405020304" pitchFamily="18" charset="0"/>
              </a:rPr>
              <a:t>bốn</a:t>
            </a:r>
            <a:r>
              <a:rPr lang="en-US" altLang="en-US" sz="3200" b="1" dirty="0">
                <a:solidFill>
                  <a:srgbClr val="000099"/>
                </a:solidFill>
                <a:latin typeface="Times New Roman" panose="02020603050405020304" pitchFamily="18" charset="0"/>
              </a:rPr>
              <a:t> </a:t>
            </a:r>
            <a:r>
              <a:rPr lang="en-US" altLang="en-US" sz="3200" b="1" dirty="0" err="1">
                <a:solidFill>
                  <a:srgbClr val="000099"/>
                </a:solidFill>
                <a:latin typeface="Times New Roman" panose="02020603050405020304" pitchFamily="18" charset="0"/>
              </a:rPr>
              <a:t>vòng</a:t>
            </a:r>
            <a:r>
              <a:rPr lang="en-US" altLang="en-US" sz="3200" b="1" dirty="0">
                <a:solidFill>
                  <a:srgbClr val="000099"/>
                </a:solidFill>
                <a:latin typeface="Times New Roman" panose="02020603050405020304" pitchFamily="18" charset="0"/>
              </a:rPr>
              <a:t> </a:t>
            </a:r>
            <a:r>
              <a:rPr lang="en-US" altLang="en-US" sz="3200" b="1" dirty="0" err="1">
                <a:solidFill>
                  <a:srgbClr val="000099"/>
                </a:solidFill>
                <a:latin typeface="Times New Roman" panose="02020603050405020304" pitchFamily="18" charset="0"/>
              </a:rPr>
              <a:t>màu</a:t>
            </a:r>
            <a:r>
              <a:rPr lang="en-US" altLang="en-US" sz="3200" b="1" dirty="0">
                <a:solidFill>
                  <a:srgbClr val="000099"/>
                </a:solidFill>
                <a:latin typeface="Times New Roman" panose="02020603050405020304" pitchFamily="18" charset="0"/>
              </a:rPr>
              <a:t>:</a:t>
            </a:r>
          </a:p>
        </p:txBody>
      </p:sp>
      <p:sp>
        <p:nvSpPr>
          <p:cNvPr id="6" name="Rectangle 5">
            <a:extLst>
              <a:ext uri="{FF2B5EF4-FFF2-40B4-BE49-F238E27FC236}">
                <a16:creationId xmlns:a16="http://schemas.microsoft.com/office/drawing/2014/main" id="{3C4AD501-6700-4D1F-A89C-828E1917E6F6}"/>
              </a:ext>
            </a:extLst>
          </p:cNvPr>
          <p:cNvSpPr>
            <a:spLocks noChangeArrowheads="1"/>
          </p:cNvSpPr>
          <p:nvPr/>
        </p:nvSpPr>
        <p:spPr bwMode="auto">
          <a:xfrm>
            <a:off x="388803" y="5345913"/>
            <a:ext cx="83663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algn="just" eaLnBrk="1" hangingPunct="1">
              <a:spcBef>
                <a:spcPts val="0"/>
              </a:spcBef>
              <a:buFont typeface="Wingdings" panose="05000000000000000000" pitchFamily="2" charset="2"/>
              <a:buNone/>
            </a:pPr>
            <a:r>
              <a:rPr lang="en-US" altLang="en-US" sz="3200" dirty="0" err="1">
                <a:solidFill>
                  <a:srgbClr val="000099"/>
                </a:solidFill>
                <a:latin typeface="Times New Roman" panose="02020603050405020304" pitchFamily="18" charset="0"/>
              </a:rPr>
              <a:t>Điện</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trở</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bốn</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vòng</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màu</a:t>
            </a:r>
            <a:r>
              <a:rPr lang="en-US" altLang="en-US" sz="3200" dirty="0">
                <a:solidFill>
                  <a:srgbClr val="000099"/>
                </a:solidFill>
                <a:latin typeface="Times New Roman" panose="02020603050405020304" pitchFamily="18" charset="0"/>
              </a:rPr>
              <a:t> đ</a:t>
            </a:r>
            <a:r>
              <a:rPr lang="vi-VN" altLang="en-US" sz="3200" dirty="0">
                <a:solidFill>
                  <a:srgbClr val="000099"/>
                </a:solidFill>
                <a:latin typeface="Times New Roman" panose="02020603050405020304" pitchFamily="18" charset="0"/>
              </a:rPr>
              <a:t>ư</a:t>
            </a:r>
            <a:r>
              <a:rPr lang="en-US" altLang="en-US" sz="3200" dirty="0" err="1">
                <a:solidFill>
                  <a:srgbClr val="000099"/>
                </a:solidFill>
                <a:latin typeface="Times New Roman" panose="02020603050405020304" pitchFamily="18" charset="0"/>
              </a:rPr>
              <a:t>ợc</a:t>
            </a:r>
            <a:r>
              <a:rPr lang="en-US" altLang="en-US" sz="3200" dirty="0">
                <a:solidFill>
                  <a:srgbClr val="000099"/>
                </a:solidFill>
                <a:latin typeface="Times New Roman" panose="02020603050405020304" pitchFamily="18" charset="0"/>
              </a:rPr>
              <a:t> dung </a:t>
            </a:r>
            <a:r>
              <a:rPr lang="en-US" altLang="en-US" sz="3200" dirty="0" err="1">
                <a:solidFill>
                  <a:srgbClr val="000099"/>
                </a:solidFill>
                <a:latin typeface="Times New Roman" panose="02020603050405020304" pitchFamily="18" charset="0"/>
              </a:rPr>
              <a:t>phổ</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biến</a:t>
            </a:r>
            <a:r>
              <a:rPr lang="en-US" altLang="en-US" sz="3200" dirty="0">
                <a:solidFill>
                  <a:srgbClr val="000099"/>
                </a:solidFill>
                <a:latin typeface="Times New Roman" panose="02020603050405020304" pitchFamily="18" charset="0"/>
              </a:rPr>
              <a:t>; </a:t>
            </a:r>
          </a:p>
          <a:p>
            <a:pPr lvl="1" algn="just" eaLnBrk="1" hangingPunct="1">
              <a:spcBef>
                <a:spcPts val="0"/>
              </a:spcBef>
              <a:buFont typeface="Wingdings" panose="05000000000000000000" pitchFamily="2" charset="2"/>
              <a:buNone/>
            </a:pPr>
            <a:r>
              <a:rPr lang="en-US" altLang="en-US" sz="3200" dirty="0" err="1">
                <a:solidFill>
                  <a:srgbClr val="000099"/>
                </a:solidFill>
                <a:latin typeface="Times New Roman" panose="02020603050405020304" pitchFamily="18" charset="0"/>
              </a:rPr>
              <a:t>vòng</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sai</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số</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có</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thể</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màu</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vàng</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nhũ</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bạc</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nhũ</a:t>
            </a:r>
            <a:r>
              <a:rPr lang="en-US" altLang="en-US" sz="3200" dirty="0">
                <a:solidFill>
                  <a:srgbClr val="000099"/>
                </a:solidFill>
                <a:latin typeface="Times New Roman" panose="02020603050405020304" pitchFamily="18" charset="0"/>
              </a:rPr>
              <a:t>; </a:t>
            </a:r>
            <a:r>
              <a:rPr lang="en-US" altLang="en-US" sz="3200" dirty="0" err="1">
                <a:solidFill>
                  <a:srgbClr val="000099"/>
                </a:solidFill>
                <a:latin typeface="Times New Roman" panose="02020603050405020304" pitchFamily="18" charset="0"/>
              </a:rPr>
              <a:t>đỏ</a:t>
            </a:r>
            <a:r>
              <a:rPr lang="en-US" altLang="en-US" sz="3200" dirty="0">
                <a:solidFill>
                  <a:srgbClr val="000099"/>
                </a:solidFill>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4CBDBE2F-46EC-4229-AF81-1BCC5B63F7A4}"/>
              </a:ext>
            </a:extLst>
          </p:cNvPr>
          <p:cNvSpPr>
            <a:spLocks noGrp="1"/>
          </p:cNvSpPr>
          <p:nvPr>
            <p:ph type="sldNum" sz="quarter" idx="12"/>
          </p:nvPr>
        </p:nvSpPr>
        <p:spPr/>
        <p:txBody>
          <a:bodyPr/>
          <a:lstStyle/>
          <a:p>
            <a:fld id="{B83F57A9-2042-402F-BDCA-8A885899B54F}" type="slidenum">
              <a:rPr lang="en-US" smtClean="0"/>
              <a:t>32</a:t>
            </a:fld>
            <a:endParaRPr lang="en-US"/>
          </a:p>
        </p:txBody>
      </p:sp>
      <p:pic>
        <p:nvPicPr>
          <p:cNvPr id="9" name="Picture 8">
            <a:extLst>
              <a:ext uri="{FF2B5EF4-FFF2-40B4-BE49-F238E27FC236}">
                <a16:creationId xmlns:a16="http://schemas.microsoft.com/office/drawing/2014/main" id="{F5815870-5B6A-4C6A-A7A3-E3520DC61520}"/>
              </a:ext>
            </a:extLst>
          </p:cNvPr>
          <p:cNvPicPr>
            <a:picLocks noChangeAspect="1"/>
          </p:cNvPicPr>
          <p:nvPr/>
        </p:nvPicPr>
        <p:blipFill>
          <a:blip r:embed="rId3"/>
          <a:stretch>
            <a:fillRect/>
          </a:stretch>
        </p:blipFill>
        <p:spPr>
          <a:xfrm>
            <a:off x="3443038" y="3014678"/>
            <a:ext cx="5072312" cy="21215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B78CB8-FF17-448C-A3DC-A146122E32BA}"/>
              </a:ext>
            </a:extLst>
          </p:cNvPr>
          <p:cNvSpPr>
            <a:spLocks noGrp="1" noChangeArrowheads="1"/>
          </p:cNvSpPr>
          <p:nvPr>
            <p:ph type="body" idx="1"/>
          </p:nvPr>
        </p:nvSpPr>
        <p:spPr>
          <a:xfrm>
            <a:off x="195776" y="1018736"/>
            <a:ext cx="3138267" cy="3429000"/>
          </a:xfrm>
        </p:spPr>
        <p:txBody>
          <a:bodyPr/>
          <a:lstStyle/>
          <a:p>
            <a:pPr marL="609600" indent="-609600" eaLnBrk="1" hangingPunct="1">
              <a:buFont typeface="Wingdings" panose="05000000000000000000" pitchFamily="2" charset="2"/>
              <a:buNone/>
            </a:pPr>
            <a:r>
              <a:rPr lang="en-US" altLang="en-US" sz="2800" b="1" dirty="0">
                <a:solidFill>
                  <a:schemeClr val="hlink"/>
                </a:solidFill>
                <a:latin typeface="Times New Roman" panose="02020603050405020304" pitchFamily="18" charset="0"/>
              </a:rPr>
              <a:t>R = (ABE × C) ± D</a:t>
            </a:r>
            <a:endParaRPr lang="en-US" altLang="en-US" sz="2800" i="1" dirty="0">
              <a:solidFill>
                <a:schemeClr val="hlink"/>
              </a:solidFill>
              <a:latin typeface="Times New Roman" panose="02020603050405020304" pitchFamily="18" charset="0"/>
            </a:endParaRPr>
          </a:p>
          <a:p>
            <a:pPr marL="609600" indent="-609600"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A: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nhất</a:t>
            </a:r>
            <a:endParaRPr lang="en-US" altLang="en-US" sz="2800" i="1" dirty="0">
              <a:latin typeface="Times New Roman" panose="02020603050405020304" pitchFamily="18" charset="0"/>
            </a:endParaRPr>
          </a:p>
          <a:p>
            <a:pPr marL="609600" indent="-609600"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B: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hai</a:t>
            </a:r>
            <a:endParaRPr lang="en-US" altLang="en-US" sz="2800" i="1" dirty="0">
              <a:latin typeface="Times New Roman" panose="02020603050405020304" pitchFamily="18" charset="0"/>
            </a:endParaRPr>
          </a:p>
          <a:p>
            <a:pPr marL="609600" indent="-609600"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E: </a:t>
            </a:r>
            <a:r>
              <a:rPr lang="en-US" altLang="en-US" sz="2800" i="1" dirty="0" err="1">
                <a:latin typeface="Times New Roman" panose="02020603050405020304" pitchFamily="18" charset="0"/>
              </a:rPr>
              <a:t>số</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thứ</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ba</a:t>
            </a:r>
            <a:endParaRPr lang="en-US" altLang="en-US" sz="2800" i="1" dirty="0">
              <a:latin typeface="Times New Roman" panose="02020603050405020304" pitchFamily="18" charset="0"/>
            </a:endParaRPr>
          </a:p>
          <a:p>
            <a:pPr marL="609600" indent="-609600"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C: </a:t>
            </a:r>
            <a:r>
              <a:rPr lang="en-US" altLang="en-US" sz="2800" i="1" dirty="0" err="1">
                <a:latin typeface="Times New Roman" panose="02020603050405020304" pitchFamily="18" charset="0"/>
              </a:rPr>
              <a:t>bội</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số</a:t>
            </a:r>
            <a:endParaRPr lang="en-US" altLang="en-US" sz="2800" i="1" dirty="0">
              <a:latin typeface="Times New Roman" panose="02020603050405020304" pitchFamily="18" charset="0"/>
            </a:endParaRPr>
          </a:p>
          <a:p>
            <a:pPr marL="609600" indent="-609600" eaLnBrk="1" hangingPunct="1">
              <a:buFont typeface="Wingdings" panose="05000000000000000000" pitchFamily="2" charset="2"/>
              <a:buNone/>
            </a:pPr>
            <a:r>
              <a:rPr lang="en-US" altLang="en-US" sz="2800" i="1" dirty="0" err="1">
                <a:latin typeface="Times New Roman" panose="02020603050405020304" pitchFamily="18" charset="0"/>
              </a:rPr>
              <a:t>Vòng</a:t>
            </a:r>
            <a:r>
              <a:rPr lang="en-US" altLang="en-US" sz="2800" i="1" dirty="0">
                <a:latin typeface="Times New Roman" panose="02020603050405020304" pitchFamily="18" charset="0"/>
              </a:rPr>
              <a:t> D: </a:t>
            </a:r>
            <a:r>
              <a:rPr lang="en-US" altLang="en-US" sz="2800" i="1" dirty="0" err="1">
                <a:latin typeface="Times New Roman" panose="02020603050405020304" pitchFamily="18" charset="0"/>
              </a:rPr>
              <a:t>sai</a:t>
            </a:r>
            <a:r>
              <a:rPr lang="en-US" altLang="en-US" sz="2800" i="1" dirty="0">
                <a:latin typeface="Times New Roman" panose="02020603050405020304" pitchFamily="18" charset="0"/>
              </a:rPr>
              <a:t> </a:t>
            </a:r>
            <a:r>
              <a:rPr lang="en-US" altLang="en-US" sz="2800" i="1" dirty="0" err="1">
                <a:latin typeface="Times New Roman" panose="02020603050405020304" pitchFamily="18" charset="0"/>
              </a:rPr>
              <a:t>số</a:t>
            </a:r>
            <a:endParaRPr lang="en-US" altLang="en-US" sz="2800" dirty="0">
              <a:latin typeface="Times New Roman" panose="02020603050405020304" pitchFamily="18" charset="0"/>
            </a:endParaRPr>
          </a:p>
          <a:p>
            <a:pPr marL="609600" indent="-609600" eaLnBrk="1" hangingPunct="1">
              <a:buFont typeface="Wingdings" panose="05000000000000000000" pitchFamily="2" charset="2"/>
              <a:buNone/>
            </a:pPr>
            <a:endParaRPr lang="en-US" altLang="en-US" sz="2800" b="1" u="sng" dirty="0">
              <a:latin typeface="Times New Roman" panose="02020603050405020304" pitchFamily="18" charset="0"/>
            </a:endParaRPr>
          </a:p>
        </p:txBody>
      </p:sp>
      <p:pic>
        <p:nvPicPr>
          <p:cNvPr id="18436" name="Picture 4">
            <a:extLst>
              <a:ext uri="{FF2B5EF4-FFF2-40B4-BE49-F238E27FC236}">
                <a16:creationId xmlns:a16="http://schemas.microsoft.com/office/drawing/2014/main" id="{EFCCFF7C-1CA9-43CB-B180-9DB13F3A9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46" y="700882"/>
            <a:ext cx="2971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5">
            <a:extLst>
              <a:ext uri="{FF2B5EF4-FFF2-40B4-BE49-F238E27FC236}">
                <a16:creationId xmlns:a16="http://schemas.microsoft.com/office/drawing/2014/main" id="{F04B94C2-101C-4600-AAA5-06E99FEF7F0F}"/>
              </a:ext>
            </a:extLst>
          </p:cNvPr>
          <p:cNvSpPr>
            <a:spLocks noChangeArrowheads="1"/>
          </p:cNvSpPr>
          <p:nvPr/>
        </p:nvSpPr>
        <p:spPr bwMode="auto">
          <a:xfrm>
            <a:off x="195776" y="121445"/>
            <a:ext cx="4832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Clr>
                <a:schemeClr val="hlink"/>
              </a:buClr>
              <a:buSzPct val="55000"/>
              <a:buFont typeface="Wingdings" panose="05000000000000000000" pitchFamily="2" charset="2"/>
              <a:buNone/>
            </a:pPr>
            <a:r>
              <a:rPr lang="en-US" altLang="en-US" b="1" dirty="0">
                <a:solidFill>
                  <a:srgbClr val="000099"/>
                </a:solidFill>
                <a:latin typeface="Times New Roman" panose="02020603050405020304" pitchFamily="18" charset="0"/>
              </a:rPr>
              <a:t>c. </a:t>
            </a:r>
            <a:r>
              <a:rPr lang="en-US" altLang="en-US" b="1" dirty="0" err="1">
                <a:solidFill>
                  <a:srgbClr val="000099"/>
                </a:solidFill>
                <a:latin typeface="Times New Roman" panose="02020603050405020304" pitchFamily="18" charset="0"/>
              </a:rPr>
              <a:t>Điện</a:t>
            </a:r>
            <a:r>
              <a:rPr lang="en-US" altLang="en-US" b="1" dirty="0">
                <a:solidFill>
                  <a:srgbClr val="000099"/>
                </a:solidFill>
                <a:latin typeface="Times New Roman" panose="02020603050405020304" pitchFamily="18" charset="0"/>
              </a:rPr>
              <a:t> </a:t>
            </a:r>
            <a:r>
              <a:rPr lang="en-US" altLang="en-US" b="1" dirty="0" err="1">
                <a:solidFill>
                  <a:srgbClr val="000099"/>
                </a:solidFill>
                <a:latin typeface="Times New Roman" panose="02020603050405020304" pitchFamily="18" charset="0"/>
              </a:rPr>
              <a:t>trở</a:t>
            </a:r>
            <a:r>
              <a:rPr lang="en-US" altLang="en-US" b="1" dirty="0">
                <a:solidFill>
                  <a:srgbClr val="000099"/>
                </a:solidFill>
                <a:latin typeface="Times New Roman" panose="02020603050405020304" pitchFamily="18" charset="0"/>
              </a:rPr>
              <a:t> </a:t>
            </a:r>
            <a:r>
              <a:rPr lang="en-US" altLang="en-US" b="1" dirty="0" err="1">
                <a:solidFill>
                  <a:srgbClr val="000099"/>
                </a:solidFill>
                <a:latin typeface="Times New Roman" panose="02020603050405020304" pitchFamily="18" charset="0"/>
              </a:rPr>
              <a:t>năm</a:t>
            </a:r>
            <a:r>
              <a:rPr lang="en-US" altLang="en-US" b="1" dirty="0">
                <a:solidFill>
                  <a:srgbClr val="000099"/>
                </a:solidFill>
                <a:latin typeface="Times New Roman" panose="02020603050405020304" pitchFamily="18" charset="0"/>
              </a:rPr>
              <a:t> </a:t>
            </a:r>
            <a:r>
              <a:rPr lang="en-US" altLang="en-US" b="1" dirty="0" err="1">
                <a:solidFill>
                  <a:srgbClr val="000099"/>
                </a:solidFill>
                <a:latin typeface="Times New Roman" panose="02020603050405020304" pitchFamily="18" charset="0"/>
              </a:rPr>
              <a:t>vòng</a:t>
            </a:r>
            <a:r>
              <a:rPr lang="en-US" altLang="en-US" b="1" dirty="0">
                <a:solidFill>
                  <a:srgbClr val="000099"/>
                </a:solidFill>
                <a:latin typeface="Times New Roman" panose="02020603050405020304" pitchFamily="18" charset="0"/>
              </a:rPr>
              <a:t> </a:t>
            </a:r>
            <a:r>
              <a:rPr lang="en-US" altLang="en-US" b="1" dirty="0" err="1">
                <a:solidFill>
                  <a:srgbClr val="000099"/>
                </a:solidFill>
                <a:latin typeface="Times New Roman" panose="02020603050405020304" pitchFamily="18" charset="0"/>
              </a:rPr>
              <a:t>màu</a:t>
            </a:r>
            <a:r>
              <a:rPr lang="en-US" altLang="en-US" b="1" dirty="0">
                <a:solidFill>
                  <a:srgbClr val="000099"/>
                </a:solidFill>
                <a:latin typeface="Times New Roman" panose="02020603050405020304" pitchFamily="18" charset="0"/>
              </a:rPr>
              <a:t>:</a:t>
            </a:r>
          </a:p>
        </p:txBody>
      </p:sp>
      <p:sp>
        <p:nvSpPr>
          <p:cNvPr id="5" name="TextBox 4">
            <a:extLst>
              <a:ext uri="{FF2B5EF4-FFF2-40B4-BE49-F238E27FC236}">
                <a16:creationId xmlns:a16="http://schemas.microsoft.com/office/drawing/2014/main" id="{13E5E9A5-EFD4-427B-AAF3-E63F990EE02B}"/>
              </a:ext>
            </a:extLst>
          </p:cNvPr>
          <p:cNvSpPr txBox="1"/>
          <p:nvPr/>
        </p:nvSpPr>
        <p:spPr>
          <a:xfrm>
            <a:off x="675248" y="5008267"/>
            <a:ext cx="8159261" cy="830997"/>
          </a:xfrm>
          <a:prstGeom prst="rect">
            <a:avLst/>
          </a:prstGeom>
          <a:noFill/>
        </p:spPr>
        <p:txBody>
          <a:bodyPr wrap="square" rtlCol="0">
            <a:spAutoFit/>
          </a:bodyPr>
          <a:lstStyle/>
          <a:p>
            <a:pPr algn="just"/>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5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nhỏ</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là </a:t>
            </a:r>
            <a:r>
              <a:rPr lang="en-US" sz="2400" dirty="0" err="1">
                <a:latin typeface="Arial" panose="020B0604020202020204" pitchFamily="34" charset="0"/>
                <a:cs typeface="Arial" panose="020B0604020202020204" pitchFamily="34" charset="0"/>
              </a:rPr>
              <a:t>màu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đỏ</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đ</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endParaRPr lang="en-US" sz="24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297E87C-6615-4EC4-A1A5-E52E85662FF7}"/>
              </a:ext>
            </a:extLst>
          </p:cNvPr>
          <p:cNvPicPr>
            <a:picLocks noChangeAspect="1"/>
          </p:cNvPicPr>
          <p:nvPr/>
        </p:nvPicPr>
        <p:blipFill>
          <a:blip r:embed="rId3"/>
          <a:stretch>
            <a:fillRect/>
          </a:stretch>
        </p:blipFill>
        <p:spPr>
          <a:xfrm>
            <a:off x="4014819" y="2453482"/>
            <a:ext cx="3590279" cy="2390100"/>
          </a:xfrm>
          <a:prstGeom prst="rect">
            <a:avLst/>
          </a:prstGeom>
        </p:spPr>
      </p:pic>
      <p:sp>
        <p:nvSpPr>
          <p:cNvPr id="3" name="Slide Number Placeholder 2">
            <a:extLst>
              <a:ext uri="{FF2B5EF4-FFF2-40B4-BE49-F238E27FC236}">
                <a16:creationId xmlns:a16="http://schemas.microsoft.com/office/drawing/2014/main" id="{E655780F-4796-475B-A530-B41BBC9E6CE1}"/>
              </a:ext>
            </a:extLst>
          </p:cNvPr>
          <p:cNvSpPr>
            <a:spLocks noGrp="1"/>
          </p:cNvSpPr>
          <p:nvPr>
            <p:ph type="sldNum" sz="quarter" idx="12"/>
          </p:nvPr>
        </p:nvSpPr>
        <p:spPr/>
        <p:txBody>
          <a:bodyPr/>
          <a:lstStyle/>
          <a:p>
            <a:fld id="{B83F57A9-2042-402F-BDCA-8A885899B54F}" type="slidenum">
              <a:rPr lang="en-US" smtClean="0"/>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5">
            <a:extLst>
              <a:ext uri="{FF2B5EF4-FFF2-40B4-BE49-F238E27FC236}">
                <a16:creationId xmlns:a16="http://schemas.microsoft.com/office/drawing/2014/main" id="{1D7FF522-DE6C-4AF3-B898-58F9C0AC927C}"/>
              </a:ext>
            </a:extLst>
          </p:cNvPr>
          <p:cNvSpPr>
            <a:spLocks noChangeArrowheads="1"/>
          </p:cNvSpPr>
          <p:nvPr/>
        </p:nvSpPr>
        <p:spPr bwMode="auto">
          <a:xfrm>
            <a:off x="304797" y="116059"/>
            <a:ext cx="861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hlink"/>
              </a:buClr>
              <a:buFont typeface="Wingdings" panose="05000000000000000000" pitchFamily="2" charset="2"/>
              <a:buNone/>
            </a:pPr>
            <a:r>
              <a:rPr lang="en-US" altLang="en-US" sz="2800" b="1" dirty="0" err="1">
                <a:solidFill>
                  <a:srgbClr val="FF0000"/>
                </a:solidFill>
                <a:latin typeface="Times New Roman" panose="02020603050405020304" pitchFamily="18" charset="0"/>
              </a:rPr>
              <a:t>Bảng</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quy</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ước</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điện</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trở</a:t>
            </a:r>
            <a:r>
              <a:rPr lang="en-US" altLang="en-US" sz="2800" b="1" dirty="0">
                <a:solidFill>
                  <a:srgbClr val="FF0000"/>
                </a:solidFill>
                <a:latin typeface="Times New Roman" panose="02020603050405020304" pitchFamily="18" charset="0"/>
              </a:rPr>
              <a:t> 5 </a:t>
            </a:r>
            <a:r>
              <a:rPr lang="en-US" altLang="en-US" sz="2800" b="1" dirty="0" err="1">
                <a:solidFill>
                  <a:srgbClr val="FF0000"/>
                </a:solidFill>
                <a:latin typeface="Times New Roman" panose="02020603050405020304" pitchFamily="18" charset="0"/>
              </a:rPr>
              <a:t>vòng</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màu</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theo</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chuẩn</a:t>
            </a:r>
            <a:r>
              <a:rPr lang="en-US" altLang="en-US" sz="2800" b="1" dirty="0">
                <a:solidFill>
                  <a:srgbClr val="FF0000"/>
                </a:solidFill>
                <a:latin typeface="Times New Roman" panose="02020603050405020304" pitchFamily="18" charset="0"/>
              </a:rPr>
              <a:t> E.I.A)</a:t>
            </a:r>
            <a:r>
              <a:rPr lang="en-US" altLang="en-US" sz="2800" dirty="0">
                <a:solidFill>
                  <a:srgbClr val="FF9900"/>
                </a:solidFill>
                <a:latin typeface="Times New Roman" panose="02020603050405020304" pitchFamily="18" charset="0"/>
              </a:rPr>
              <a:t> </a:t>
            </a:r>
          </a:p>
        </p:txBody>
      </p:sp>
      <p:graphicFrame>
        <p:nvGraphicFramePr>
          <p:cNvPr id="14450" name="Group 114">
            <a:extLst>
              <a:ext uri="{FF2B5EF4-FFF2-40B4-BE49-F238E27FC236}">
                <a16:creationId xmlns:a16="http://schemas.microsoft.com/office/drawing/2014/main" id="{403D09BA-C3D2-4B0D-A3E8-D6D78B7DCAB8}"/>
              </a:ext>
            </a:extLst>
          </p:cNvPr>
          <p:cNvGraphicFramePr>
            <a:graphicFrameLocks noGrp="1"/>
          </p:cNvGraphicFramePr>
          <p:nvPr>
            <p:ph/>
            <p:extLst>
              <p:ext uri="{D42A27DB-BD31-4B8C-83A1-F6EECF244321}">
                <p14:modId xmlns:p14="http://schemas.microsoft.com/office/powerpoint/2010/main" val="3733556928"/>
              </p:ext>
            </p:extLst>
          </p:nvPr>
        </p:nvGraphicFramePr>
        <p:xfrm>
          <a:off x="304797" y="704850"/>
          <a:ext cx="8458203" cy="5868005"/>
        </p:xfrm>
        <a:graphic>
          <a:graphicData uri="http://schemas.openxmlformats.org/drawingml/2006/table">
            <a:tbl>
              <a:tblPr/>
              <a:tblGrid>
                <a:gridCol w="1341120">
                  <a:extLst>
                    <a:ext uri="{9D8B030D-6E8A-4147-A177-3AD203B41FA5}">
                      <a16:colId xmlns:a16="http://schemas.microsoft.com/office/drawing/2014/main" val="20000"/>
                    </a:ext>
                  </a:extLst>
                </a:gridCol>
                <a:gridCol w="1156519">
                  <a:extLst>
                    <a:ext uri="{9D8B030D-6E8A-4147-A177-3AD203B41FA5}">
                      <a16:colId xmlns:a16="http://schemas.microsoft.com/office/drawing/2014/main" val="20001"/>
                    </a:ext>
                  </a:extLst>
                </a:gridCol>
                <a:gridCol w="1354845">
                  <a:extLst>
                    <a:ext uri="{9D8B030D-6E8A-4147-A177-3AD203B41FA5}">
                      <a16:colId xmlns:a16="http://schemas.microsoft.com/office/drawing/2014/main" val="20002"/>
                    </a:ext>
                  </a:extLst>
                </a:gridCol>
                <a:gridCol w="1354845">
                  <a:extLst>
                    <a:ext uri="{9D8B030D-6E8A-4147-A177-3AD203B41FA5}">
                      <a16:colId xmlns:a16="http://schemas.microsoft.com/office/drawing/2014/main" val="513941226"/>
                    </a:ext>
                  </a:extLst>
                </a:gridCol>
                <a:gridCol w="1354845">
                  <a:extLst>
                    <a:ext uri="{9D8B030D-6E8A-4147-A177-3AD203B41FA5}">
                      <a16:colId xmlns:a16="http://schemas.microsoft.com/office/drawing/2014/main" val="20003"/>
                    </a:ext>
                  </a:extLst>
                </a:gridCol>
                <a:gridCol w="1896029">
                  <a:extLst>
                    <a:ext uri="{9D8B030D-6E8A-4147-A177-3AD203B41FA5}">
                      <a16:colId xmlns:a16="http://schemas.microsoft.com/office/drawing/2014/main" val="20004"/>
                    </a:ext>
                  </a:extLst>
                </a:gridCol>
              </a:tblGrid>
              <a:tr h="670598">
                <a:tc>
                  <a:txBody>
                    <a:bodyPr/>
                    <a:lstStyle>
                      <a:lvl1pPr marL="342900" indent="-342900">
                        <a:spcBef>
                          <a:spcPct val="20000"/>
                        </a:spcBef>
                        <a:tabLst>
                          <a:tab pos="152400" algn="l"/>
                        </a:tabLst>
                        <a:defRPr sz="2800">
                          <a:solidFill>
                            <a:schemeClr val="tx1"/>
                          </a:solidFill>
                          <a:latin typeface="Arial" panose="020B0604020202020204" pitchFamily="34" charset="0"/>
                        </a:defRPr>
                      </a:lvl1pPr>
                      <a:lvl2pPr marL="742950" indent="-285750">
                        <a:spcBef>
                          <a:spcPct val="20000"/>
                        </a:spcBef>
                        <a:tabLst>
                          <a:tab pos="152400" algn="l"/>
                        </a:tabLst>
                        <a:defRPr sz="2400">
                          <a:solidFill>
                            <a:schemeClr val="tx1"/>
                          </a:solidFill>
                          <a:latin typeface="Arial" panose="020B0604020202020204" pitchFamily="34" charset="0"/>
                        </a:defRPr>
                      </a:lvl2pPr>
                      <a:lvl3pPr marL="1143000" indent="-228600">
                        <a:spcBef>
                          <a:spcPct val="20000"/>
                        </a:spcBef>
                        <a:tabLst>
                          <a:tab pos="152400" algn="l"/>
                        </a:tabLst>
                        <a:defRPr sz="2000">
                          <a:solidFill>
                            <a:schemeClr val="tx1"/>
                          </a:solidFill>
                          <a:latin typeface="Arial" panose="020B0604020202020204" pitchFamily="34" charset="0"/>
                        </a:defRPr>
                      </a:lvl3pPr>
                      <a:lvl4pPr marL="1600200" indent="-228600">
                        <a:spcBef>
                          <a:spcPct val="20000"/>
                        </a:spcBef>
                        <a:tabLst>
                          <a:tab pos="152400" algn="l"/>
                        </a:tabLst>
                        <a:defRPr>
                          <a:solidFill>
                            <a:schemeClr val="tx1"/>
                          </a:solidFill>
                          <a:latin typeface="Arial" panose="020B0604020202020204" pitchFamily="34" charset="0"/>
                        </a:defRPr>
                      </a:lvl4pPr>
                      <a:lvl5pPr marL="2057400" indent="-228600">
                        <a:spcBef>
                          <a:spcPct val="20000"/>
                        </a:spcBef>
                        <a:tabLst>
                          <a:tab pos="1524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152400" algn="l"/>
                        </a:tabLs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52400" algn="l"/>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VÒNG</a:t>
                      </a:r>
                    </a:p>
                    <a:p>
                      <a:pPr marL="342900" marR="0" lvl="0" indent="-342900" algn="ctr" defTabSz="914400" rtl="0" eaLnBrk="0" fontAlgn="base" latinLnBrk="0" hangingPunct="0">
                        <a:lnSpc>
                          <a:spcPct val="100000"/>
                        </a:lnSpc>
                        <a:spcBef>
                          <a:spcPct val="0"/>
                        </a:spcBef>
                        <a:spcAft>
                          <a:spcPct val="0"/>
                        </a:spcAft>
                        <a:buClrTx/>
                        <a:buSzTx/>
                        <a:buFontTx/>
                        <a:buNone/>
                        <a:tabLst>
                          <a:tab pos="152400" algn="l"/>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MÀU</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nhất</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hai</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bội</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Vòng D</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(sai số)</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059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Đen</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0</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Nâu</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Đỏ </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2%</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Cam</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3</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547">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Vàng</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4</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lục</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5</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8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lam</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6</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Tím</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7</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007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Xám</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8</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Trắng</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9</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Vàng</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nhũ</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-1</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1022">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Bạc</a:t>
                      </a:r>
                      <a:r>
                        <a:rPr kumimoji="0" 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nhũ</a:t>
                      </a: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r>
                        <a:rPr kumimoji="0" lang="en-US" sz="1900" b="1"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-2</a:t>
                      </a:r>
                      <a:endParaRPr kumimoji="0" lang="en-US" sz="19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a:extLst>
              <a:ext uri="{FF2B5EF4-FFF2-40B4-BE49-F238E27FC236}">
                <a16:creationId xmlns:a16="http://schemas.microsoft.com/office/drawing/2014/main" id="{7CA95164-F2CF-4A8F-ACF5-E191D5D6E808}"/>
              </a:ext>
            </a:extLst>
          </p:cNvPr>
          <p:cNvSpPr>
            <a:spLocks noGrp="1"/>
          </p:cNvSpPr>
          <p:nvPr>
            <p:ph type="sldNum" sz="quarter" idx="12"/>
          </p:nvPr>
        </p:nvSpPr>
        <p:spPr>
          <a:xfrm>
            <a:off x="6705600" y="6492875"/>
            <a:ext cx="2057400" cy="365125"/>
          </a:xfrm>
        </p:spPr>
        <p:txBody>
          <a:bodyPr/>
          <a:lstStyle/>
          <a:p>
            <a:pPr>
              <a:defRPr/>
            </a:pPr>
            <a:fld id="{BE75F621-BA10-4FF1-BC43-E7D1D8C7CB47}" type="slidenum">
              <a:rPr lang="en-US" smtClean="0"/>
              <a:pPr>
                <a:defRPr/>
              </a:pPr>
              <a:t>34</a:t>
            </a:fld>
            <a:endParaRPr lang="en-US" dirty="0"/>
          </a:p>
        </p:txBody>
      </p:sp>
    </p:spTree>
    <p:extLst>
      <p:ext uri="{BB962C8B-B14F-4D97-AF65-F5344CB8AC3E}">
        <p14:creationId xmlns:p14="http://schemas.microsoft.com/office/powerpoint/2010/main" val="774485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randombar(horizontal)">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450"/>
                                        </p:tgtEl>
                                        <p:attrNameLst>
                                          <p:attrName>style.visibility</p:attrName>
                                        </p:attrNameLst>
                                      </p:cBhvr>
                                      <p:to>
                                        <p:strVal val="visible"/>
                                      </p:to>
                                    </p:set>
                                    <p:animEffect transition="in" filter="randombar(horizontal)">
                                      <p:cBhvr>
                                        <p:cTn id="12" dur="500"/>
                                        <p:tgtEl>
                                          <p:spTgt spid="1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015FB847-CFA9-4B26-B8BA-5881C23D1D01}"/>
              </a:ext>
            </a:extLst>
          </p:cNvPr>
          <p:cNvSpPr>
            <a:spLocks noChangeArrowheads="1"/>
          </p:cNvSpPr>
          <p:nvPr/>
        </p:nvSpPr>
        <p:spPr bwMode="auto">
          <a:xfrm>
            <a:off x="217488" y="220662"/>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solidFill>
                  <a:srgbClr val="000099"/>
                </a:solidFill>
                <a:latin typeface="VNI-Times" pitchFamily="2" charset="0"/>
              </a:rPr>
              <a:t>5. </a:t>
            </a:r>
            <a:r>
              <a:rPr lang="en-US" altLang="en-US" sz="2400" b="1" dirty="0" err="1">
                <a:solidFill>
                  <a:srgbClr val="000099"/>
                </a:solidFill>
                <a:latin typeface="VNI-Times" pitchFamily="2" charset="0"/>
              </a:rPr>
              <a:t>Caùch</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ñoïc</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ñieän</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trôû</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theo</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quy</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ñònh</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ñaùnh</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soá</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tröïc</a:t>
            </a:r>
            <a:r>
              <a:rPr lang="en-US" altLang="en-US" sz="2400" b="1" dirty="0">
                <a:solidFill>
                  <a:srgbClr val="000099"/>
                </a:solidFill>
                <a:latin typeface="VNI-Times" pitchFamily="2" charset="0"/>
              </a:rPr>
              <a:t> </a:t>
            </a:r>
            <a:r>
              <a:rPr lang="en-US" altLang="en-US" sz="2400" b="1" dirty="0" err="1">
                <a:solidFill>
                  <a:srgbClr val="000099"/>
                </a:solidFill>
                <a:latin typeface="VNI-Times" pitchFamily="2" charset="0"/>
              </a:rPr>
              <a:t>tieáp</a:t>
            </a:r>
            <a:endParaRPr lang="en-US" altLang="en-US" sz="2400" b="1" dirty="0">
              <a:solidFill>
                <a:srgbClr val="000099"/>
              </a:solidFill>
              <a:latin typeface="VNI-Times" pitchFamily="2" charset="0"/>
            </a:endParaRPr>
          </a:p>
        </p:txBody>
      </p:sp>
      <p:sp>
        <p:nvSpPr>
          <p:cNvPr id="57363" name="Rectangle 19">
            <a:extLst>
              <a:ext uri="{FF2B5EF4-FFF2-40B4-BE49-F238E27FC236}">
                <a16:creationId xmlns:a16="http://schemas.microsoft.com/office/drawing/2014/main" id="{D10EEA72-160B-413A-8656-CA5A7CBD4E51}"/>
              </a:ext>
            </a:extLst>
          </p:cNvPr>
          <p:cNvSpPr>
            <a:spLocks noGrp="1" noChangeArrowheads="1"/>
          </p:cNvSpPr>
          <p:nvPr>
            <p:ph type="body" idx="1"/>
          </p:nvPr>
        </p:nvSpPr>
        <p:spPr>
          <a:xfrm>
            <a:off x="108744" y="1014668"/>
            <a:ext cx="8926512" cy="685800"/>
          </a:xfrm>
          <a:noFill/>
        </p:spPr>
        <p:txBody>
          <a:bodyPr/>
          <a:lstStyle/>
          <a:p>
            <a:pPr eaLnBrk="1" hangingPunct="1">
              <a:lnSpc>
                <a:spcPct val="80000"/>
              </a:lnSpc>
              <a:buFont typeface="Wingdings" panose="05000000000000000000" pitchFamily="2" charset="2"/>
              <a:buNone/>
            </a:pPr>
            <a:r>
              <a:rPr lang="en-US" altLang="en-US" sz="2800" dirty="0">
                <a:latin typeface="VNI-Times" pitchFamily="2"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trực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tiếp</a:t>
            </a:r>
            <a:r>
              <a:rPr lang="en-US" altLang="en-US" sz="2800" dirty="0">
                <a:latin typeface="Times New Roman" panose="02020603050405020304" pitchFamily="18" charset="0"/>
              </a:rPr>
              <a:t>(</a:t>
            </a:r>
            <a:r>
              <a:rPr lang="el-GR" altLang="en-US" sz="2800" dirty="0">
                <a:latin typeface="VNI-Times" pitchFamily="2" charset="0"/>
              </a:rPr>
              <a:t>Ω</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chữ</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thứ</a:t>
            </a:r>
            <a:r>
              <a:rPr lang="en-US" altLang="en-US" sz="2800" dirty="0">
                <a:latin typeface="Times New Roman" panose="02020603050405020304" pitchFamily="18" charset="0"/>
              </a:rPr>
              <a:t> 1+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lẻ</a:t>
            </a:r>
            <a:r>
              <a:rPr lang="en-US" altLang="en-US" sz="2800" dirty="0">
                <a:latin typeface="Times New Roman" panose="02020603050405020304" pitchFamily="18" charset="0"/>
              </a:rPr>
              <a:t> + </a:t>
            </a:r>
            <a:r>
              <a:rPr lang="en-US" altLang="en-US" sz="2800" dirty="0" err="1">
                <a:latin typeface="Times New Roman" panose="02020603050405020304" pitchFamily="18" charset="0"/>
              </a:rPr>
              <a:t>chữ</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cái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thứ</a:t>
            </a:r>
            <a:r>
              <a:rPr lang="en-US" altLang="en-US" sz="2800" dirty="0">
                <a:latin typeface="Times New Roman" panose="02020603050405020304" pitchFamily="18" charset="0"/>
              </a:rPr>
              <a:t> 2</a:t>
            </a:r>
            <a:endParaRPr lang="en-US" altLang="en-US" sz="2800" dirty="0">
              <a:latin typeface="VNI-Times" pitchFamily="2" charset="0"/>
            </a:endParaRPr>
          </a:p>
        </p:txBody>
      </p:sp>
      <p:sp>
        <p:nvSpPr>
          <p:cNvPr id="57367" name="Rectangle 23">
            <a:extLst>
              <a:ext uri="{FF2B5EF4-FFF2-40B4-BE49-F238E27FC236}">
                <a16:creationId xmlns:a16="http://schemas.microsoft.com/office/drawing/2014/main" id="{47FC69CB-2957-46A7-9435-DFFC21816EDE}"/>
              </a:ext>
            </a:extLst>
          </p:cNvPr>
          <p:cNvSpPr>
            <a:spLocks noChangeArrowheads="1"/>
          </p:cNvSpPr>
          <p:nvPr/>
        </p:nvSpPr>
        <p:spPr bwMode="auto">
          <a:xfrm>
            <a:off x="2820159" y="1612588"/>
            <a:ext cx="19796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dirty="0" err="1">
                <a:solidFill>
                  <a:srgbClr val="A50021"/>
                </a:solidFill>
                <a:latin typeface="Times New Roman" panose="02020603050405020304" pitchFamily="18" charset="0"/>
              </a:rPr>
              <a:t>Bội</a:t>
            </a:r>
            <a:r>
              <a:rPr lang="en-US" altLang="en-US" sz="2400" dirty="0">
                <a:solidFill>
                  <a:srgbClr val="A50021"/>
                </a:solidFill>
                <a:latin typeface="Times New Roman" panose="02020603050405020304" pitchFamily="18" charset="0"/>
              </a:rPr>
              <a:t> </a:t>
            </a:r>
            <a:r>
              <a:rPr lang="en-US" altLang="en-US" sz="2400" dirty="0" err="1">
                <a:solidFill>
                  <a:srgbClr val="A50021"/>
                </a:solidFill>
                <a:latin typeface="Times New Roman" panose="02020603050405020304" pitchFamily="18" charset="0"/>
              </a:rPr>
              <a:t>số</a:t>
            </a:r>
            <a:r>
              <a:rPr lang="en-US" altLang="en-US" sz="2400" dirty="0">
                <a:solidFill>
                  <a:srgbClr val="A50021"/>
                </a:solidFill>
                <a:latin typeface="Times New Roman" panose="02020603050405020304" pitchFamily="18" charset="0"/>
              </a:rPr>
              <a:t> </a:t>
            </a:r>
            <a:r>
              <a:rPr lang="en-US" altLang="en-US" sz="2400" dirty="0" err="1">
                <a:solidFill>
                  <a:srgbClr val="A50021"/>
                </a:solidFill>
                <a:latin typeface="Times New Roman" panose="02020603050405020304" pitchFamily="18" charset="0"/>
              </a:rPr>
              <a:t>của</a:t>
            </a:r>
            <a:r>
              <a:rPr lang="en-US" altLang="en-US" sz="2400" dirty="0">
                <a:solidFill>
                  <a:srgbClr val="A50021"/>
                </a:solidFill>
                <a:latin typeface="Times New Roman" panose="02020603050405020304" pitchFamily="18" charset="0"/>
              </a:rPr>
              <a:t> </a:t>
            </a:r>
            <a:r>
              <a:rPr lang="el-GR" altLang="en-US" sz="2400" dirty="0">
                <a:solidFill>
                  <a:srgbClr val="A50021"/>
                </a:solidFill>
                <a:latin typeface="Times New Roman" panose="02020603050405020304" pitchFamily="18" charset="0"/>
                <a:cs typeface="Arial" panose="020B0604020202020204" pitchFamily="34" charset="0"/>
              </a:rPr>
              <a:t>Ω</a:t>
            </a:r>
          </a:p>
        </p:txBody>
      </p:sp>
      <p:sp>
        <p:nvSpPr>
          <p:cNvPr id="57368" name="Rectangle 24">
            <a:extLst>
              <a:ext uri="{FF2B5EF4-FFF2-40B4-BE49-F238E27FC236}">
                <a16:creationId xmlns:a16="http://schemas.microsoft.com/office/drawing/2014/main" id="{91081CA0-0800-426F-8096-F079E8E2B176}"/>
              </a:ext>
            </a:extLst>
          </p:cNvPr>
          <p:cNvSpPr>
            <a:spLocks noChangeArrowheads="1"/>
          </p:cNvSpPr>
          <p:nvPr/>
        </p:nvSpPr>
        <p:spPr bwMode="auto">
          <a:xfrm>
            <a:off x="6589712" y="1636159"/>
            <a:ext cx="1368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dirty="0">
                <a:solidFill>
                  <a:srgbClr val="A50021"/>
                </a:solidFill>
                <a:latin typeface="Times New Roman" panose="02020603050405020304" pitchFamily="18" charset="0"/>
              </a:rPr>
              <a:t>Dung </a:t>
            </a:r>
            <a:r>
              <a:rPr lang="en-US" altLang="en-US" sz="2400" dirty="0" err="1">
                <a:solidFill>
                  <a:srgbClr val="A50021"/>
                </a:solidFill>
                <a:latin typeface="Times New Roman" panose="02020603050405020304" pitchFamily="18" charset="0"/>
              </a:rPr>
              <a:t>sai</a:t>
            </a:r>
            <a:endParaRPr lang="el-GR" altLang="en-US" sz="2400" dirty="0">
              <a:solidFill>
                <a:srgbClr val="A50021"/>
              </a:solidFill>
              <a:latin typeface="Times New Roman" panose="02020603050405020304" pitchFamily="18" charset="0"/>
              <a:cs typeface="Arial" panose="020B0604020202020204" pitchFamily="34" charset="0"/>
            </a:endParaRPr>
          </a:p>
        </p:txBody>
      </p:sp>
      <p:sp>
        <p:nvSpPr>
          <p:cNvPr id="57369" name="Rectangle 25">
            <a:extLst>
              <a:ext uri="{FF2B5EF4-FFF2-40B4-BE49-F238E27FC236}">
                <a16:creationId xmlns:a16="http://schemas.microsoft.com/office/drawing/2014/main" id="{C3D8157A-05BF-4166-BDC4-543C82F57B00}"/>
              </a:ext>
            </a:extLst>
          </p:cNvPr>
          <p:cNvSpPr>
            <a:spLocks noChangeArrowheads="1"/>
          </p:cNvSpPr>
          <p:nvPr/>
        </p:nvSpPr>
        <p:spPr bwMode="auto">
          <a:xfrm>
            <a:off x="2854958" y="2278381"/>
            <a:ext cx="2354755" cy="187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000" dirty="0">
                <a:latin typeface="Times New Roman" panose="02020603050405020304" pitchFamily="18" charset="0"/>
              </a:rPr>
              <a:t>R = 10</a:t>
            </a:r>
            <a:r>
              <a:rPr lang="en-US" altLang="en-US" sz="2000" baseline="30000" dirty="0">
                <a:latin typeface="Times New Roman" panose="02020603050405020304" pitchFamily="18" charset="0"/>
              </a:rPr>
              <a:t>0</a:t>
            </a:r>
            <a:r>
              <a:rPr lang="en-US" altLang="en-US" sz="2000" dirty="0">
                <a:latin typeface="Times New Roman" panose="02020603050405020304" pitchFamily="18" charset="0"/>
              </a:rPr>
              <a:t> </a:t>
            </a:r>
            <a:r>
              <a:rPr lang="el-GR" altLang="en-US" sz="2000" dirty="0">
                <a:latin typeface="Times New Roman" panose="02020603050405020304" pitchFamily="18" charset="0"/>
                <a:cs typeface="Arial" panose="020B0604020202020204" pitchFamily="34" charset="0"/>
              </a:rPr>
              <a:t>Ω</a:t>
            </a:r>
            <a:endParaRPr lang="en-US" altLang="en-US" sz="2000" dirty="0">
              <a:latin typeface="Times New Roman" panose="02020603050405020304" pitchFamily="18" charset="0"/>
              <a:cs typeface="Arial" panose="020B0604020202020204" pitchFamily="34" charset="0"/>
            </a:endParaRP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K = 10</a:t>
            </a:r>
            <a:r>
              <a:rPr lang="en-US" altLang="en-US" sz="2000" baseline="30000" dirty="0">
                <a:latin typeface="Times New Roman" panose="02020603050405020304" pitchFamily="18" charset="0"/>
                <a:cs typeface="Arial" panose="020B0604020202020204" pitchFamily="34" charset="0"/>
              </a:rPr>
              <a:t>3</a:t>
            </a:r>
            <a:r>
              <a:rPr lang="en-US" altLang="en-US" sz="2000" dirty="0">
                <a:latin typeface="Times New Roman" panose="02020603050405020304" pitchFamily="18" charset="0"/>
                <a:cs typeface="Arial" panose="020B0604020202020204" pitchFamily="34" charset="0"/>
              </a:rPr>
              <a:t> </a:t>
            </a:r>
            <a:r>
              <a:rPr lang="el-GR" altLang="en-US" sz="2000" dirty="0">
                <a:latin typeface="Times New Roman" panose="02020603050405020304" pitchFamily="18" charset="0"/>
                <a:cs typeface="Arial" panose="020B0604020202020204" pitchFamily="34" charset="0"/>
              </a:rPr>
              <a:t>Ω</a:t>
            </a:r>
            <a:endParaRPr lang="en-US" altLang="en-US" sz="2000" dirty="0">
              <a:latin typeface="Times New Roman" panose="02020603050405020304" pitchFamily="18" charset="0"/>
              <a:cs typeface="Arial" panose="020B0604020202020204" pitchFamily="34" charset="0"/>
            </a:endParaRP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M = 10</a:t>
            </a:r>
            <a:r>
              <a:rPr lang="en-US" altLang="en-US" sz="2000" baseline="30000" dirty="0">
                <a:latin typeface="Times New Roman" panose="02020603050405020304" pitchFamily="18" charset="0"/>
                <a:cs typeface="Arial" panose="020B0604020202020204" pitchFamily="34" charset="0"/>
              </a:rPr>
              <a:t>6</a:t>
            </a:r>
            <a:r>
              <a:rPr lang="en-US" altLang="en-US" sz="2000" dirty="0">
                <a:latin typeface="Times New Roman" panose="02020603050405020304" pitchFamily="18" charset="0"/>
                <a:cs typeface="Arial" panose="020B0604020202020204" pitchFamily="34" charset="0"/>
              </a:rPr>
              <a:t> </a:t>
            </a:r>
            <a:r>
              <a:rPr lang="el-GR" altLang="en-US" sz="2000" dirty="0">
                <a:latin typeface="Times New Roman" panose="02020603050405020304" pitchFamily="18" charset="0"/>
                <a:cs typeface="Arial" panose="020B0604020202020204" pitchFamily="34" charset="0"/>
              </a:rPr>
              <a:t>Ω</a:t>
            </a:r>
          </a:p>
        </p:txBody>
      </p:sp>
      <p:sp>
        <p:nvSpPr>
          <p:cNvPr id="57370" name="Rectangle 26">
            <a:extLst>
              <a:ext uri="{FF2B5EF4-FFF2-40B4-BE49-F238E27FC236}">
                <a16:creationId xmlns:a16="http://schemas.microsoft.com/office/drawing/2014/main" id="{39FB3763-7CC2-4075-AF35-471A5148632F}"/>
              </a:ext>
            </a:extLst>
          </p:cNvPr>
          <p:cNvSpPr>
            <a:spLocks noChangeArrowheads="1"/>
          </p:cNvSpPr>
          <p:nvPr/>
        </p:nvSpPr>
        <p:spPr bwMode="auto">
          <a:xfrm>
            <a:off x="6561306" y="2037274"/>
            <a:ext cx="15843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000" dirty="0">
                <a:latin typeface="Times New Roman" panose="02020603050405020304" pitchFamily="18" charset="0"/>
              </a:rPr>
              <a:t>M  =  20%</a:t>
            </a:r>
            <a:endParaRPr lang="en-US" altLang="en-US" sz="2000" dirty="0">
              <a:latin typeface="Times New Roman" panose="02020603050405020304" pitchFamily="18" charset="0"/>
              <a:cs typeface="Arial" panose="020B0604020202020204" pitchFamily="34" charset="0"/>
            </a:endParaRP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K   = 10%</a:t>
            </a: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J    =   5%</a:t>
            </a: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H   =   2,5%</a:t>
            </a: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G   =   2%</a:t>
            </a:r>
          </a:p>
          <a:p>
            <a:pPr eaLnBrk="1" hangingPunct="1">
              <a:buFont typeface="Wingdings" panose="05000000000000000000" pitchFamily="2" charset="2"/>
              <a:buNone/>
            </a:pPr>
            <a:r>
              <a:rPr lang="en-US" altLang="en-US" sz="2000" dirty="0">
                <a:latin typeface="Times New Roman" panose="02020603050405020304" pitchFamily="18" charset="0"/>
                <a:cs typeface="Arial" panose="020B0604020202020204" pitchFamily="34" charset="0"/>
              </a:rPr>
              <a:t>F    =  1%</a:t>
            </a:r>
            <a:endParaRPr lang="el-GR" altLang="en-US" sz="2000" dirty="0">
              <a:latin typeface="Times New Roman" panose="02020603050405020304" pitchFamily="18" charset="0"/>
              <a:cs typeface="Arial" panose="020B0604020202020204" pitchFamily="34" charset="0"/>
            </a:endParaRPr>
          </a:p>
        </p:txBody>
      </p:sp>
      <p:sp>
        <p:nvSpPr>
          <p:cNvPr id="57371" name="AutoShape 27">
            <a:extLst>
              <a:ext uri="{FF2B5EF4-FFF2-40B4-BE49-F238E27FC236}">
                <a16:creationId xmlns:a16="http://schemas.microsoft.com/office/drawing/2014/main" id="{B755FE37-D5B7-4BC2-AC74-FFE46C52F25E}"/>
              </a:ext>
            </a:extLst>
          </p:cNvPr>
          <p:cNvSpPr>
            <a:spLocks noChangeArrowheads="1"/>
          </p:cNvSpPr>
          <p:nvPr/>
        </p:nvSpPr>
        <p:spPr bwMode="auto">
          <a:xfrm>
            <a:off x="3588789" y="1275741"/>
            <a:ext cx="396875" cy="323850"/>
          </a:xfrm>
          <a:prstGeom prst="downArrow">
            <a:avLst>
              <a:gd name="adj1" fmla="val 50000"/>
              <a:gd name="adj2" fmla="val 25000"/>
            </a:avLst>
          </a:prstGeom>
          <a:gradFill rotWithShape="1">
            <a:gsLst>
              <a:gs pos="0">
                <a:srgbClr val="F9FAFF"/>
              </a:gs>
              <a:gs pos="100000">
                <a:srgbClr val="3366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SG" altLang="en-US" sz="1800">
              <a:latin typeface="Garamond" panose="02020404030301010803" pitchFamily="18" charset="0"/>
            </a:endParaRPr>
          </a:p>
        </p:txBody>
      </p:sp>
      <p:sp>
        <p:nvSpPr>
          <p:cNvPr id="57372" name="AutoShape 28">
            <a:extLst>
              <a:ext uri="{FF2B5EF4-FFF2-40B4-BE49-F238E27FC236}">
                <a16:creationId xmlns:a16="http://schemas.microsoft.com/office/drawing/2014/main" id="{3092804B-6E7B-4D97-91C6-53DD47A1FD92}"/>
              </a:ext>
            </a:extLst>
          </p:cNvPr>
          <p:cNvSpPr>
            <a:spLocks noChangeArrowheads="1"/>
          </p:cNvSpPr>
          <p:nvPr/>
        </p:nvSpPr>
        <p:spPr bwMode="auto">
          <a:xfrm>
            <a:off x="6956594" y="1288738"/>
            <a:ext cx="396875" cy="323850"/>
          </a:xfrm>
          <a:prstGeom prst="downArrow">
            <a:avLst>
              <a:gd name="adj1" fmla="val 50000"/>
              <a:gd name="adj2" fmla="val 25000"/>
            </a:avLst>
          </a:prstGeom>
          <a:gradFill rotWithShape="1">
            <a:gsLst>
              <a:gs pos="0">
                <a:srgbClr val="F9FAFF"/>
              </a:gs>
              <a:gs pos="100000">
                <a:srgbClr val="3366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SG" altLang="en-US" sz="1800">
              <a:latin typeface="Garamond" panose="02020404030301010803" pitchFamily="18" charset="0"/>
            </a:endParaRPr>
          </a:p>
        </p:txBody>
      </p:sp>
      <p:sp>
        <p:nvSpPr>
          <p:cNvPr id="57373" name="Rectangle 29">
            <a:extLst>
              <a:ext uri="{FF2B5EF4-FFF2-40B4-BE49-F238E27FC236}">
                <a16:creationId xmlns:a16="http://schemas.microsoft.com/office/drawing/2014/main" id="{AA528E52-5788-4103-B16B-22E77F456AE3}"/>
              </a:ext>
            </a:extLst>
          </p:cNvPr>
          <p:cNvSpPr>
            <a:spLocks noChangeArrowheads="1"/>
          </p:cNvSpPr>
          <p:nvPr/>
        </p:nvSpPr>
        <p:spPr bwMode="auto">
          <a:xfrm>
            <a:off x="1362040" y="4499090"/>
            <a:ext cx="24479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dirty="0" err="1">
                <a:latin typeface="VNI-Helve-Condense" pitchFamily="2" charset="0"/>
              </a:rPr>
              <a:t>Ví</a:t>
            </a:r>
            <a:r>
              <a:rPr lang="en-US" altLang="en-US" sz="2400" dirty="0">
                <a:latin typeface="VNI-Helve-Condense" pitchFamily="2" charset="0"/>
              </a:rPr>
              <a:t> </a:t>
            </a:r>
            <a:r>
              <a:rPr lang="en-US" altLang="en-US" sz="2400" dirty="0" err="1">
                <a:latin typeface="VNI-Helve-Condense" pitchFamily="2" charset="0"/>
              </a:rPr>
              <a:t>duï</a:t>
            </a:r>
            <a:r>
              <a:rPr lang="en-US" altLang="en-US" sz="2400" dirty="0">
                <a:latin typeface="VNI-Helve-Condense" pitchFamily="2" charset="0"/>
              </a:rPr>
              <a:t> : 8K2J   =&gt;</a:t>
            </a:r>
            <a:endParaRPr lang="el-GR" altLang="en-US" sz="2400" dirty="0">
              <a:latin typeface="Arial" panose="020B0604020202020204" pitchFamily="34" charset="0"/>
              <a:cs typeface="Arial" panose="020B0604020202020204" pitchFamily="34" charset="0"/>
            </a:endParaRPr>
          </a:p>
        </p:txBody>
      </p:sp>
      <p:sp>
        <p:nvSpPr>
          <p:cNvPr id="57374" name="Rectangle 30">
            <a:extLst>
              <a:ext uri="{FF2B5EF4-FFF2-40B4-BE49-F238E27FC236}">
                <a16:creationId xmlns:a16="http://schemas.microsoft.com/office/drawing/2014/main" id="{48E1BC1D-B737-4A51-9CB8-A3B99F0FFE94}"/>
              </a:ext>
            </a:extLst>
          </p:cNvPr>
          <p:cNvSpPr>
            <a:spLocks noChangeArrowheads="1"/>
          </p:cNvSpPr>
          <p:nvPr/>
        </p:nvSpPr>
        <p:spPr bwMode="auto">
          <a:xfrm>
            <a:off x="3868595" y="5149665"/>
            <a:ext cx="3484874"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dirty="0">
                <a:latin typeface="VNI-Helve-Condense" pitchFamily="2" charset="0"/>
              </a:rPr>
              <a:t>8,2 x 10</a:t>
            </a:r>
            <a:r>
              <a:rPr lang="en-US" altLang="en-US" sz="2400" baseline="30000" dirty="0">
                <a:latin typeface="VNI-Helve-Condense" pitchFamily="2" charset="0"/>
              </a:rPr>
              <a:t>3</a:t>
            </a:r>
            <a:r>
              <a:rPr lang="en-US" altLang="en-US" sz="2400" dirty="0">
                <a:latin typeface="VNI-Helve-Condense" pitchFamily="2" charset="0"/>
                <a:sym typeface="Symbol" panose="05050102010706020507" pitchFamily="18" charset="2"/>
              </a:rPr>
              <a:t> =</a:t>
            </a:r>
            <a:r>
              <a:rPr lang="en-US" altLang="en-US" sz="2400" dirty="0">
                <a:latin typeface="VNI-Helve-Condense" pitchFamily="2" charset="0"/>
              </a:rPr>
              <a:t> 8,2k</a:t>
            </a:r>
            <a:r>
              <a:rPr lang="el-GR" altLang="en-US" sz="2400" dirty="0">
                <a:latin typeface="Arial" panose="020B0604020202020204" pitchFamily="34" charset="0"/>
                <a:cs typeface="Arial" panose="020B0604020202020204" pitchFamily="34" charset="0"/>
              </a:rPr>
              <a:t>Ω</a:t>
            </a:r>
            <a:r>
              <a:rPr lang="en-US"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5%</a:t>
            </a:r>
            <a:endParaRPr lang="el-GR" altLang="en-US" sz="24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99EF6B3-0689-4551-8DFD-E3EDBA6E1534}"/>
              </a:ext>
            </a:extLst>
          </p:cNvPr>
          <p:cNvSpPr>
            <a:spLocks noGrp="1"/>
          </p:cNvSpPr>
          <p:nvPr>
            <p:ph type="sldNum" sz="quarter" idx="12"/>
          </p:nvPr>
        </p:nvSpPr>
        <p:spPr/>
        <p:txBody>
          <a:bodyPr/>
          <a:lstStyle/>
          <a:p>
            <a:fld id="{B83F57A9-2042-402F-BDCA-8A885899B54F}" type="slidenum">
              <a:rPr lang="en-US" smtClean="0"/>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63">
                                            <p:txEl>
                                              <p:pRg st="0" end="0"/>
                                            </p:txEl>
                                          </p:spTgt>
                                        </p:tgtEl>
                                        <p:attrNameLst>
                                          <p:attrName>style.visibility</p:attrName>
                                        </p:attrNameLst>
                                      </p:cBhvr>
                                      <p:to>
                                        <p:strVal val="visible"/>
                                      </p:to>
                                    </p:set>
                                    <p:animEffect transition="in" filter="dissolve">
                                      <p:cBhvr>
                                        <p:cTn id="7" dur="500"/>
                                        <p:tgtEl>
                                          <p:spTgt spid="5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7371"/>
                                        </p:tgtEl>
                                        <p:attrNameLst>
                                          <p:attrName>style.visibility</p:attrName>
                                        </p:attrNameLst>
                                      </p:cBhvr>
                                      <p:to>
                                        <p:strVal val="visible"/>
                                      </p:to>
                                    </p:set>
                                    <p:animEffect transition="in" filter="slide(fromTop)">
                                      <p:cBhvr>
                                        <p:cTn id="12" dur="500"/>
                                        <p:tgtEl>
                                          <p:spTgt spid="57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67"/>
                                        </p:tgtEl>
                                        <p:attrNameLst>
                                          <p:attrName>style.visibility</p:attrName>
                                        </p:attrNameLst>
                                      </p:cBhvr>
                                      <p:to>
                                        <p:strVal val="visible"/>
                                      </p:to>
                                    </p:set>
                                    <p:animEffect transition="in" filter="dissolve">
                                      <p:cBhvr>
                                        <p:cTn id="17" dur="500"/>
                                        <p:tgtEl>
                                          <p:spTgt spid="57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69"/>
                                        </p:tgtEl>
                                        <p:attrNameLst>
                                          <p:attrName>style.visibility</p:attrName>
                                        </p:attrNameLst>
                                      </p:cBhvr>
                                      <p:to>
                                        <p:strVal val="visible"/>
                                      </p:to>
                                    </p:set>
                                    <p:animEffect transition="in" filter="dissolve">
                                      <p:cBhvr>
                                        <p:cTn id="22" dur="500"/>
                                        <p:tgtEl>
                                          <p:spTgt spid="573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7372"/>
                                        </p:tgtEl>
                                        <p:attrNameLst>
                                          <p:attrName>style.visibility</p:attrName>
                                        </p:attrNameLst>
                                      </p:cBhvr>
                                      <p:to>
                                        <p:strVal val="visible"/>
                                      </p:to>
                                    </p:set>
                                    <p:animEffect transition="in" filter="slide(fromTop)">
                                      <p:cBhvr>
                                        <p:cTn id="27" dur="500"/>
                                        <p:tgtEl>
                                          <p:spTgt spid="573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7368"/>
                                        </p:tgtEl>
                                        <p:attrNameLst>
                                          <p:attrName>style.visibility</p:attrName>
                                        </p:attrNameLst>
                                      </p:cBhvr>
                                      <p:to>
                                        <p:strVal val="visible"/>
                                      </p:to>
                                    </p:set>
                                    <p:animEffect transition="in" filter="dissolve">
                                      <p:cBhvr>
                                        <p:cTn id="32" dur="500"/>
                                        <p:tgtEl>
                                          <p:spTgt spid="573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7370"/>
                                        </p:tgtEl>
                                        <p:attrNameLst>
                                          <p:attrName>style.visibility</p:attrName>
                                        </p:attrNameLst>
                                      </p:cBhvr>
                                      <p:to>
                                        <p:strVal val="visible"/>
                                      </p:to>
                                    </p:set>
                                    <p:animEffect transition="in" filter="dissolve">
                                      <p:cBhvr>
                                        <p:cTn id="37" dur="500"/>
                                        <p:tgtEl>
                                          <p:spTgt spid="5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373"/>
                                        </p:tgtEl>
                                        <p:attrNameLst>
                                          <p:attrName>style.visibility</p:attrName>
                                        </p:attrNameLst>
                                      </p:cBhvr>
                                      <p:to>
                                        <p:strVal val="visible"/>
                                      </p:to>
                                    </p:set>
                                    <p:animEffect transition="in" filter="dissolve">
                                      <p:cBhvr>
                                        <p:cTn id="42" dur="500"/>
                                        <p:tgtEl>
                                          <p:spTgt spid="573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57374"/>
                                        </p:tgtEl>
                                        <p:attrNameLst>
                                          <p:attrName>style.visibility</p:attrName>
                                        </p:attrNameLst>
                                      </p:cBhvr>
                                      <p:to>
                                        <p:strVal val="visible"/>
                                      </p:to>
                                    </p:set>
                                    <p:animEffect transition="in" filter="wedge">
                                      <p:cBhvr>
                                        <p:cTn id="47" dur="2000"/>
                                        <p:tgtEl>
                                          <p:spTgt spid="57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build="p"/>
      <p:bldP spid="57367" grpId="0"/>
      <p:bldP spid="57368" grpId="0"/>
      <p:bldP spid="57369" grpId="0"/>
      <p:bldP spid="57370" grpId="0"/>
      <p:bldP spid="57371" grpId="0" animBg="1"/>
      <p:bldP spid="57372" grpId="0" animBg="1"/>
      <p:bldP spid="57373" grpId="0"/>
      <p:bldP spid="573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89B2E6-4DC6-44D6-8D8D-CF804687B58F}"/>
              </a:ext>
            </a:extLst>
          </p:cNvPr>
          <p:cNvPicPr>
            <a:picLocks noChangeAspect="1"/>
          </p:cNvPicPr>
          <p:nvPr/>
        </p:nvPicPr>
        <p:blipFill>
          <a:blip r:embed="rId2"/>
          <a:stretch>
            <a:fillRect/>
          </a:stretch>
        </p:blipFill>
        <p:spPr>
          <a:xfrm>
            <a:off x="387250" y="363751"/>
            <a:ext cx="7631992" cy="5592911"/>
          </a:xfrm>
          <a:prstGeom prst="rect">
            <a:avLst/>
          </a:prstGeom>
        </p:spPr>
      </p:pic>
      <p:sp>
        <p:nvSpPr>
          <p:cNvPr id="2" name="Slide Number Placeholder 1">
            <a:extLst>
              <a:ext uri="{FF2B5EF4-FFF2-40B4-BE49-F238E27FC236}">
                <a16:creationId xmlns:a16="http://schemas.microsoft.com/office/drawing/2014/main" id="{54487523-3921-4F57-A02E-65D42C6F9EF2}"/>
              </a:ext>
            </a:extLst>
          </p:cNvPr>
          <p:cNvSpPr>
            <a:spLocks noGrp="1"/>
          </p:cNvSpPr>
          <p:nvPr>
            <p:ph type="sldNum" sz="quarter" idx="12"/>
          </p:nvPr>
        </p:nvSpPr>
        <p:spPr/>
        <p:txBody>
          <a:bodyPr/>
          <a:lstStyle/>
          <a:p>
            <a:fld id="{B83F57A9-2042-402F-BDCA-8A885899B54F}" type="slidenum">
              <a:rPr lang="en-US" smtClean="0"/>
              <a:t>36</a:t>
            </a:fld>
            <a:endParaRPr lang="en-US"/>
          </a:p>
        </p:txBody>
      </p:sp>
    </p:spTree>
    <p:extLst>
      <p:ext uri="{BB962C8B-B14F-4D97-AF65-F5344CB8AC3E}">
        <p14:creationId xmlns:p14="http://schemas.microsoft.com/office/powerpoint/2010/main" val="3313847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E325CB-E6F4-4488-8809-951DB4DC331C}"/>
              </a:ext>
            </a:extLst>
          </p:cNvPr>
          <p:cNvPicPr>
            <a:picLocks noChangeAspect="1"/>
          </p:cNvPicPr>
          <p:nvPr/>
        </p:nvPicPr>
        <p:blipFill>
          <a:blip r:embed="rId2"/>
          <a:stretch>
            <a:fillRect/>
          </a:stretch>
        </p:blipFill>
        <p:spPr>
          <a:xfrm>
            <a:off x="520358" y="574520"/>
            <a:ext cx="8014628" cy="4194427"/>
          </a:xfrm>
          <a:prstGeom prst="rect">
            <a:avLst/>
          </a:prstGeom>
        </p:spPr>
      </p:pic>
      <p:sp>
        <p:nvSpPr>
          <p:cNvPr id="2" name="Slide Number Placeholder 1">
            <a:extLst>
              <a:ext uri="{FF2B5EF4-FFF2-40B4-BE49-F238E27FC236}">
                <a16:creationId xmlns:a16="http://schemas.microsoft.com/office/drawing/2014/main" id="{C86D262E-F51F-44AC-8A25-79CB76A3BC35}"/>
              </a:ext>
            </a:extLst>
          </p:cNvPr>
          <p:cNvSpPr>
            <a:spLocks noGrp="1"/>
          </p:cNvSpPr>
          <p:nvPr>
            <p:ph type="sldNum" sz="quarter" idx="12"/>
          </p:nvPr>
        </p:nvSpPr>
        <p:spPr/>
        <p:txBody>
          <a:bodyPr/>
          <a:lstStyle/>
          <a:p>
            <a:fld id="{B83F57A9-2042-402F-BDCA-8A885899B54F}" type="slidenum">
              <a:rPr lang="en-US" smtClean="0"/>
              <a:t>37</a:t>
            </a:fld>
            <a:endParaRPr lang="en-US"/>
          </a:p>
        </p:txBody>
      </p:sp>
    </p:spTree>
    <p:extLst>
      <p:ext uri="{BB962C8B-B14F-4D97-AF65-F5344CB8AC3E}">
        <p14:creationId xmlns:p14="http://schemas.microsoft.com/office/powerpoint/2010/main" val="454323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D75EB8-16D6-4F04-9F4A-7BDA9E054744}"/>
              </a:ext>
            </a:extLst>
          </p:cNvPr>
          <p:cNvSpPr txBox="1">
            <a:spLocks noChangeArrowheads="1"/>
          </p:cNvSpPr>
          <p:nvPr/>
        </p:nvSpPr>
        <p:spPr>
          <a:xfrm>
            <a:off x="1807698" y="763188"/>
            <a:ext cx="5816992" cy="3074962"/>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a:solidFill>
                  <a:srgbClr val="00B800"/>
                </a:solidFill>
                <a:latin typeface="Times New Roman" panose="02020603050405020304" pitchFamily="18" charset="0"/>
              </a:rPr>
              <a:t>C2. </a:t>
            </a:r>
            <a:r>
              <a:rPr lang="en-US" altLang="en-US" b="1" dirty="0" err="1">
                <a:solidFill>
                  <a:srgbClr val="00B800"/>
                </a:solidFill>
                <a:latin typeface="Times New Roman" panose="02020603050405020304" pitchFamily="18" charset="0"/>
              </a:rPr>
              <a:t>Đọc</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giá</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trị</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của</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các</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điện</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trở</a:t>
            </a:r>
            <a:r>
              <a:rPr lang="en-US" altLang="en-US" b="1" dirty="0">
                <a:solidFill>
                  <a:srgbClr val="00B800"/>
                </a:solidFill>
                <a:latin typeface="Times New Roman" panose="02020603050405020304" pitchFamily="18" charset="0"/>
              </a:rPr>
              <a:t> </a:t>
            </a:r>
            <a:r>
              <a:rPr lang="en-US" altLang="en-US" b="1" dirty="0" err="1">
                <a:solidFill>
                  <a:srgbClr val="00B800"/>
                </a:solidFill>
                <a:latin typeface="Times New Roman" panose="02020603050405020304" pitchFamily="18" charset="0"/>
              </a:rPr>
              <a:t>sau</a:t>
            </a:r>
            <a:r>
              <a:rPr lang="en-US" altLang="en-US" b="1" dirty="0">
                <a:solidFill>
                  <a:srgbClr val="00B800"/>
                </a:solidFill>
                <a:latin typeface="Times New Roman" panose="02020603050405020304" pitchFamily="18" charset="0"/>
              </a:rPr>
              <a:t>:</a:t>
            </a:r>
          </a:p>
          <a:p>
            <a:pPr marL="0" indent="0" algn="just">
              <a:buNone/>
            </a:pPr>
            <a:r>
              <a:rPr lang="en-US" altLang="en-US" dirty="0">
                <a:solidFill>
                  <a:schemeClr val="accent2">
                    <a:lumMod val="75000"/>
                  </a:schemeClr>
                </a:solidFill>
                <a:latin typeface="Times New Roman" panose="02020603050405020304" pitchFamily="18" charset="0"/>
              </a:rPr>
              <a:t>a) </a:t>
            </a:r>
            <a:r>
              <a:rPr lang="en-US" altLang="en-US" dirty="0" err="1">
                <a:solidFill>
                  <a:schemeClr val="accent2">
                    <a:lumMod val="75000"/>
                  </a:schemeClr>
                </a:solidFill>
                <a:latin typeface="Times New Roman" panose="02020603050405020304" pitchFamily="18" charset="0"/>
              </a:rPr>
              <a:t>Nâu</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lục</a:t>
            </a:r>
            <a:r>
              <a:rPr lang="en-US" altLang="en-US" dirty="0">
                <a:solidFill>
                  <a:schemeClr val="accent2">
                    <a:lumMod val="75000"/>
                  </a:schemeClr>
                </a:solidFill>
                <a:latin typeface="Times New Roman" panose="02020603050405020304" pitchFamily="18" charset="0"/>
              </a:rPr>
              <a:t> , lam, </a:t>
            </a:r>
            <a:r>
              <a:rPr lang="en-US" altLang="en-US" dirty="0" err="1">
                <a:solidFill>
                  <a:schemeClr val="accent2">
                    <a:lumMod val="75000"/>
                  </a:schemeClr>
                </a:solidFill>
                <a:latin typeface="Times New Roman" panose="02020603050405020304" pitchFamily="18" charset="0"/>
              </a:rPr>
              <a:t>vàng</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nhũ</a:t>
            </a:r>
            <a:endParaRPr lang="en-US" altLang="en-US" dirty="0">
              <a:solidFill>
                <a:schemeClr val="accent2">
                  <a:lumMod val="75000"/>
                </a:schemeClr>
              </a:solidFill>
              <a:latin typeface="Times New Roman" panose="02020603050405020304" pitchFamily="18" charset="0"/>
            </a:endParaRPr>
          </a:p>
          <a:p>
            <a:pPr marL="0" indent="0" algn="just">
              <a:buNone/>
            </a:pPr>
            <a:r>
              <a:rPr lang="en-US" altLang="en-US" dirty="0">
                <a:solidFill>
                  <a:schemeClr val="accent2">
                    <a:lumMod val="75000"/>
                  </a:schemeClr>
                </a:solidFill>
                <a:latin typeface="Times New Roman" panose="02020603050405020304" pitchFamily="18" charset="0"/>
              </a:rPr>
              <a:t>b) Cam, </a:t>
            </a:r>
            <a:r>
              <a:rPr lang="en-US" altLang="en-US" dirty="0" err="1">
                <a:solidFill>
                  <a:schemeClr val="accent2">
                    <a:lumMod val="75000"/>
                  </a:schemeClr>
                </a:solidFill>
                <a:latin typeface="Times New Roman" panose="02020603050405020304" pitchFamily="18" charset="0"/>
              </a:rPr>
              <a:t>trắng</a:t>
            </a:r>
            <a:r>
              <a:rPr lang="en-US" altLang="en-US" dirty="0">
                <a:solidFill>
                  <a:schemeClr val="accent2">
                    <a:lumMod val="75000"/>
                  </a:schemeClr>
                </a:solidFill>
                <a:latin typeface="Times New Roman" panose="02020603050405020304" pitchFamily="18" charset="0"/>
              </a:rPr>
              <a:t>, cam, </a:t>
            </a:r>
            <a:r>
              <a:rPr lang="en-US" altLang="en-US" dirty="0" err="1">
                <a:solidFill>
                  <a:schemeClr val="accent2">
                    <a:lumMod val="75000"/>
                  </a:schemeClr>
                </a:solidFill>
                <a:latin typeface="Times New Roman" panose="02020603050405020304" pitchFamily="18" charset="0"/>
              </a:rPr>
              <a:t>bạc</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nhũ</a:t>
            </a:r>
            <a:endParaRPr lang="en-US" altLang="en-US" dirty="0">
              <a:solidFill>
                <a:schemeClr val="accent2">
                  <a:lumMod val="75000"/>
                </a:schemeClr>
              </a:solidFill>
              <a:latin typeface="Times New Roman" panose="02020603050405020304" pitchFamily="18" charset="0"/>
            </a:endParaRPr>
          </a:p>
          <a:p>
            <a:pPr marL="0" indent="0" algn="just">
              <a:buNone/>
            </a:pPr>
            <a:r>
              <a:rPr lang="en-US" altLang="en-US" dirty="0">
                <a:solidFill>
                  <a:schemeClr val="accent2">
                    <a:lumMod val="75000"/>
                  </a:schemeClr>
                </a:solidFill>
                <a:latin typeface="Times New Roman" panose="02020603050405020304" pitchFamily="18" charset="0"/>
              </a:rPr>
              <a:t>c) Cam, lam, </a:t>
            </a:r>
            <a:r>
              <a:rPr lang="en-US" altLang="en-US" dirty="0" err="1">
                <a:solidFill>
                  <a:schemeClr val="accent2">
                    <a:lumMod val="75000"/>
                  </a:schemeClr>
                </a:solidFill>
                <a:latin typeface="Times New Roman" panose="02020603050405020304" pitchFamily="18" charset="0"/>
              </a:rPr>
              <a:t>đen</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đỏ</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nâu</a:t>
            </a:r>
            <a:endParaRPr lang="en-US" altLang="en-US" dirty="0">
              <a:solidFill>
                <a:schemeClr val="accent2">
                  <a:lumMod val="75000"/>
                </a:schemeClr>
              </a:solidFill>
              <a:latin typeface="Times New Roman" panose="02020603050405020304" pitchFamily="18" charset="0"/>
            </a:endParaRPr>
          </a:p>
          <a:p>
            <a:pPr marL="0" indent="0" algn="just">
              <a:buNone/>
            </a:pPr>
            <a:r>
              <a:rPr lang="en-US" altLang="en-US" dirty="0">
                <a:solidFill>
                  <a:schemeClr val="accent2">
                    <a:lumMod val="75000"/>
                  </a:schemeClr>
                </a:solidFill>
                <a:latin typeface="Times New Roman" panose="02020603050405020304" pitchFamily="18" charset="0"/>
              </a:rPr>
              <a:t>d) </a:t>
            </a:r>
            <a:r>
              <a:rPr lang="en-US" altLang="en-US" dirty="0" err="1">
                <a:solidFill>
                  <a:schemeClr val="accent2">
                    <a:lumMod val="75000"/>
                  </a:schemeClr>
                </a:solidFill>
                <a:latin typeface="Times New Roman" panose="02020603050405020304" pitchFamily="18" charset="0"/>
              </a:rPr>
              <a:t>Tím</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lục</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đen</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vàng</a:t>
            </a:r>
            <a:r>
              <a:rPr lang="en-US" altLang="en-US" dirty="0">
                <a:solidFill>
                  <a:schemeClr val="accent2">
                    <a:lumMod val="75000"/>
                  </a:schemeClr>
                </a:solidFill>
                <a:latin typeface="Times New Roman" panose="02020603050405020304" pitchFamily="18" charset="0"/>
              </a:rPr>
              <a:t>, </a:t>
            </a:r>
            <a:r>
              <a:rPr lang="en-US" altLang="en-US" dirty="0" err="1">
                <a:solidFill>
                  <a:schemeClr val="accent2">
                    <a:lumMod val="75000"/>
                  </a:schemeClr>
                </a:solidFill>
                <a:latin typeface="Times New Roman" panose="02020603050405020304" pitchFamily="18" charset="0"/>
              </a:rPr>
              <a:t>nâu</a:t>
            </a:r>
            <a:endParaRPr lang="en-US" altLang="en-US" dirty="0">
              <a:solidFill>
                <a:schemeClr val="accent2">
                  <a:lumMod val="75000"/>
                </a:schemeClr>
              </a:solidFill>
              <a:latin typeface="Times New Roman" panose="02020603050405020304" pitchFamily="18" charset="0"/>
            </a:endParaRPr>
          </a:p>
          <a:p>
            <a:pPr marL="0" indent="0" algn="just">
              <a:buNone/>
            </a:pPr>
            <a:r>
              <a:rPr lang="en-US" altLang="en-US" dirty="0">
                <a:solidFill>
                  <a:schemeClr val="accent2">
                    <a:lumMod val="75000"/>
                  </a:schemeClr>
                </a:solidFill>
                <a:latin typeface="Times New Roman" panose="02020603050405020304" pitchFamily="18" charset="0"/>
              </a:rPr>
              <a:t>e) 1R5; 82R; 2K7; 39M; 272; 682</a:t>
            </a:r>
          </a:p>
        </p:txBody>
      </p:sp>
      <p:pic>
        <p:nvPicPr>
          <p:cNvPr id="4" name="Picture 3">
            <a:extLst>
              <a:ext uri="{FF2B5EF4-FFF2-40B4-BE49-F238E27FC236}">
                <a16:creationId xmlns:a16="http://schemas.microsoft.com/office/drawing/2014/main" id="{F229CE7C-1989-46F9-A5F0-A3C8CE3642DD}"/>
              </a:ext>
            </a:extLst>
          </p:cNvPr>
          <p:cNvPicPr>
            <a:picLocks noChangeAspect="1"/>
          </p:cNvPicPr>
          <p:nvPr/>
        </p:nvPicPr>
        <p:blipFill>
          <a:blip r:embed="rId2"/>
          <a:stretch>
            <a:fillRect/>
          </a:stretch>
        </p:blipFill>
        <p:spPr>
          <a:xfrm>
            <a:off x="736874" y="617863"/>
            <a:ext cx="847417" cy="771430"/>
          </a:xfrm>
          <a:prstGeom prst="rect">
            <a:avLst/>
          </a:prstGeom>
        </p:spPr>
      </p:pic>
      <p:sp>
        <p:nvSpPr>
          <p:cNvPr id="2" name="Slide Number Placeholder 1">
            <a:extLst>
              <a:ext uri="{FF2B5EF4-FFF2-40B4-BE49-F238E27FC236}">
                <a16:creationId xmlns:a16="http://schemas.microsoft.com/office/drawing/2014/main" id="{490687D2-A764-4407-9653-C8A87890DB47}"/>
              </a:ext>
            </a:extLst>
          </p:cNvPr>
          <p:cNvSpPr>
            <a:spLocks noGrp="1"/>
          </p:cNvSpPr>
          <p:nvPr>
            <p:ph type="sldNum" sz="quarter" idx="12"/>
          </p:nvPr>
        </p:nvSpPr>
        <p:spPr/>
        <p:txBody>
          <a:bodyPr/>
          <a:lstStyle/>
          <a:p>
            <a:fld id="{B83F57A9-2042-402F-BDCA-8A885899B54F}" type="slidenum">
              <a:rPr lang="en-US" smtClean="0"/>
              <a:t>38</a:t>
            </a:fld>
            <a:endParaRPr lang="en-US"/>
          </a:p>
        </p:txBody>
      </p:sp>
    </p:spTree>
    <p:extLst>
      <p:ext uri="{BB962C8B-B14F-4D97-AF65-F5344CB8AC3E}">
        <p14:creationId xmlns:p14="http://schemas.microsoft.com/office/powerpoint/2010/main" val="1237677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D75EB8-16D6-4F04-9F4A-7BDA9E054744}"/>
              </a:ext>
            </a:extLst>
          </p:cNvPr>
          <p:cNvSpPr txBox="1">
            <a:spLocks noChangeArrowheads="1"/>
          </p:cNvSpPr>
          <p:nvPr/>
        </p:nvSpPr>
        <p:spPr>
          <a:xfrm>
            <a:off x="287030" y="1123390"/>
            <a:ext cx="5760721" cy="1150018"/>
          </a:xfrm>
          <a:prstGeom prst="rect">
            <a:avLst/>
          </a:prstGeom>
          <a:ln>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vi-VN" sz="2400" dirty="0">
                <a:solidFill>
                  <a:srgbClr val="0070C0"/>
                </a:solidFill>
                <a:latin typeface="+mj-lt"/>
              </a:rPr>
              <a:t>Ví dụ có một bóng đèn 9V, nhưng ta chỉ có nguồn 12V, ta có thể đấu nối tiếp bóng đèn với điện trở để sụt áp bớt 3V trên điện trở.</a:t>
            </a:r>
            <a:endParaRPr lang="en-US" altLang="en-US" sz="2400" dirty="0">
              <a:solidFill>
                <a:srgbClr val="0070C0"/>
              </a:solidFill>
              <a:latin typeface="+mj-lt"/>
            </a:endParaRPr>
          </a:p>
        </p:txBody>
      </p:sp>
      <p:pic>
        <p:nvPicPr>
          <p:cNvPr id="8" name="Picture 14">
            <a:extLst>
              <a:ext uri="{FF2B5EF4-FFF2-40B4-BE49-F238E27FC236}">
                <a16:creationId xmlns:a16="http://schemas.microsoft.com/office/drawing/2014/main" id="{390A9DF5-6C7A-49B4-A89F-8C94126A1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054" y="731520"/>
            <a:ext cx="2524916" cy="235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61A8300-4D9D-4B94-8313-971B223B4BEE}"/>
              </a:ext>
            </a:extLst>
          </p:cNvPr>
          <p:cNvSpPr/>
          <p:nvPr/>
        </p:nvSpPr>
        <p:spPr>
          <a:xfrm>
            <a:off x="287030" y="3208284"/>
            <a:ext cx="8294262" cy="3046988"/>
          </a:xfrm>
          <a:prstGeom prst="rect">
            <a:avLst/>
          </a:prstGeom>
        </p:spPr>
        <p:txBody>
          <a:bodyPr wrap="square">
            <a:spAutoFit/>
          </a:bodyPr>
          <a:lstStyle/>
          <a:p>
            <a:r>
              <a:rPr lang="en-US" sz="2400" dirty="0">
                <a:solidFill>
                  <a:srgbClr val="000000"/>
                </a:solidFill>
                <a:latin typeface="+mj-lt"/>
              </a:rPr>
              <a:t>- </a:t>
            </a:r>
            <a:r>
              <a:rPr lang="vi-VN" sz="2400" dirty="0">
                <a:solidFill>
                  <a:srgbClr val="000000"/>
                </a:solidFill>
                <a:latin typeface="+mj-lt"/>
              </a:rPr>
              <a:t>Như hình trên ta có thể tính được trị số và công xuất của điện trở cho phù hợp như sau: Bóng đèn có điện áp 9V và công xuất 2W vậy dòng tiêu thụ là I = P / U = (2 / 9 ) </a:t>
            </a:r>
            <a:r>
              <a:rPr lang="en-US" sz="2400" dirty="0">
                <a:solidFill>
                  <a:srgbClr val="000000"/>
                </a:solidFill>
                <a:latin typeface="+mj-lt"/>
              </a:rPr>
              <a:t>A. </a:t>
            </a:r>
            <a:r>
              <a:rPr lang="vi-VN" sz="2400" dirty="0">
                <a:solidFill>
                  <a:srgbClr val="000000"/>
                </a:solidFill>
                <a:latin typeface="+mj-lt"/>
              </a:rPr>
              <a:t> </a:t>
            </a:r>
            <a:r>
              <a:rPr lang="en-US" sz="2400" dirty="0">
                <a:solidFill>
                  <a:srgbClr val="000000"/>
                </a:solidFill>
                <a:latin typeface="+mj-lt"/>
              </a:rPr>
              <a:t>Đ</a:t>
            </a:r>
            <a:r>
              <a:rPr lang="vi-VN" sz="2400" dirty="0">
                <a:solidFill>
                  <a:srgbClr val="000000"/>
                </a:solidFill>
                <a:latin typeface="+mj-lt"/>
              </a:rPr>
              <a:t>ó cũng chính là dòng điện đi qua điện trở.</a:t>
            </a:r>
            <a:br>
              <a:rPr lang="vi-VN" sz="2400" dirty="0">
                <a:latin typeface="+mj-lt"/>
              </a:rPr>
            </a:br>
            <a:r>
              <a:rPr lang="vi-VN" sz="2400" dirty="0">
                <a:solidFill>
                  <a:srgbClr val="000000"/>
                </a:solidFill>
                <a:latin typeface="+mj-lt"/>
              </a:rPr>
              <a:t>– Vì nguồn là 12V, bóng đèn 9V nên cần sụt áp trên R là 3V vậy ta suy ra điện trở cần tìm là R = U/ I = 3 / (2/9) = 27 / 2 = 13,5 </a:t>
            </a:r>
            <a:r>
              <a:rPr lang="el-GR" sz="2400" dirty="0">
                <a:solidFill>
                  <a:srgbClr val="000000"/>
                </a:solidFill>
                <a:latin typeface="+mj-lt"/>
              </a:rPr>
              <a:t>Ω</a:t>
            </a:r>
            <a:br>
              <a:rPr lang="el-GR" sz="2400" dirty="0">
                <a:latin typeface="+mj-lt"/>
              </a:rPr>
            </a:br>
            <a:r>
              <a:rPr lang="el-GR" sz="2400" dirty="0">
                <a:solidFill>
                  <a:srgbClr val="000000"/>
                </a:solidFill>
                <a:latin typeface="+mj-lt"/>
              </a:rPr>
              <a:t>– </a:t>
            </a:r>
            <a:r>
              <a:rPr lang="vi-VN" sz="2400" dirty="0">
                <a:solidFill>
                  <a:srgbClr val="000000"/>
                </a:solidFill>
                <a:latin typeface="+mj-lt"/>
              </a:rPr>
              <a:t>Công xuất tiêu thụ trên điện trở là : P = U.I = 3.(2/9) = 6/9 W vì vậy ta phải dùng điện trở có công xuất P &gt; 6/9 W</a:t>
            </a:r>
            <a:endParaRPr lang="en-US" sz="2400" dirty="0">
              <a:latin typeface="+mj-lt"/>
            </a:endParaRPr>
          </a:p>
        </p:txBody>
      </p:sp>
      <p:sp>
        <p:nvSpPr>
          <p:cNvPr id="10" name="Text Box 6">
            <a:extLst>
              <a:ext uri="{FF2B5EF4-FFF2-40B4-BE49-F238E27FC236}">
                <a16:creationId xmlns:a16="http://schemas.microsoft.com/office/drawing/2014/main" id="{3CDD4C12-A7CE-4F65-89B5-9934F4E8CD5C}"/>
              </a:ext>
            </a:extLst>
          </p:cNvPr>
          <p:cNvSpPr txBox="1">
            <a:spLocks noChangeArrowheads="1"/>
          </p:cNvSpPr>
          <p:nvPr/>
        </p:nvSpPr>
        <p:spPr bwMode="auto">
          <a:xfrm>
            <a:off x="0" y="427316"/>
            <a:ext cx="3886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457200" indent="-457200" eaLnBrk="1" hangingPunct="1">
              <a:spcBef>
                <a:spcPct val="50000"/>
              </a:spcBef>
              <a:buFont typeface="Wingdings" panose="05000000000000000000" pitchFamily="2" charset="2"/>
              <a:buChar char="Ø"/>
            </a:pPr>
            <a:r>
              <a:rPr lang="en-US" altLang="en-US" b="1" dirty="0" err="1">
                <a:latin typeface="Times New Roman" panose="02020603050405020304" pitchFamily="18" charset="0"/>
              </a:rPr>
              <a:t>Hạn</a:t>
            </a:r>
            <a:r>
              <a:rPr lang="en-US" altLang="en-US" b="1" dirty="0">
                <a:latin typeface="Times New Roman" panose="02020603050405020304" pitchFamily="18" charset="0"/>
              </a:rPr>
              <a:t> </a:t>
            </a:r>
            <a:r>
              <a:rPr lang="en-US" altLang="en-US" b="1" dirty="0" err="1">
                <a:latin typeface="Times New Roman" panose="02020603050405020304" pitchFamily="18" charset="0"/>
              </a:rPr>
              <a:t>dòng</a:t>
            </a:r>
            <a:r>
              <a:rPr lang="en-US" altLang="en-US" b="1" dirty="0">
                <a:latin typeface="Times New Roman" panose="02020603050405020304" pitchFamily="18" charset="0"/>
              </a:rPr>
              <a:t>, </a:t>
            </a:r>
            <a:r>
              <a:rPr lang="en-US" altLang="en-US" b="1" dirty="0" err="1">
                <a:latin typeface="Times New Roman" panose="02020603050405020304" pitchFamily="18" charset="0"/>
              </a:rPr>
              <a:t>giảm</a:t>
            </a:r>
            <a:r>
              <a:rPr lang="en-US" altLang="en-US" b="1" dirty="0">
                <a:latin typeface="Times New Roman" panose="02020603050405020304" pitchFamily="18" charset="0"/>
              </a:rPr>
              <a:t> </a:t>
            </a:r>
            <a:r>
              <a:rPr lang="en-US" altLang="en-US" b="1" dirty="0" err="1">
                <a:latin typeface="Times New Roman" panose="02020603050405020304" pitchFamily="18" charset="0"/>
              </a:rPr>
              <a:t>áp</a:t>
            </a:r>
            <a:endParaRPr lang="en-US" altLang="en-US" b="1" dirty="0">
              <a:latin typeface="Times New Roman" panose="02020603050405020304" pitchFamily="18" charset="0"/>
            </a:endParaRPr>
          </a:p>
        </p:txBody>
      </p:sp>
      <p:sp>
        <p:nvSpPr>
          <p:cNvPr id="11" name="Text Box 6">
            <a:extLst>
              <a:ext uri="{FF2B5EF4-FFF2-40B4-BE49-F238E27FC236}">
                <a16:creationId xmlns:a16="http://schemas.microsoft.com/office/drawing/2014/main" id="{77000A57-8444-4587-A42A-74B1C95B1D85}"/>
              </a:ext>
            </a:extLst>
          </p:cNvPr>
          <p:cNvSpPr txBox="1">
            <a:spLocks noChangeArrowheads="1"/>
          </p:cNvSpPr>
          <p:nvPr/>
        </p:nvSpPr>
        <p:spPr bwMode="auto">
          <a:xfrm>
            <a:off x="1158240" y="-32257"/>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sz="3600" b="1" dirty="0" err="1">
                <a:solidFill>
                  <a:srgbClr val="0000CC"/>
                </a:solidFill>
                <a:latin typeface="Times New Roman" panose="02020603050405020304" pitchFamily="18" charset="0"/>
              </a:rPr>
              <a:t>Ứng</a:t>
            </a:r>
            <a:r>
              <a:rPr lang="en-US" altLang="en-US" sz="3600" b="1" dirty="0">
                <a:solidFill>
                  <a:srgbClr val="0000CC"/>
                </a:solidFill>
                <a:latin typeface="Times New Roman" panose="02020603050405020304" pitchFamily="18" charset="0"/>
              </a:rPr>
              <a:t> </a:t>
            </a:r>
            <a:r>
              <a:rPr lang="en-US" altLang="en-US" sz="3600" b="1" dirty="0" err="1">
                <a:solidFill>
                  <a:srgbClr val="0000CC"/>
                </a:solidFill>
                <a:latin typeface="Times New Roman" panose="02020603050405020304" pitchFamily="18" charset="0"/>
              </a:rPr>
              <a:t>dụng</a:t>
            </a:r>
            <a:r>
              <a:rPr lang="en-US" altLang="en-US" sz="3600" b="1" dirty="0">
                <a:solidFill>
                  <a:srgbClr val="0000CC"/>
                </a:solidFill>
                <a:latin typeface="Times New Roman" panose="02020603050405020304" pitchFamily="18" charset="0"/>
              </a:rPr>
              <a:t> Điện </a:t>
            </a:r>
            <a:r>
              <a:rPr lang="en-US" altLang="en-US" sz="3600" b="1" dirty="0" err="1">
                <a:solidFill>
                  <a:srgbClr val="0000CC"/>
                </a:solidFill>
                <a:latin typeface="Times New Roman" panose="02020603050405020304" pitchFamily="18" charset="0"/>
              </a:rPr>
              <a:t>Trở</a:t>
            </a:r>
            <a:endParaRPr lang="en-US" altLang="en-US" sz="3600" b="1" dirty="0">
              <a:solidFill>
                <a:srgbClr val="0000CC"/>
              </a:solidFill>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5FAA9BFE-3C9A-44C9-92F6-2B68A19A2F35}"/>
              </a:ext>
            </a:extLst>
          </p:cNvPr>
          <p:cNvSpPr>
            <a:spLocks noGrp="1"/>
          </p:cNvSpPr>
          <p:nvPr>
            <p:ph type="sldNum" sz="quarter" idx="12"/>
          </p:nvPr>
        </p:nvSpPr>
        <p:spPr/>
        <p:txBody>
          <a:bodyPr/>
          <a:lstStyle/>
          <a:p>
            <a:fld id="{B83F57A9-2042-402F-BDCA-8A885899B54F}" type="slidenum">
              <a:rPr lang="en-US" smtClean="0"/>
              <a:t>39</a:t>
            </a:fld>
            <a:endParaRPr lang="en-US"/>
          </a:p>
        </p:txBody>
      </p:sp>
    </p:spTree>
    <p:extLst>
      <p:ext uri="{BB962C8B-B14F-4D97-AF65-F5344CB8AC3E}">
        <p14:creationId xmlns:p14="http://schemas.microsoft.com/office/powerpoint/2010/main" val="307420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C77C8BA-C243-4ABA-B072-3C196D851B37}" type="slidenum">
              <a:rPr lang="en-US" sz="1800" b="1" i="1" smtClean="0"/>
              <a:pPr>
                <a:defRPr/>
              </a:pPr>
              <a:t>4</a:t>
            </a:fld>
            <a:endParaRPr lang="en-US" sz="1800" b="1" i="1" dirty="0"/>
          </a:p>
        </p:txBody>
      </p:sp>
      <p:sp>
        <p:nvSpPr>
          <p:cNvPr id="6" name="Text Box 6"/>
          <p:cNvSpPr txBox="1">
            <a:spLocks noChangeArrowheads="1"/>
          </p:cNvSpPr>
          <p:nvPr/>
        </p:nvSpPr>
        <p:spPr bwMode="auto">
          <a:xfrm>
            <a:off x="990600" y="11236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b="1" dirty="0">
                <a:solidFill>
                  <a:srgbClr val="0000CC"/>
                </a:solidFill>
                <a:latin typeface="Times New Roman" panose="02020603050405020304" pitchFamily="18" charset="0"/>
              </a:rPr>
              <a:t>NỘI DUNG MÔN HỌC</a:t>
            </a:r>
          </a:p>
        </p:txBody>
      </p:sp>
      <p:sp>
        <p:nvSpPr>
          <p:cNvPr id="5" name="Freeform: Shape 4">
            <a:extLst>
              <a:ext uri="{FF2B5EF4-FFF2-40B4-BE49-F238E27FC236}">
                <a16:creationId xmlns:a16="http://schemas.microsoft.com/office/drawing/2014/main" id="{24E09513-69DE-4CCD-BF75-4B527383B1A2}"/>
              </a:ext>
            </a:extLst>
          </p:cNvPr>
          <p:cNvSpPr/>
          <p:nvPr/>
        </p:nvSpPr>
        <p:spPr>
          <a:xfrm>
            <a:off x="803954" y="730766"/>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FF000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3123" tIns="143123" rIns="143123" bIns="143123"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bg1"/>
                </a:solidFill>
                <a:latin typeface="Times New Roman" panose="02020603050405020304" pitchFamily="18" charset="0"/>
                <a:cs typeface="Times New Roman" panose="02020603050405020304" pitchFamily="18" charset="0"/>
              </a:rPr>
              <a:t>Chương</a:t>
            </a:r>
            <a:r>
              <a:rPr lang="en-US" sz="2800" b="1" kern="1200" dirty="0">
                <a:solidFill>
                  <a:schemeClr val="bg1"/>
                </a:solidFill>
                <a:latin typeface="Times New Roman" panose="02020603050405020304" pitchFamily="18" charset="0"/>
                <a:cs typeface="Times New Roman" panose="02020603050405020304" pitchFamily="18" charset="0"/>
              </a:rPr>
              <a:t> 1: Linh </a:t>
            </a:r>
            <a:r>
              <a:rPr lang="en-US" sz="2800" b="1" kern="1200" dirty="0" err="1">
                <a:solidFill>
                  <a:schemeClr val="bg1"/>
                </a:solidFill>
                <a:latin typeface="Times New Roman" panose="02020603050405020304" pitchFamily="18" charset="0"/>
                <a:cs typeface="Times New Roman" panose="02020603050405020304" pitchFamily="18" charset="0"/>
              </a:rPr>
              <a:t>kiện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điện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tử</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cơ</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bản</a:t>
            </a:r>
            <a:endParaRPr lang="en-US" sz="2800" b="1" kern="1200" dirty="0">
              <a:solidFill>
                <a:schemeClr val="bg1"/>
              </a:solidFill>
              <a:latin typeface="Times New Roman" panose="02020603050405020304" pitchFamily="18" charset="0"/>
              <a:cs typeface="Times New Roman" panose="02020603050405020304" pitchFamily="18" charset="0"/>
            </a:endParaRPr>
          </a:p>
        </p:txBody>
      </p:sp>
      <p:sp>
        <p:nvSpPr>
          <p:cNvPr id="7" name="Freeform: Shape 6">
            <a:extLst>
              <a:ext uri="{FF2B5EF4-FFF2-40B4-BE49-F238E27FC236}">
                <a16:creationId xmlns:a16="http://schemas.microsoft.com/office/drawing/2014/main" id="{0DCE3EE7-8473-4A55-B8DC-D79AADEB69D1}"/>
              </a:ext>
            </a:extLst>
          </p:cNvPr>
          <p:cNvSpPr/>
          <p:nvPr/>
        </p:nvSpPr>
        <p:spPr>
          <a:xfrm>
            <a:off x="803954" y="1576596"/>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F67B00"/>
          </a:solidFill>
        </p:spPr>
        <p:style>
          <a:lnRef idx="2">
            <a:schemeClr val="lt1">
              <a:hueOff val="0"/>
              <a:satOff val="0"/>
              <a:lumOff val="0"/>
              <a:alphaOff val="0"/>
            </a:schemeClr>
          </a:lnRef>
          <a:fillRef idx="1">
            <a:schemeClr val="accent4">
              <a:hueOff val="1633482"/>
              <a:satOff val="-6796"/>
              <a:lumOff val="1601"/>
              <a:alphaOff val="0"/>
            </a:schemeClr>
          </a:fillRef>
          <a:effectRef idx="0">
            <a:schemeClr val="accent4">
              <a:hueOff val="1633482"/>
              <a:satOff val="-6796"/>
              <a:lumOff val="1601"/>
              <a:alphaOff val="0"/>
            </a:schemeClr>
          </a:effectRef>
          <a:fontRef idx="minor">
            <a:schemeClr val="lt1"/>
          </a:fontRef>
        </p:style>
        <p:txBody>
          <a:bodyPr spcFirstLastPara="0" vert="horz" wrap="square" lIns="143123" tIns="143123" rIns="143123" bIns="143123" numCol="1" spcCol="1270" anchor="ctr" anchorCtr="0">
            <a:noAutofit/>
          </a:bodyPr>
          <a:lstStyle/>
          <a:p>
            <a:pPr marL="1716088" lvl="0" indent="-1716088" algn="l" defTabSz="1244600">
              <a:lnSpc>
                <a:spcPct val="90000"/>
              </a:lnSpc>
              <a:spcBef>
                <a:spcPct val="0"/>
              </a:spcBef>
              <a:spcAft>
                <a:spcPct val="35000"/>
              </a:spcAft>
              <a:buNone/>
            </a:pPr>
            <a:r>
              <a:rPr lang="en-US" sz="2800" b="1" kern="1200" dirty="0" err="1">
                <a:solidFill>
                  <a:schemeClr val="bg1"/>
                </a:solidFill>
                <a:latin typeface="Times New Roman" panose="02020603050405020304" pitchFamily="18" charset="0"/>
                <a:cs typeface="Times New Roman" panose="02020603050405020304" pitchFamily="18" charset="0"/>
              </a:rPr>
              <a:t>Chương</a:t>
            </a:r>
            <a:r>
              <a:rPr lang="en-US" sz="2800" b="1" kern="1200" dirty="0">
                <a:solidFill>
                  <a:schemeClr val="bg1"/>
                </a:solidFill>
                <a:latin typeface="Times New Roman" panose="02020603050405020304" pitchFamily="18" charset="0"/>
                <a:cs typeface="Times New Roman" panose="02020603050405020304" pitchFamily="18" charset="0"/>
              </a:rPr>
              <a:t> 2: P</a:t>
            </a:r>
            <a:r>
              <a:rPr lang="vi-VN" sz="2800" b="1" kern="1200" dirty="0">
                <a:solidFill>
                  <a:schemeClr val="bg1"/>
                </a:solidFill>
                <a:latin typeface="Times New Roman" panose="02020603050405020304" pitchFamily="18" charset="0"/>
                <a:cs typeface="Times New Roman" panose="02020603050405020304" pitchFamily="18" charset="0"/>
              </a:rPr>
              <a:t>hân tích mạch khuếch đại tín hiệu nhỏ tần </a:t>
            </a:r>
            <a:r>
              <a:rPr lang="en-US" sz="2800" b="1" kern="1200" dirty="0">
                <a:solidFill>
                  <a:schemeClr val="bg1"/>
                </a:solidFill>
                <a:latin typeface="Times New Roman" panose="02020603050405020304" pitchFamily="18" charset="0"/>
                <a:cs typeface="Times New Roman" panose="02020603050405020304" pitchFamily="18" charset="0"/>
              </a:rPr>
              <a:t> </a:t>
            </a:r>
            <a:r>
              <a:rPr lang="vi-VN" sz="2800" b="1" kern="1200" dirty="0">
                <a:solidFill>
                  <a:schemeClr val="bg1"/>
                </a:solidFill>
                <a:latin typeface="Times New Roman" panose="02020603050405020304" pitchFamily="18" charset="0"/>
                <a:cs typeface="Times New Roman" panose="02020603050405020304" pitchFamily="18" charset="0"/>
              </a:rPr>
              <a:t>số thấp dùng BJT</a:t>
            </a:r>
            <a:endParaRPr lang="en-US" sz="2800" b="1" kern="1200" dirty="0">
              <a:solidFill>
                <a:schemeClr val="bg1"/>
              </a:solidFill>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FA0FB624-12FB-44EC-8BDC-C7D6B8798268}"/>
              </a:ext>
            </a:extLst>
          </p:cNvPr>
          <p:cNvSpPr/>
          <p:nvPr/>
        </p:nvSpPr>
        <p:spPr>
          <a:xfrm>
            <a:off x="803953" y="2434401"/>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FFC000"/>
          </a:solidFill>
        </p:spPr>
        <p:style>
          <a:lnRef idx="2">
            <a:schemeClr val="lt1">
              <a:hueOff val="0"/>
              <a:satOff val="0"/>
              <a:lumOff val="0"/>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143123" tIns="143123" rIns="143123" bIns="143123" numCol="1" spcCol="1270" anchor="ctr" anchorCtr="0">
            <a:noAutofit/>
          </a:bodyPr>
          <a:lstStyle/>
          <a:p>
            <a:pPr marL="1773238" lvl="0" indent="-1773238" algn="l" defTabSz="1244600">
              <a:lnSpc>
                <a:spcPct val="90000"/>
              </a:lnSpc>
              <a:spcBef>
                <a:spcPct val="0"/>
              </a:spcBef>
              <a:spcAft>
                <a:spcPct val="35000"/>
              </a:spcAft>
              <a:buNone/>
            </a:pPr>
            <a:r>
              <a:rPr lang="en-US" sz="2800" b="1" kern="1200" dirty="0" err="1">
                <a:solidFill>
                  <a:schemeClr val="bg1"/>
                </a:solidFill>
                <a:latin typeface="Times New Roman" panose="02020603050405020304" pitchFamily="18" charset="0"/>
                <a:cs typeface="Times New Roman" panose="02020603050405020304" pitchFamily="18" charset="0"/>
              </a:rPr>
              <a:t>Chương</a:t>
            </a:r>
            <a:r>
              <a:rPr lang="en-US" sz="2800" b="1" kern="1200" dirty="0">
                <a:solidFill>
                  <a:schemeClr val="bg1"/>
                </a:solidFill>
                <a:latin typeface="Times New Roman" panose="02020603050405020304" pitchFamily="18" charset="0"/>
                <a:cs typeface="Times New Roman" panose="02020603050405020304" pitchFamily="18" charset="0"/>
              </a:rPr>
              <a:t> 3: </a:t>
            </a:r>
            <a:r>
              <a:rPr lang="en-US" sz="2800" b="1" kern="1200" dirty="0" err="1">
                <a:solidFill>
                  <a:schemeClr val="bg1"/>
                </a:solidFill>
                <a:latin typeface="Times New Roman" panose="02020603050405020304" pitchFamily="18" charset="0"/>
                <a:cs typeface="Times New Roman" panose="02020603050405020304" pitchFamily="18" charset="0"/>
              </a:rPr>
              <a:t>Phân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tích</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mạch</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khuếch</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đại</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tín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hiệu</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nhỏ</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tần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số</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thấp</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dùng</a:t>
            </a:r>
            <a:r>
              <a:rPr lang="en-US" sz="2800" b="1" kern="1200" dirty="0">
                <a:solidFill>
                  <a:schemeClr val="bg1"/>
                </a:solidFill>
                <a:latin typeface="Times New Roman" panose="02020603050405020304" pitchFamily="18" charset="0"/>
                <a:cs typeface="Times New Roman" panose="02020603050405020304" pitchFamily="18" charset="0"/>
              </a:rPr>
              <a:t> FET</a:t>
            </a:r>
          </a:p>
        </p:txBody>
      </p:sp>
      <p:sp>
        <p:nvSpPr>
          <p:cNvPr id="9" name="Freeform: Shape 8">
            <a:extLst>
              <a:ext uri="{FF2B5EF4-FFF2-40B4-BE49-F238E27FC236}">
                <a16:creationId xmlns:a16="http://schemas.microsoft.com/office/drawing/2014/main" id="{6CB2D574-631E-483C-BA60-5D1A4930F012}"/>
              </a:ext>
            </a:extLst>
          </p:cNvPr>
          <p:cNvSpPr/>
          <p:nvPr/>
        </p:nvSpPr>
        <p:spPr>
          <a:xfrm>
            <a:off x="803953" y="3280231"/>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30C800"/>
          </a:solidFill>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143123" tIns="143123" rIns="143123" bIns="143123"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Chương 4: Mạch khuếch đại ghép liên tầng </a:t>
            </a:r>
          </a:p>
        </p:txBody>
      </p:sp>
      <p:sp>
        <p:nvSpPr>
          <p:cNvPr id="10" name="Freeform: Shape 9">
            <a:extLst>
              <a:ext uri="{FF2B5EF4-FFF2-40B4-BE49-F238E27FC236}">
                <a16:creationId xmlns:a16="http://schemas.microsoft.com/office/drawing/2014/main" id="{1E455CFB-630E-4953-A7E8-EA317BEF3A1E}"/>
              </a:ext>
            </a:extLst>
          </p:cNvPr>
          <p:cNvSpPr/>
          <p:nvPr/>
        </p:nvSpPr>
        <p:spPr>
          <a:xfrm>
            <a:off x="803952" y="4125412"/>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00B0F0"/>
          </a:solidFill>
        </p:spPr>
        <p:style>
          <a:lnRef idx="2">
            <a:schemeClr val="lt1">
              <a:hueOff val="0"/>
              <a:satOff val="0"/>
              <a:lumOff val="0"/>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143123" tIns="143123" rIns="143123" bIns="143123"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bg1"/>
                </a:solidFill>
                <a:latin typeface="Times New Roman" panose="02020603050405020304" pitchFamily="18" charset="0"/>
                <a:cs typeface="Times New Roman" panose="02020603050405020304" pitchFamily="18" charset="0"/>
              </a:rPr>
              <a:t>Chương</a:t>
            </a:r>
            <a:r>
              <a:rPr lang="en-US" sz="2800" b="1" kern="1200" dirty="0">
                <a:solidFill>
                  <a:schemeClr val="bg1"/>
                </a:solidFill>
                <a:latin typeface="Times New Roman" panose="02020603050405020304" pitchFamily="18" charset="0"/>
                <a:cs typeface="Times New Roman" panose="02020603050405020304" pitchFamily="18" charset="0"/>
              </a:rPr>
              <a:t> 5. </a:t>
            </a:r>
            <a:r>
              <a:rPr lang="en-US" sz="2800" b="1" kern="1200" dirty="0" err="1">
                <a:solidFill>
                  <a:schemeClr val="bg1"/>
                </a:solidFill>
                <a:latin typeface="Times New Roman" panose="02020603050405020304" pitchFamily="18" charset="0"/>
                <a:cs typeface="Times New Roman" panose="02020603050405020304" pitchFamily="18" charset="0"/>
              </a:rPr>
              <a:t>Khuếch</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đại</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thuật</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toán</a:t>
            </a:r>
            <a:r>
              <a:rPr lang="en-US" sz="2800" b="1" kern="1200" dirty="0">
                <a:solidFill>
                  <a:schemeClr val="bg1"/>
                </a:solidFill>
                <a:latin typeface="Times New Roman" panose="02020603050405020304" pitchFamily="18" charset="0"/>
                <a:cs typeface="Times New Roman" panose="02020603050405020304" pitchFamily="18" charset="0"/>
              </a:rPr>
              <a:t> (Op-Amp)</a:t>
            </a:r>
          </a:p>
        </p:txBody>
      </p:sp>
      <p:sp>
        <p:nvSpPr>
          <p:cNvPr id="11" name="Freeform: Shape 10">
            <a:extLst>
              <a:ext uri="{FF2B5EF4-FFF2-40B4-BE49-F238E27FC236}">
                <a16:creationId xmlns:a16="http://schemas.microsoft.com/office/drawing/2014/main" id="{35B232EE-284A-4BE5-ABFB-A7992DB69677}"/>
              </a:ext>
            </a:extLst>
          </p:cNvPr>
          <p:cNvSpPr/>
          <p:nvPr/>
        </p:nvSpPr>
        <p:spPr>
          <a:xfrm>
            <a:off x="803951" y="4961621"/>
            <a:ext cx="7619977" cy="746537"/>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002060"/>
          </a:solidFill>
        </p:spPr>
        <p:style>
          <a:lnRef idx="2">
            <a:schemeClr val="lt1">
              <a:hueOff val="0"/>
              <a:satOff val="0"/>
              <a:lumOff val="0"/>
              <a:alphaOff val="0"/>
            </a:schemeClr>
          </a:lnRef>
          <a:fillRef idx="1">
            <a:schemeClr val="accent4">
              <a:hueOff val="8167408"/>
              <a:satOff val="-33981"/>
              <a:lumOff val="8007"/>
              <a:alphaOff val="0"/>
            </a:schemeClr>
          </a:fillRef>
          <a:effectRef idx="0">
            <a:schemeClr val="accent4">
              <a:hueOff val="8167408"/>
              <a:satOff val="-33981"/>
              <a:lumOff val="8007"/>
              <a:alphaOff val="0"/>
            </a:schemeClr>
          </a:effectRef>
          <a:fontRef idx="minor">
            <a:schemeClr val="lt1"/>
          </a:fontRef>
        </p:style>
        <p:txBody>
          <a:bodyPr spcFirstLastPara="0" vert="horz" wrap="square" lIns="143123" tIns="143123" rIns="143123" bIns="143123"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Chương 6: Mạch khuếch đại công suất âm tần</a:t>
            </a:r>
          </a:p>
        </p:txBody>
      </p:sp>
      <p:sp>
        <p:nvSpPr>
          <p:cNvPr id="12" name="Freeform: Shape 11">
            <a:extLst>
              <a:ext uri="{FF2B5EF4-FFF2-40B4-BE49-F238E27FC236}">
                <a16:creationId xmlns:a16="http://schemas.microsoft.com/office/drawing/2014/main" id="{3632304C-6A4E-4FCC-AC2C-642F79B1468B}"/>
              </a:ext>
            </a:extLst>
          </p:cNvPr>
          <p:cNvSpPr/>
          <p:nvPr/>
        </p:nvSpPr>
        <p:spPr>
          <a:xfrm>
            <a:off x="803951" y="5806802"/>
            <a:ext cx="7619977" cy="549549"/>
          </a:xfrm>
          <a:custGeom>
            <a:avLst/>
            <a:gdLst>
              <a:gd name="connsiteX0" fmla="*/ 0 w 8937625"/>
              <a:gd name="connsiteY0" fmla="*/ 124425 h 746537"/>
              <a:gd name="connsiteX1" fmla="*/ 124425 w 8937625"/>
              <a:gd name="connsiteY1" fmla="*/ 0 h 746537"/>
              <a:gd name="connsiteX2" fmla="*/ 8813200 w 8937625"/>
              <a:gd name="connsiteY2" fmla="*/ 0 h 746537"/>
              <a:gd name="connsiteX3" fmla="*/ 8937625 w 8937625"/>
              <a:gd name="connsiteY3" fmla="*/ 124425 h 746537"/>
              <a:gd name="connsiteX4" fmla="*/ 8937625 w 8937625"/>
              <a:gd name="connsiteY4" fmla="*/ 622112 h 746537"/>
              <a:gd name="connsiteX5" fmla="*/ 8813200 w 8937625"/>
              <a:gd name="connsiteY5" fmla="*/ 746537 h 746537"/>
              <a:gd name="connsiteX6" fmla="*/ 124425 w 8937625"/>
              <a:gd name="connsiteY6" fmla="*/ 746537 h 746537"/>
              <a:gd name="connsiteX7" fmla="*/ 0 w 8937625"/>
              <a:gd name="connsiteY7" fmla="*/ 622112 h 746537"/>
              <a:gd name="connsiteX8" fmla="*/ 0 w 8937625"/>
              <a:gd name="connsiteY8" fmla="*/ 124425 h 7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7625" h="746537">
                <a:moveTo>
                  <a:pt x="0" y="124425"/>
                </a:moveTo>
                <a:cubicBezTo>
                  <a:pt x="0" y="55707"/>
                  <a:pt x="55707" y="0"/>
                  <a:pt x="124425" y="0"/>
                </a:cubicBezTo>
                <a:lnTo>
                  <a:pt x="8813200" y="0"/>
                </a:lnTo>
                <a:cubicBezTo>
                  <a:pt x="8881918" y="0"/>
                  <a:pt x="8937625" y="55707"/>
                  <a:pt x="8937625" y="124425"/>
                </a:cubicBezTo>
                <a:lnTo>
                  <a:pt x="8937625" y="622112"/>
                </a:lnTo>
                <a:cubicBezTo>
                  <a:pt x="8937625" y="690830"/>
                  <a:pt x="8881918" y="746537"/>
                  <a:pt x="8813200" y="746537"/>
                </a:cubicBezTo>
                <a:lnTo>
                  <a:pt x="124425" y="746537"/>
                </a:lnTo>
                <a:cubicBezTo>
                  <a:pt x="55707" y="746537"/>
                  <a:pt x="0" y="690830"/>
                  <a:pt x="0" y="622112"/>
                </a:cubicBezTo>
                <a:lnTo>
                  <a:pt x="0" y="124425"/>
                </a:lnTo>
                <a:close/>
              </a:path>
            </a:pathLst>
          </a:custGeom>
          <a:solidFill>
            <a:srgbClr val="7030A0"/>
          </a:solidFill>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143123" tIns="143123" rIns="143123" bIns="143123"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bg1"/>
                </a:solidFill>
                <a:latin typeface="Times New Roman" panose="02020603050405020304" pitchFamily="18" charset="0"/>
                <a:cs typeface="Times New Roman" panose="02020603050405020304" pitchFamily="18" charset="0"/>
              </a:rPr>
              <a:t>Chương</a:t>
            </a:r>
            <a:r>
              <a:rPr lang="en-US" sz="2800" b="1" kern="1200" dirty="0">
                <a:solidFill>
                  <a:schemeClr val="bg1"/>
                </a:solidFill>
                <a:latin typeface="Times New Roman" panose="02020603050405020304" pitchFamily="18" charset="0"/>
                <a:cs typeface="Times New Roman" panose="02020603050405020304" pitchFamily="18" charset="0"/>
              </a:rPr>
              <a:t> 7: </a:t>
            </a:r>
            <a:r>
              <a:rPr lang="en-US" sz="2800" b="1" kern="1200" dirty="0" err="1">
                <a:solidFill>
                  <a:schemeClr val="bg1"/>
                </a:solidFill>
                <a:latin typeface="Times New Roman" panose="02020603050405020304" pitchFamily="18" charset="0"/>
                <a:cs typeface="Times New Roman" panose="02020603050405020304" pitchFamily="18" charset="0"/>
              </a:rPr>
              <a:t>Phân</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tích</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và</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thiết</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kế</a:t>
            </a:r>
            <a:r>
              <a:rPr lang="en-US" sz="2800" b="1" kern="1200" dirty="0">
                <a:solidFill>
                  <a:schemeClr val="bg1"/>
                </a:solidFill>
                <a:latin typeface="Times New Roman" panose="02020603050405020304" pitchFamily="18" charset="0"/>
                <a:cs typeface="Times New Roman" panose="02020603050405020304" pitchFamily="18" charset="0"/>
              </a:rPr>
              <a:t> </a:t>
            </a:r>
            <a:r>
              <a:rPr lang="en-US" sz="2800" b="1" kern="1200" dirty="0" err="1">
                <a:solidFill>
                  <a:schemeClr val="bg1"/>
                </a:solidFill>
                <a:latin typeface="Times New Roman" panose="02020603050405020304" pitchFamily="18" charset="0"/>
                <a:cs typeface="Times New Roman" panose="02020603050405020304" pitchFamily="18" charset="0"/>
              </a:rPr>
              <a:t>nguồn</a:t>
            </a:r>
            <a:r>
              <a:rPr lang="en-US" sz="2800" b="1" kern="1200" dirty="0">
                <a:solidFill>
                  <a:schemeClr val="bg1"/>
                </a:solidFill>
                <a:latin typeface="Times New Roman" panose="02020603050405020304" pitchFamily="18" charset="0"/>
                <a:cs typeface="Times New Roman" panose="02020603050405020304" pitchFamily="18" charset="0"/>
              </a:rPr>
              <a:t> DC </a:t>
            </a:r>
          </a:p>
        </p:txBody>
      </p:sp>
    </p:spTree>
    <p:extLst>
      <p:ext uri="{BB962C8B-B14F-4D97-AF65-F5344CB8AC3E}">
        <p14:creationId xmlns:p14="http://schemas.microsoft.com/office/powerpoint/2010/main" val="203868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40</a:t>
            </a:fld>
            <a:endParaRPr lang="en-US" sz="1800" b="1" i="1" dirty="0"/>
          </a:p>
        </p:txBody>
      </p:sp>
      <p:sp>
        <p:nvSpPr>
          <p:cNvPr id="7" name="Text Box 6"/>
          <p:cNvSpPr txBox="1">
            <a:spLocks noChangeArrowheads="1"/>
          </p:cNvSpPr>
          <p:nvPr/>
        </p:nvSpPr>
        <p:spPr bwMode="auto">
          <a:xfrm>
            <a:off x="323556" y="757038"/>
            <a:ext cx="48967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marL="571500" indent="-571500" algn="ctr" eaLnBrk="1" hangingPunct="1">
              <a:spcBef>
                <a:spcPct val="50000"/>
              </a:spcBef>
              <a:buFont typeface="Wingdings" panose="05000000000000000000" pitchFamily="2" charset="2"/>
              <a:buChar char="Ø"/>
            </a:pPr>
            <a:r>
              <a:rPr lang="en-US" altLang="en-US" sz="3600" b="1" dirty="0">
                <a:latin typeface="Times New Roman" panose="02020603050405020304" pitchFamily="18" charset="0"/>
              </a:rPr>
              <a:t>Mạch </a:t>
            </a:r>
            <a:r>
              <a:rPr lang="en-US" altLang="en-US" sz="3600" b="1" dirty="0" err="1">
                <a:latin typeface="Times New Roman" panose="02020603050405020304" pitchFamily="18" charset="0"/>
              </a:rPr>
              <a:t>phân</a:t>
            </a:r>
            <a:r>
              <a:rPr lang="en-US" altLang="en-US" sz="3600" b="1" dirty="0">
                <a:latin typeface="Times New Roman" panose="02020603050405020304" pitchFamily="18" charset="0"/>
              </a:rPr>
              <a:t> </a:t>
            </a:r>
            <a:r>
              <a:rPr lang="en-US" altLang="en-US" sz="3600" b="1" dirty="0" err="1">
                <a:latin typeface="Times New Roman" panose="02020603050405020304" pitchFamily="18" charset="0"/>
              </a:rPr>
              <a:t>áp</a:t>
            </a:r>
            <a:endParaRPr lang="en-US" altLang="en-US" sz="3600" b="1" dirty="0">
              <a:latin typeface="Times New Roman" panose="02020603050405020304" pitchFamily="18" charset="0"/>
            </a:endParaRPr>
          </a:p>
        </p:txBody>
      </p:sp>
      <p:pic>
        <p:nvPicPr>
          <p:cNvPr id="21025" name="Picture 545" descr="voltage divider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04" y="1591994"/>
            <a:ext cx="5066650" cy="3674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6">
            <a:extLst>
              <a:ext uri="{FF2B5EF4-FFF2-40B4-BE49-F238E27FC236}">
                <a16:creationId xmlns:a16="http://schemas.microsoft.com/office/drawing/2014/main" id="{E24CED76-F619-4A8C-A699-B4BC813A53E0}"/>
              </a:ext>
            </a:extLst>
          </p:cNvPr>
          <p:cNvSpPr txBox="1">
            <a:spLocks noChangeArrowheads="1"/>
          </p:cNvSpPr>
          <p:nvPr/>
        </p:nvSpPr>
        <p:spPr bwMode="auto">
          <a:xfrm>
            <a:off x="562122" y="5454631"/>
            <a:ext cx="80197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ct val="50000"/>
              </a:spcBef>
            </a:pPr>
            <a:r>
              <a:rPr lang="en-US" altLang="en-US" dirty="0" err="1">
                <a:solidFill>
                  <a:srgbClr val="0000CC"/>
                </a:solidFill>
                <a:latin typeface="Times New Roman" panose="02020603050405020304" pitchFamily="18" charset="0"/>
              </a:rPr>
              <a:t>Điện</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áp</a:t>
            </a:r>
            <a:r>
              <a:rPr lang="en-US" altLang="en-US" dirty="0">
                <a:solidFill>
                  <a:srgbClr val="0000CC"/>
                </a:solidFill>
                <a:latin typeface="Times New Roman" panose="02020603050405020304" pitchFamily="18" charset="0"/>
              </a:rPr>
              <a:t> ra </a:t>
            </a:r>
            <a:r>
              <a:rPr lang="en-US" altLang="en-US" dirty="0" err="1">
                <a:solidFill>
                  <a:srgbClr val="0000CC"/>
                </a:solidFill>
                <a:latin typeface="Times New Roman" panose="02020603050405020304" pitchFamily="18" charset="0"/>
              </a:rPr>
              <a:t>phụ</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thuộc</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điện</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trở</a:t>
            </a:r>
            <a:r>
              <a:rPr lang="en-US" altLang="en-US" dirty="0">
                <a:solidFill>
                  <a:srgbClr val="0000CC"/>
                </a:solidFill>
                <a:latin typeface="Times New Roman" panose="02020603050405020304" pitchFamily="18" charset="0"/>
              </a:rPr>
              <a:t> R</a:t>
            </a:r>
            <a:r>
              <a:rPr lang="en-US" altLang="en-US" baseline="-25000" dirty="0">
                <a:solidFill>
                  <a:srgbClr val="0000CC"/>
                </a:solidFill>
                <a:latin typeface="Times New Roman" panose="02020603050405020304" pitchFamily="18" charset="0"/>
              </a:rPr>
              <a:t>1</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và</a:t>
            </a:r>
            <a:r>
              <a:rPr lang="en-US" altLang="en-US" dirty="0">
                <a:solidFill>
                  <a:srgbClr val="0000CC"/>
                </a:solidFill>
                <a:latin typeface="Times New Roman" panose="02020603050405020304" pitchFamily="18" charset="0"/>
              </a:rPr>
              <a:t> R</a:t>
            </a:r>
            <a:r>
              <a:rPr lang="en-US" altLang="en-US" baseline="-25000" dirty="0">
                <a:solidFill>
                  <a:srgbClr val="0000CC"/>
                </a:solidFill>
                <a:latin typeface="Times New Roman" panose="02020603050405020304" pitchFamily="18" charset="0"/>
              </a:rPr>
              <a:t>2</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Thay</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đổi</a:t>
            </a:r>
            <a:r>
              <a:rPr lang="en-US" altLang="en-US" dirty="0">
                <a:solidFill>
                  <a:srgbClr val="0000CC"/>
                </a:solidFill>
                <a:latin typeface="Times New Roman" panose="02020603050405020304" pitchFamily="18" charset="0"/>
              </a:rPr>
              <a:t> R</a:t>
            </a:r>
            <a:r>
              <a:rPr lang="en-US" altLang="en-US" baseline="-25000" dirty="0">
                <a:solidFill>
                  <a:srgbClr val="0000CC"/>
                </a:solidFill>
                <a:latin typeface="Times New Roman" panose="02020603050405020304" pitchFamily="18" charset="0"/>
              </a:rPr>
              <a:t>1</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hoặc</a:t>
            </a:r>
            <a:r>
              <a:rPr lang="en-US" altLang="en-US" dirty="0">
                <a:solidFill>
                  <a:srgbClr val="0000CC"/>
                </a:solidFill>
                <a:latin typeface="Times New Roman" panose="02020603050405020304" pitchFamily="18" charset="0"/>
              </a:rPr>
              <a:t> R</a:t>
            </a:r>
            <a:r>
              <a:rPr lang="en-US" altLang="en-US" baseline="-25000" dirty="0">
                <a:solidFill>
                  <a:srgbClr val="0000CC"/>
                </a:solidFill>
                <a:latin typeface="Times New Roman" panose="02020603050405020304" pitchFamily="18" charset="0"/>
              </a:rPr>
              <a:t>2</a:t>
            </a:r>
            <a:r>
              <a:rPr lang="en-US" altLang="en-US" dirty="0">
                <a:solidFill>
                  <a:srgbClr val="0000CC"/>
                </a:solidFill>
                <a:latin typeface="Times New Roman" panose="02020603050405020304" pitchFamily="18" charset="0"/>
              </a:rPr>
              <a:t> ta </a:t>
            </a:r>
            <a:r>
              <a:rPr lang="en-US" altLang="en-US" dirty="0" err="1">
                <a:solidFill>
                  <a:srgbClr val="0000CC"/>
                </a:solidFill>
                <a:latin typeface="Times New Roman" panose="02020603050405020304" pitchFamily="18" charset="0"/>
              </a:rPr>
              <a:t>thu</a:t>
            </a:r>
            <a:r>
              <a:rPr lang="en-US" altLang="en-US" dirty="0">
                <a:solidFill>
                  <a:srgbClr val="0000CC"/>
                </a:solidFill>
                <a:latin typeface="Times New Roman" panose="02020603050405020304" pitchFamily="18" charset="0"/>
              </a:rPr>
              <a:t> đ</a:t>
            </a:r>
            <a:r>
              <a:rPr lang="vi-VN" altLang="en-US" dirty="0">
                <a:solidFill>
                  <a:srgbClr val="0000CC"/>
                </a:solidFill>
                <a:latin typeface="Times New Roman" panose="02020603050405020304" pitchFamily="18" charset="0"/>
              </a:rPr>
              <a:t>ư</a:t>
            </a:r>
            <a:r>
              <a:rPr lang="en-US" altLang="en-US" dirty="0" err="1">
                <a:solidFill>
                  <a:srgbClr val="0000CC"/>
                </a:solidFill>
                <a:latin typeface="Times New Roman" panose="02020603050405020304" pitchFamily="18" charset="0"/>
              </a:rPr>
              <a:t>ợc</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điện</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áp</a:t>
            </a:r>
            <a:r>
              <a:rPr lang="en-US" altLang="en-US" dirty="0">
                <a:solidFill>
                  <a:srgbClr val="0000CC"/>
                </a:solidFill>
                <a:latin typeface="Times New Roman" panose="02020603050405020304" pitchFamily="18" charset="0"/>
              </a:rPr>
              <a:t> ra </a:t>
            </a:r>
            <a:r>
              <a:rPr lang="en-US" altLang="en-US" dirty="0" err="1">
                <a:solidFill>
                  <a:srgbClr val="0000CC"/>
                </a:solidFill>
                <a:latin typeface="Times New Roman" panose="02020603050405020304" pitchFamily="18" charset="0"/>
              </a:rPr>
              <a:t>V</a:t>
            </a:r>
            <a:r>
              <a:rPr lang="en-US" altLang="en-US" baseline="-25000" dirty="0" err="1">
                <a:solidFill>
                  <a:srgbClr val="0000CC"/>
                </a:solidFill>
                <a:latin typeface="Times New Roman" panose="02020603050405020304" pitchFamily="18" charset="0"/>
              </a:rPr>
              <a:t>out</a:t>
            </a:r>
            <a:r>
              <a:rPr lang="en-US" altLang="en-US" dirty="0">
                <a:solidFill>
                  <a:srgbClr val="0000CC"/>
                </a:solidFill>
                <a:latin typeface="Times New Roman" panose="02020603050405020304" pitchFamily="18" charset="0"/>
              </a:rPr>
              <a:t> </a:t>
            </a:r>
            <a:r>
              <a:rPr lang="en-US" altLang="en-US" dirty="0" err="1">
                <a:solidFill>
                  <a:srgbClr val="0000CC"/>
                </a:solidFill>
                <a:latin typeface="Times New Roman" panose="02020603050405020304" pitchFamily="18" charset="0"/>
              </a:rPr>
              <a:t>theo</a:t>
            </a:r>
            <a:r>
              <a:rPr lang="en-US" altLang="en-US" dirty="0">
                <a:solidFill>
                  <a:srgbClr val="0000CC"/>
                </a:solidFill>
                <a:latin typeface="Times New Roman" panose="02020603050405020304" pitchFamily="18" charset="0"/>
              </a:rPr>
              <a:t> ý </a:t>
            </a:r>
            <a:r>
              <a:rPr lang="en-US" altLang="en-US" dirty="0" err="1">
                <a:solidFill>
                  <a:srgbClr val="0000CC"/>
                </a:solidFill>
                <a:latin typeface="Times New Roman" panose="02020603050405020304" pitchFamily="18" charset="0"/>
              </a:rPr>
              <a:t>muốn</a:t>
            </a:r>
            <a:r>
              <a:rPr lang="en-US" altLang="en-US" dirty="0">
                <a:solidFill>
                  <a:srgbClr val="0000CC"/>
                </a:solidFill>
                <a:latin typeface="Times New Roman" panose="02020603050405020304" pitchFamily="18" charset="0"/>
              </a:rPr>
              <a:t>.</a:t>
            </a:r>
          </a:p>
        </p:txBody>
      </p:sp>
      <p:sp>
        <p:nvSpPr>
          <p:cNvPr id="6" name="Text Box 6">
            <a:extLst>
              <a:ext uri="{FF2B5EF4-FFF2-40B4-BE49-F238E27FC236}">
                <a16:creationId xmlns:a16="http://schemas.microsoft.com/office/drawing/2014/main" id="{0190DF05-BE08-4C04-B77A-D17D678CD826}"/>
              </a:ext>
            </a:extLst>
          </p:cNvPr>
          <p:cNvSpPr txBox="1">
            <a:spLocks noChangeArrowheads="1"/>
          </p:cNvSpPr>
          <p:nvPr/>
        </p:nvSpPr>
        <p:spPr bwMode="auto">
          <a:xfrm>
            <a:off x="1158240" y="-32257"/>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sz="3600" b="1" dirty="0" err="1">
                <a:solidFill>
                  <a:srgbClr val="0000CC"/>
                </a:solidFill>
                <a:latin typeface="Times New Roman" panose="02020603050405020304" pitchFamily="18" charset="0"/>
              </a:rPr>
              <a:t>Ứng</a:t>
            </a:r>
            <a:r>
              <a:rPr lang="en-US" altLang="en-US" sz="3600" b="1" dirty="0">
                <a:solidFill>
                  <a:srgbClr val="0000CC"/>
                </a:solidFill>
                <a:latin typeface="Times New Roman" panose="02020603050405020304" pitchFamily="18" charset="0"/>
              </a:rPr>
              <a:t> </a:t>
            </a:r>
            <a:r>
              <a:rPr lang="en-US" altLang="en-US" sz="3600" b="1" dirty="0" err="1">
                <a:solidFill>
                  <a:srgbClr val="0000CC"/>
                </a:solidFill>
                <a:latin typeface="Times New Roman" panose="02020603050405020304" pitchFamily="18" charset="0"/>
              </a:rPr>
              <a:t>dụng</a:t>
            </a:r>
            <a:r>
              <a:rPr lang="en-US" altLang="en-US" sz="3600" b="1" dirty="0">
                <a:solidFill>
                  <a:srgbClr val="0000CC"/>
                </a:solidFill>
                <a:latin typeface="Times New Roman" panose="02020603050405020304" pitchFamily="18" charset="0"/>
              </a:rPr>
              <a:t> Điện </a:t>
            </a:r>
            <a:r>
              <a:rPr lang="en-US" altLang="en-US" sz="3600" b="1" dirty="0" err="1">
                <a:solidFill>
                  <a:srgbClr val="0000CC"/>
                </a:solidFill>
                <a:latin typeface="Times New Roman" panose="02020603050405020304" pitchFamily="18" charset="0"/>
              </a:rPr>
              <a:t>Trở</a:t>
            </a:r>
            <a:endParaRPr lang="en-US" altLang="en-US" sz="36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652377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41</a:t>
            </a:fld>
            <a:endParaRPr lang="en-US" sz="1800" b="1" i="1" dirty="0"/>
          </a:p>
        </p:txBody>
      </p:sp>
      <p:pic>
        <p:nvPicPr>
          <p:cNvPr id="6" name="Picture 5">
            <a:extLst>
              <a:ext uri="{FF2B5EF4-FFF2-40B4-BE49-F238E27FC236}">
                <a16:creationId xmlns:a16="http://schemas.microsoft.com/office/drawing/2014/main" id="{7724A08B-0ED6-4CD5-B93D-A015F577F97B}"/>
              </a:ext>
            </a:extLst>
          </p:cNvPr>
          <p:cNvPicPr>
            <a:picLocks noChangeAspect="1"/>
          </p:cNvPicPr>
          <p:nvPr/>
        </p:nvPicPr>
        <p:blipFill>
          <a:blip r:embed="rId3"/>
          <a:stretch>
            <a:fillRect/>
          </a:stretch>
        </p:blipFill>
        <p:spPr>
          <a:xfrm>
            <a:off x="473030" y="1066324"/>
            <a:ext cx="7221998" cy="5486876"/>
          </a:xfrm>
          <a:prstGeom prst="rect">
            <a:avLst/>
          </a:prstGeom>
        </p:spPr>
      </p:pic>
      <p:sp>
        <p:nvSpPr>
          <p:cNvPr id="7" name="Text Box 6"/>
          <p:cNvSpPr txBox="1">
            <a:spLocks noChangeArrowheads="1"/>
          </p:cNvSpPr>
          <p:nvPr/>
        </p:nvSpPr>
        <p:spPr bwMode="auto">
          <a:xfrm>
            <a:off x="3334043" y="84137"/>
            <a:ext cx="533692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eaLnBrk="1" hangingPunct="1">
              <a:spcBef>
                <a:spcPct val="50000"/>
              </a:spcBef>
            </a:pPr>
            <a:r>
              <a:rPr lang="en-US" altLang="en-US" sz="2400" b="1" dirty="0">
                <a:solidFill>
                  <a:srgbClr val="0000CC"/>
                </a:solidFill>
                <a:latin typeface="Times New Roman" panose="02020603050405020304" pitchFamily="18" charset="0"/>
              </a:rPr>
              <a:t>C3: Cho </a:t>
            </a:r>
            <a:r>
              <a:rPr lang="en-US" altLang="en-US" sz="2400" b="1" dirty="0" err="1">
                <a:solidFill>
                  <a:srgbClr val="0000CC"/>
                </a:solidFill>
                <a:latin typeface="Times New Roman" panose="02020603050405020304" pitchFamily="18" charset="0"/>
              </a:rPr>
              <a:t>mạch</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điện</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nh</a:t>
            </a:r>
            <a:r>
              <a:rPr lang="vi-VN" altLang="en-US" sz="2400" b="1" dirty="0">
                <a:solidFill>
                  <a:srgbClr val="0000CC"/>
                </a:solidFill>
                <a:latin typeface="Times New Roman" panose="02020603050405020304" pitchFamily="18" charset="0"/>
              </a:rPr>
              <a:t>ư</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hình</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vẽ</a:t>
            </a:r>
            <a:r>
              <a:rPr lang="en-US" altLang="en-US" sz="2400" b="1" dirty="0">
                <a:solidFill>
                  <a:srgbClr val="0000CC"/>
                </a:solidFill>
                <a:latin typeface="Times New Roman" panose="02020603050405020304" pitchFamily="18" charset="0"/>
              </a:rPr>
              <a:t>:</a:t>
            </a:r>
          </a:p>
          <a:p>
            <a:pPr eaLnBrk="1" hangingPunct="1">
              <a:spcBef>
                <a:spcPct val="50000"/>
              </a:spcBef>
            </a:pPr>
            <a:r>
              <a:rPr lang="en-US" altLang="en-US" sz="2400" dirty="0">
                <a:solidFill>
                  <a:schemeClr val="accent2">
                    <a:lumMod val="75000"/>
                  </a:schemeClr>
                </a:solidFill>
                <a:latin typeface="Times New Roman" panose="02020603050405020304" pitchFamily="18" charset="0"/>
              </a:rPr>
              <a:t>a) </a:t>
            </a:r>
            <a:r>
              <a:rPr lang="en-US" altLang="en-US" sz="2400" dirty="0" err="1">
                <a:solidFill>
                  <a:schemeClr val="accent2">
                    <a:lumMod val="75000"/>
                  </a:schemeClr>
                </a:solidFill>
                <a:latin typeface="Times New Roman" panose="02020603050405020304" pitchFamily="18" charset="0"/>
              </a:rPr>
              <a:t>Tính</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dòng</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chạy</a:t>
            </a:r>
            <a:r>
              <a:rPr lang="en-US" altLang="en-US" sz="2400" dirty="0">
                <a:solidFill>
                  <a:schemeClr val="accent2">
                    <a:lumMod val="75000"/>
                  </a:schemeClr>
                </a:solidFill>
                <a:latin typeface="Times New Roman" panose="02020603050405020304" pitchFamily="18" charset="0"/>
              </a:rPr>
              <a:t> qua </a:t>
            </a:r>
            <a:r>
              <a:rPr lang="en-US" altLang="en-US" sz="2400" dirty="0" err="1">
                <a:solidFill>
                  <a:schemeClr val="accent2">
                    <a:lumMod val="75000"/>
                  </a:schemeClr>
                </a:solidFill>
                <a:latin typeface="Times New Roman" panose="02020603050405020304" pitchFamily="18" charset="0"/>
              </a:rPr>
              <a:t>các</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trở</a:t>
            </a:r>
            <a:endParaRPr lang="en-US" altLang="en-US" sz="2400" dirty="0">
              <a:solidFill>
                <a:schemeClr val="accent2">
                  <a:lumMod val="75000"/>
                </a:schemeClr>
              </a:solidFill>
              <a:latin typeface="Times New Roman" panose="02020603050405020304" pitchFamily="18" charset="0"/>
            </a:endParaRPr>
          </a:p>
          <a:p>
            <a:pPr eaLnBrk="1" hangingPunct="1">
              <a:spcBef>
                <a:spcPct val="50000"/>
              </a:spcBef>
            </a:pPr>
            <a:r>
              <a:rPr lang="en-US" altLang="en-US" sz="2400" dirty="0">
                <a:solidFill>
                  <a:schemeClr val="accent2">
                    <a:lumMod val="75000"/>
                  </a:schemeClr>
                </a:solidFill>
                <a:latin typeface="Times New Roman" panose="02020603050405020304" pitchFamily="18" charset="0"/>
              </a:rPr>
              <a:t>b) </a:t>
            </a:r>
            <a:r>
              <a:rPr lang="en-US" altLang="en-US" sz="2400" dirty="0" err="1">
                <a:solidFill>
                  <a:schemeClr val="accent2">
                    <a:lumMod val="75000"/>
                  </a:schemeClr>
                </a:solidFill>
                <a:latin typeface="Times New Roman" panose="02020603050405020304" pitchFamily="18" charset="0"/>
              </a:rPr>
              <a:t>Tính</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áp</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lối</a:t>
            </a:r>
            <a:r>
              <a:rPr lang="en-US" altLang="en-US" sz="2400" dirty="0">
                <a:solidFill>
                  <a:schemeClr val="accent2">
                    <a:lumMod val="75000"/>
                  </a:schemeClr>
                </a:solidFill>
                <a:latin typeface="Times New Roman" panose="02020603050405020304" pitchFamily="18" charset="0"/>
              </a:rPr>
              <a:t> ra</a:t>
            </a:r>
          </a:p>
        </p:txBody>
      </p:sp>
      <p:pic>
        <p:nvPicPr>
          <p:cNvPr id="11" name="Picture 10">
            <a:extLst>
              <a:ext uri="{FF2B5EF4-FFF2-40B4-BE49-F238E27FC236}">
                <a16:creationId xmlns:a16="http://schemas.microsoft.com/office/drawing/2014/main" id="{A469478A-7712-47D7-AF5B-DE5FED75A679}"/>
              </a:ext>
            </a:extLst>
          </p:cNvPr>
          <p:cNvPicPr>
            <a:picLocks noChangeAspect="1"/>
          </p:cNvPicPr>
          <p:nvPr/>
        </p:nvPicPr>
        <p:blipFill>
          <a:blip r:embed="rId4"/>
          <a:stretch>
            <a:fillRect/>
          </a:stretch>
        </p:blipFill>
        <p:spPr>
          <a:xfrm>
            <a:off x="2340591" y="84137"/>
            <a:ext cx="847417" cy="771430"/>
          </a:xfrm>
          <a:prstGeom prst="rect">
            <a:avLst/>
          </a:prstGeom>
        </p:spPr>
      </p:pic>
    </p:spTree>
    <p:extLst>
      <p:ext uri="{BB962C8B-B14F-4D97-AF65-F5344CB8AC3E}">
        <p14:creationId xmlns:p14="http://schemas.microsoft.com/office/powerpoint/2010/main" val="2931435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42</a:t>
            </a:fld>
            <a:endParaRPr lang="en-US" sz="1800" b="1" i="1" dirty="0"/>
          </a:p>
        </p:txBody>
      </p:sp>
      <p:sp>
        <p:nvSpPr>
          <p:cNvPr id="7" name="Text Box 6"/>
          <p:cNvSpPr txBox="1">
            <a:spLocks noChangeArrowheads="1"/>
          </p:cNvSpPr>
          <p:nvPr/>
        </p:nvSpPr>
        <p:spPr bwMode="auto">
          <a:xfrm>
            <a:off x="3334043" y="84137"/>
            <a:ext cx="533692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eaLnBrk="1" hangingPunct="1">
              <a:spcBef>
                <a:spcPct val="50000"/>
              </a:spcBef>
            </a:pPr>
            <a:r>
              <a:rPr lang="en-US" altLang="en-US" sz="2400" b="1" dirty="0">
                <a:solidFill>
                  <a:srgbClr val="0000CC"/>
                </a:solidFill>
                <a:latin typeface="Times New Roman" panose="02020603050405020304" pitchFamily="18" charset="0"/>
              </a:rPr>
              <a:t>C4: Cho </a:t>
            </a:r>
            <a:r>
              <a:rPr lang="en-US" altLang="en-US" sz="2400" b="1" dirty="0" err="1">
                <a:solidFill>
                  <a:srgbClr val="0000CC"/>
                </a:solidFill>
                <a:latin typeface="Times New Roman" panose="02020603050405020304" pitchFamily="18" charset="0"/>
              </a:rPr>
              <a:t>mạch</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điện</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nh</a:t>
            </a:r>
            <a:r>
              <a:rPr lang="vi-VN" altLang="en-US" sz="2400" b="1" dirty="0">
                <a:solidFill>
                  <a:srgbClr val="0000CC"/>
                </a:solidFill>
                <a:latin typeface="Times New Roman" panose="02020603050405020304" pitchFamily="18" charset="0"/>
              </a:rPr>
              <a:t>ư</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hình</a:t>
            </a:r>
            <a:r>
              <a:rPr lang="en-US" altLang="en-US" sz="2400" b="1" dirty="0">
                <a:solidFill>
                  <a:srgbClr val="0000CC"/>
                </a:solidFill>
                <a:latin typeface="Times New Roman" panose="02020603050405020304" pitchFamily="18" charset="0"/>
              </a:rPr>
              <a:t> </a:t>
            </a:r>
            <a:r>
              <a:rPr lang="en-US" altLang="en-US" sz="2400" b="1" dirty="0" err="1">
                <a:solidFill>
                  <a:srgbClr val="0000CC"/>
                </a:solidFill>
                <a:latin typeface="Times New Roman" panose="02020603050405020304" pitchFamily="18" charset="0"/>
              </a:rPr>
              <a:t>vẽ</a:t>
            </a:r>
            <a:r>
              <a:rPr lang="en-US" altLang="en-US" sz="2400" b="1" dirty="0">
                <a:solidFill>
                  <a:srgbClr val="0000CC"/>
                </a:solidFill>
                <a:latin typeface="Times New Roman" panose="02020603050405020304" pitchFamily="18" charset="0"/>
              </a:rPr>
              <a:t>:</a:t>
            </a:r>
          </a:p>
          <a:p>
            <a:pPr eaLnBrk="1" hangingPunct="1">
              <a:spcBef>
                <a:spcPct val="50000"/>
              </a:spcBef>
            </a:pPr>
            <a:r>
              <a:rPr lang="en-US" altLang="en-US" sz="2400" dirty="0">
                <a:solidFill>
                  <a:schemeClr val="accent2">
                    <a:lumMod val="75000"/>
                  </a:schemeClr>
                </a:solidFill>
                <a:latin typeface="Times New Roman" panose="02020603050405020304" pitchFamily="18" charset="0"/>
              </a:rPr>
              <a:t>a) </a:t>
            </a:r>
            <a:r>
              <a:rPr lang="en-US" altLang="en-US" sz="2400" dirty="0" err="1">
                <a:solidFill>
                  <a:schemeClr val="accent2">
                    <a:lumMod val="75000"/>
                  </a:schemeClr>
                </a:solidFill>
                <a:latin typeface="Times New Roman" panose="02020603050405020304" pitchFamily="18" charset="0"/>
              </a:rPr>
              <a:t>Tính</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dòng</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chạy</a:t>
            </a:r>
            <a:r>
              <a:rPr lang="en-US" altLang="en-US" sz="2400" dirty="0">
                <a:solidFill>
                  <a:schemeClr val="accent2">
                    <a:lumMod val="75000"/>
                  </a:schemeClr>
                </a:solidFill>
                <a:latin typeface="Times New Roman" panose="02020603050405020304" pitchFamily="18" charset="0"/>
              </a:rPr>
              <a:t> qua </a:t>
            </a:r>
            <a:r>
              <a:rPr lang="en-US" altLang="en-US" sz="2400" dirty="0" err="1">
                <a:solidFill>
                  <a:schemeClr val="accent2">
                    <a:lumMod val="75000"/>
                  </a:schemeClr>
                </a:solidFill>
                <a:latin typeface="Times New Roman" panose="02020603050405020304" pitchFamily="18" charset="0"/>
              </a:rPr>
              <a:t>các</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trở</a:t>
            </a:r>
            <a:endParaRPr lang="en-US" altLang="en-US" sz="2400" dirty="0">
              <a:solidFill>
                <a:schemeClr val="accent2">
                  <a:lumMod val="75000"/>
                </a:schemeClr>
              </a:solidFill>
              <a:latin typeface="Times New Roman" panose="02020603050405020304" pitchFamily="18" charset="0"/>
            </a:endParaRPr>
          </a:p>
          <a:p>
            <a:pPr eaLnBrk="1" hangingPunct="1">
              <a:spcBef>
                <a:spcPct val="50000"/>
              </a:spcBef>
            </a:pPr>
            <a:r>
              <a:rPr lang="en-US" altLang="en-US" sz="2400" dirty="0">
                <a:solidFill>
                  <a:schemeClr val="accent2">
                    <a:lumMod val="75000"/>
                  </a:schemeClr>
                </a:solidFill>
                <a:latin typeface="Times New Roman" panose="02020603050405020304" pitchFamily="18" charset="0"/>
              </a:rPr>
              <a:t>b) </a:t>
            </a:r>
            <a:r>
              <a:rPr lang="en-US" altLang="en-US" sz="2400" dirty="0" err="1">
                <a:solidFill>
                  <a:schemeClr val="accent2">
                    <a:lumMod val="75000"/>
                  </a:schemeClr>
                </a:solidFill>
                <a:latin typeface="Times New Roman" panose="02020603050405020304" pitchFamily="18" charset="0"/>
              </a:rPr>
              <a:t>Tính</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điện</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áp</a:t>
            </a:r>
            <a:r>
              <a:rPr lang="en-US" altLang="en-US" sz="2400" dirty="0">
                <a:solidFill>
                  <a:schemeClr val="accent2">
                    <a:lumMod val="75000"/>
                  </a:schemeClr>
                </a:solidFill>
                <a:latin typeface="Times New Roman" panose="02020603050405020304" pitchFamily="18" charset="0"/>
              </a:rPr>
              <a:t> </a:t>
            </a:r>
            <a:r>
              <a:rPr lang="en-US" altLang="en-US" sz="2400" dirty="0" err="1">
                <a:solidFill>
                  <a:schemeClr val="accent2">
                    <a:lumMod val="75000"/>
                  </a:schemeClr>
                </a:solidFill>
                <a:latin typeface="Times New Roman" panose="02020603050405020304" pitchFamily="18" charset="0"/>
              </a:rPr>
              <a:t>lối</a:t>
            </a:r>
            <a:r>
              <a:rPr lang="en-US" altLang="en-US" sz="2400" dirty="0">
                <a:solidFill>
                  <a:schemeClr val="accent2">
                    <a:lumMod val="75000"/>
                  </a:schemeClr>
                </a:solidFill>
                <a:latin typeface="Times New Roman" panose="02020603050405020304" pitchFamily="18" charset="0"/>
              </a:rPr>
              <a:t> ra</a:t>
            </a:r>
          </a:p>
        </p:txBody>
      </p:sp>
      <p:pic>
        <p:nvPicPr>
          <p:cNvPr id="11" name="Picture 10">
            <a:extLst>
              <a:ext uri="{FF2B5EF4-FFF2-40B4-BE49-F238E27FC236}">
                <a16:creationId xmlns:a16="http://schemas.microsoft.com/office/drawing/2014/main" id="{A469478A-7712-47D7-AF5B-DE5FED75A679}"/>
              </a:ext>
            </a:extLst>
          </p:cNvPr>
          <p:cNvPicPr>
            <a:picLocks noChangeAspect="1"/>
          </p:cNvPicPr>
          <p:nvPr/>
        </p:nvPicPr>
        <p:blipFill>
          <a:blip r:embed="rId3"/>
          <a:stretch>
            <a:fillRect/>
          </a:stretch>
        </p:blipFill>
        <p:spPr>
          <a:xfrm>
            <a:off x="2340591" y="84137"/>
            <a:ext cx="847417" cy="771430"/>
          </a:xfrm>
          <a:prstGeom prst="rect">
            <a:avLst/>
          </a:prstGeom>
        </p:spPr>
      </p:pic>
      <p:pic>
        <p:nvPicPr>
          <p:cNvPr id="10" name="Picture 9">
            <a:extLst>
              <a:ext uri="{FF2B5EF4-FFF2-40B4-BE49-F238E27FC236}">
                <a16:creationId xmlns:a16="http://schemas.microsoft.com/office/drawing/2014/main" id="{47A854C9-C943-466F-BCE8-0000F4B7DEC0}"/>
              </a:ext>
            </a:extLst>
          </p:cNvPr>
          <p:cNvPicPr>
            <a:picLocks noChangeAspect="1"/>
          </p:cNvPicPr>
          <p:nvPr/>
        </p:nvPicPr>
        <p:blipFill>
          <a:blip r:embed="rId4"/>
          <a:stretch>
            <a:fillRect/>
          </a:stretch>
        </p:blipFill>
        <p:spPr>
          <a:xfrm>
            <a:off x="810714" y="1846701"/>
            <a:ext cx="5213883" cy="3963256"/>
          </a:xfrm>
          <a:prstGeom prst="rect">
            <a:avLst/>
          </a:prstGeom>
        </p:spPr>
      </p:pic>
    </p:spTree>
    <p:extLst>
      <p:ext uri="{BB962C8B-B14F-4D97-AF65-F5344CB8AC3E}">
        <p14:creationId xmlns:p14="http://schemas.microsoft.com/office/powerpoint/2010/main" val="298198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5</a:t>
            </a:fld>
            <a:endParaRPr lang="en-US" sz="1800" b="1" i="1" dirty="0"/>
          </a:p>
        </p:txBody>
      </p:sp>
      <p:sp>
        <p:nvSpPr>
          <p:cNvPr id="12" name="Text Box 6"/>
          <p:cNvSpPr txBox="1">
            <a:spLocks noChangeArrowheads="1"/>
          </p:cNvSpPr>
          <p:nvPr/>
        </p:nvSpPr>
        <p:spPr bwMode="auto">
          <a:xfrm>
            <a:off x="0" y="-7476"/>
            <a:ext cx="9143999" cy="584775"/>
          </a:xfrm>
          <a:prstGeom prst="rect">
            <a:avLst/>
          </a:prstGeom>
          <a:solidFill>
            <a:srgbClr val="FFFF00"/>
          </a:solidFill>
          <a:ln>
            <a:noFill/>
          </a:ln>
          <a:effec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3200" b="1" dirty="0">
                <a:solidFill>
                  <a:srgbClr val="3333FF"/>
                </a:solidFill>
                <a:latin typeface="Times New Roman" panose="02020603050405020304" pitchFamily="18" charset="0"/>
              </a:rPr>
              <a:t>Chương 1: </a:t>
            </a:r>
            <a:r>
              <a:rPr lang="en-US" sz="3200" b="1" dirty="0">
                <a:solidFill>
                  <a:srgbClr val="3333FF"/>
                </a:solidFill>
                <a:latin typeface="Times New Roman" panose="02020603050405020304" pitchFamily="18" charset="0"/>
              </a:rPr>
              <a:t>CÁC LINH KIỆN ĐIỆN TỬ CƠ BẢN</a:t>
            </a:r>
          </a:p>
        </p:txBody>
      </p:sp>
      <p:sp>
        <p:nvSpPr>
          <p:cNvPr id="10" name="Freeform: Shape 9">
            <a:extLst>
              <a:ext uri="{FF2B5EF4-FFF2-40B4-BE49-F238E27FC236}">
                <a16:creationId xmlns:a16="http://schemas.microsoft.com/office/drawing/2014/main" id="{DFF0BAC7-C725-4082-9C3C-80F3E9454368}"/>
              </a:ext>
            </a:extLst>
          </p:cNvPr>
          <p:cNvSpPr/>
          <p:nvPr/>
        </p:nvSpPr>
        <p:spPr>
          <a:xfrm>
            <a:off x="964768" y="1713245"/>
            <a:ext cx="5928404" cy="748855"/>
          </a:xfrm>
          <a:custGeom>
            <a:avLst/>
            <a:gdLst>
              <a:gd name="connsiteX0" fmla="*/ 0 w 5928404"/>
              <a:gd name="connsiteY0" fmla="*/ 0 h 518397"/>
              <a:gd name="connsiteX1" fmla="*/ 5669206 w 5928404"/>
              <a:gd name="connsiteY1" fmla="*/ 0 h 518397"/>
              <a:gd name="connsiteX2" fmla="*/ 5928404 w 5928404"/>
              <a:gd name="connsiteY2" fmla="*/ 259199 h 518397"/>
              <a:gd name="connsiteX3" fmla="*/ 5669206 w 5928404"/>
              <a:gd name="connsiteY3" fmla="*/ 518397 h 518397"/>
              <a:gd name="connsiteX4" fmla="*/ 0 w 5928404"/>
              <a:gd name="connsiteY4" fmla="*/ 518397 h 518397"/>
              <a:gd name="connsiteX5" fmla="*/ 259199 w 5928404"/>
              <a:gd name="connsiteY5" fmla="*/ 259199 h 518397"/>
              <a:gd name="connsiteX6" fmla="*/ 0 w 5928404"/>
              <a:gd name="connsiteY6" fmla="*/ 0 h 518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8404" h="518397">
                <a:moveTo>
                  <a:pt x="0" y="0"/>
                </a:moveTo>
                <a:lnTo>
                  <a:pt x="5669206" y="0"/>
                </a:lnTo>
                <a:lnTo>
                  <a:pt x="5928404" y="259199"/>
                </a:lnTo>
                <a:lnTo>
                  <a:pt x="5669206" y="518397"/>
                </a:lnTo>
                <a:lnTo>
                  <a:pt x="0" y="518397"/>
                </a:lnTo>
                <a:lnTo>
                  <a:pt x="259199" y="25919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2379" tIns="21590" rIns="259198" bIns="21590" numCol="1" spcCol="1270" anchor="ctr" anchorCtr="0">
            <a:noAutofit/>
          </a:bodyPr>
          <a:lstStyle/>
          <a:p>
            <a:pPr marL="0" lvl="0" indent="0" algn="l" defTabSz="1511300">
              <a:lnSpc>
                <a:spcPct val="90000"/>
              </a:lnSpc>
              <a:spcBef>
                <a:spcPct val="0"/>
              </a:spcBef>
              <a:spcAft>
                <a:spcPct val="35000"/>
              </a:spcAft>
              <a:buNone/>
            </a:pPr>
            <a:r>
              <a:rPr lang="en-US" sz="3400" b="1" kern="1200"/>
              <a:t>1.1.1: ĐIỆN TRỞ </a:t>
            </a:r>
            <a:endParaRPr lang="en-US" sz="3400" kern="1200"/>
          </a:p>
        </p:txBody>
      </p:sp>
      <p:sp>
        <p:nvSpPr>
          <p:cNvPr id="11" name="Freeform: Shape 10">
            <a:extLst>
              <a:ext uri="{FF2B5EF4-FFF2-40B4-BE49-F238E27FC236}">
                <a16:creationId xmlns:a16="http://schemas.microsoft.com/office/drawing/2014/main" id="{481B466B-C8DD-4644-A6DD-A6D55D0A61ED}"/>
              </a:ext>
            </a:extLst>
          </p:cNvPr>
          <p:cNvSpPr/>
          <p:nvPr/>
        </p:nvSpPr>
        <p:spPr>
          <a:xfrm>
            <a:off x="964768" y="3263696"/>
            <a:ext cx="5928404" cy="748855"/>
          </a:xfrm>
          <a:custGeom>
            <a:avLst/>
            <a:gdLst>
              <a:gd name="connsiteX0" fmla="*/ 0 w 5928404"/>
              <a:gd name="connsiteY0" fmla="*/ 0 h 518397"/>
              <a:gd name="connsiteX1" fmla="*/ 5669206 w 5928404"/>
              <a:gd name="connsiteY1" fmla="*/ 0 h 518397"/>
              <a:gd name="connsiteX2" fmla="*/ 5928404 w 5928404"/>
              <a:gd name="connsiteY2" fmla="*/ 259199 h 518397"/>
              <a:gd name="connsiteX3" fmla="*/ 5669206 w 5928404"/>
              <a:gd name="connsiteY3" fmla="*/ 518397 h 518397"/>
              <a:gd name="connsiteX4" fmla="*/ 0 w 5928404"/>
              <a:gd name="connsiteY4" fmla="*/ 518397 h 518397"/>
              <a:gd name="connsiteX5" fmla="*/ 259199 w 5928404"/>
              <a:gd name="connsiteY5" fmla="*/ 259199 h 518397"/>
              <a:gd name="connsiteX6" fmla="*/ 0 w 5928404"/>
              <a:gd name="connsiteY6" fmla="*/ 0 h 518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8404" h="518397">
                <a:moveTo>
                  <a:pt x="0" y="0"/>
                </a:moveTo>
                <a:lnTo>
                  <a:pt x="5669206" y="0"/>
                </a:lnTo>
                <a:lnTo>
                  <a:pt x="5928404" y="259199"/>
                </a:lnTo>
                <a:lnTo>
                  <a:pt x="5669206" y="518397"/>
                </a:lnTo>
                <a:lnTo>
                  <a:pt x="0" y="518397"/>
                </a:lnTo>
                <a:lnTo>
                  <a:pt x="259199" y="259199"/>
                </a:lnTo>
                <a:lnTo>
                  <a:pt x="0" y="0"/>
                </a:lnTo>
                <a:close/>
              </a:path>
            </a:pathLst>
          </a:cu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302379" tIns="21590" rIns="259198" bIns="21590" numCol="1" spcCol="1270" anchor="ctr" anchorCtr="0">
            <a:noAutofit/>
          </a:bodyPr>
          <a:lstStyle/>
          <a:p>
            <a:pPr marL="0" lvl="0" indent="0" algn="l" defTabSz="1511300">
              <a:lnSpc>
                <a:spcPct val="90000"/>
              </a:lnSpc>
              <a:spcBef>
                <a:spcPct val="0"/>
              </a:spcBef>
              <a:spcAft>
                <a:spcPct val="35000"/>
              </a:spcAft>
              <a:buNone/>
            </a:pPr>
            <a:r>
              <a:rPr lang="en-US" sz="3400" b="1" kern="1200" dirty="0"/>
              <a:t>1.1.2. TỤ ĐIỆN </a:t>
            </a:r>
            <a:endParaRPr lang="en-US" sz="3400" kern="1200" dirty="0"/>
          </a:p>
        </p:txBody>
      </p:sp>
      <p:sp>
        <p:nvSpPr>
          <p:cNvPr id="13" name="Freeform: Shape 12">
            <a:extLst>
              <a:ext uri="{FF2B5EF4-FFF2-40B4-BE49-F238E27FC236}">
                <a16:creationId xmlns:a16="http://schemas.microsoft.com/office/drawing/2014/main" id="{2560460C-0542-4125-9EED-764DE65FF9FD}"/>
              </a:ext>
            </a:extLst>
          </p:cNvPr>
          <p:cNvSpPr/>
          <p:nvPr/>
        </p:nvSpPr>
        <p:spPr>
          <a:xfrm>
            <a:off x="964768" y="4866889"/>
            <a:ext cx="5928404" cy="748855"/>
          </a:xfrm>
          <a:custGeom>
            <a:avLst/>
            <a:gdLst>
              <a:gd name="connsiteX0" fmla="*/ 0 w 5928404"/>
              <a:gd name="connsiteY0" fmla="*/ 0 h 518397"/>
              <a:gd name="connsiteX1" fmla="*/ 5669206 w 5928404"/>
              <a:gd name="connsiteY1" fmla="*/ 0 h 518397"/>
              <a:gd name="connsiteX2" fmla="*/ 5928404 w 5928404"/>
              <a:gd name="connsiteY2" fmla="*/ 259199 h 518397"/>
              <a:gd name="connsiteX3" fmla="*/ 5669206 w 5928404"/>
              <a:gd name="connsiteY3" fmla="*/ 518397 h 518397"/>
              <a:gd name="connsiteX4" fmla="*/ 0 w 5928404"/>
              <a:gd name="connsiteY4" fmla="*/ 518397 h 518397"/>
              <a:gd name="connsiteX5" fmla="*/ 259199 w 5928404"/>
              <a:gd name="connsiteY5" fmla="*/ 259199 h 518397"/>
              <a:gd name="connsiteX6" fmla="*/ 0 w 5928404"/>
              <a:gd name="connsiteY6" fmla="*/ 0 h 518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8404" h="518397">
                <a:moveTo>
                  <a:pt x="0" y="0"/>
                </a:moveTo>
                <a:lnTo>
                  <a:pt x="5669206" y="0"/>
                </a:lnTo>
                <a:lnTo>
                  <a:pt x="5928404" y="259199"/>
                </a:lnTo>
                <a:lnTo>
                  <a:pt x="5669206" y="518397"/>
                </a:lnTo>
                <a:lnTo>
                  <a:pt x="0" y="518397"/>
                </a:lnTo>
                <a:lnTo>
                  <a:pt x="259199" y="259199"/>
                </a:lnTo>
                <a:lnTo>
                  <a:pt x="0" y="0"/>
                </a:lnTo>
                <a:close/>
              </a:path>
            </a:pathLst>
          </a:cu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302379" tIns="21590" rIns="259198" bIns="21590" numCol="1" spcCol="1270" anchor="ctr" anchorCtr="0">
            <a:noAutofit/>
          </a:bodyPr>
          <a:lstStyle/>
          <a:p>
            <a:pPr marL="0" lvl="0" indent="0" algn="l" defTabSz="1511300">
              <a:lnSpc>
                <a:spcPct val="90000"/>
              </a:lnSpc>
              <a:spcBef>
                <a:spcPct val="0"/>
              </a:spcBef>
              <a:spcAft>
                <a:spcPct val="35000"/>
              </a:spcAft>
              <a:buNone/>
            </a:pPr>
            <a:r>
              <a:rPr lang="en-US" sz="3400" b="1" kern="1200" dirty="0"/>
              <a:t>1.1.3. CUỘN DÂY</a:t>
            </a:r>
            <a:endParaRPr lang="en-US" sz="3400" kern="1200" dirty="0"/>
          </a:p>
        </p:txBody>
      </p:sp>
      <p:sp>
        <p:nvSpPr>
          <p:cNvPr id="9" name="Text Box 6">
            <a:extLst>
              <a:ext uri="{FF2B5EF4-FFF2-40B4-BE49-F238E27FC236}">
                <a16:creationId xmlns:a16="http://schemas.microsoft.com/office/drawing/2014/main" id="{8BFEC234-DEED-481C-8B22-6504FEDE27B8}"/>
              </a:ext>
            </a:extLst>
          </p:cNvPr>
          <p:cNvSpPr txBox="1">
            <a:spLocks noChangeArrowheads="1"/>
          </p:cNvSpPr>
          <p:nvPr/>
        </p:nvSpPr>
        <p:spPr bwMode="auto">
          <a:xfrm>
            <a:off x="343593" y="727672"/>
            <a:ext cx="64110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3200" b="1" dirty="0">
                <a:solidFill>
                  <a:srgbClr val="FF0000"/>
                </a:solidFill>
                <a:latin typeface="Times New Roman" panose="02020603050405020304" pitchFamily="18" charset="0"/>
              </a:rPr>
              <a:t>1.1. LINH KIỆN THỤ ĐỘNG</a:t>
            </a:r>
            <a:endParaRPr lang="en-US" altLang="en-US" sz="32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41682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382000" y="6408738"/>
            <a:ext cx="631825" cy="365125"/>
          </a:xfrm>
        </p:spPr>
        <p:txBody>
          <a:bodyPr/>
          <a:lstStyle/>
          <a:p>
            <a:pPr>
              <a:defRPr/>
            </a:pPr>
            <a:fld id="{5C77C8BA-C243-4ABA-B072-3C196D851B37}" type="slidenum">
              <a:rPr lang="en-US" sz="1800" b="1" i="1" smtClean="0"/>
              <a:pPr>
                <a:defRPr/>
              </a:pPr>
              <a:t>6</a:t>
            </a:fld>
            <a:endParaRPr lang="en-US" sz="1800" b="1" i="1" dirty="0"/>
          </a:p>
        </p:txBody>
      </p:sp>
      <p:sp>
        <p:nvSpPr>
          <p:cNvPr id="12" name="Text Box 6"/>
          <p:cNvSpPr txBox="1">
            <a:spLocks noChangeArrowheads="1"/>
          </p:cNvSpPr>
          <p:nvPr/>
        </p:nvSpPr>
        <p:spPr bwMode="auto">
          <a:xfrm>
            <a:off x="0" y="-7476"/>
            <a:ext cx="9143999" cy="584775"/>
          </a:xfrm>
          <a:prstGeom prst="rect">
            <a:avLst/>
          </a:prstGeom>
          <a:solidFill>
            <a:schemeClr val="accent6">
              <a:lumMod val="40000"/>
              <a:lumOff val="60000"/>
            </a:schemeClr>
          </a:solidFill>
          <a:ln>
            <a:noFill/>
          </a:ln>
          <a:effec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3200" b="1" dirty="0">
                <a:solidFill>
                  <a:srgbClr val="3333FF"/>
                </a:solidFill>
                <a:latin typeface="Times New Roman" panose="02020603050405020304" pitchFamily="18" charset="0"/>
              </a:rPr>
              <a:t>Chương 1: </a:t>
            </a:r>
            <a:r>
              <a:rPr lang="en-US" sz="3200" b="1" dirty="0">
                <a:solidFill>
                  <a:srgbClr val="3333FF"/>
                </a:solidFill>
                <a:latin typeface="Times New Roman" panose="02020603050405020304" pitchFamily="18" charset="0"/>
              </a:rPr>
              <a:t>CÁC LINH KIỆN ĐIỆN TỬ CƠ BẢN</a:t>
            </a:r>
          </a:p>
        </p:txBody>
      </p:sp>
      <p:sp>
        <p:nvSpPr>
          <p:cNvPr id="21" name="Text Box 6">
            <a:extLst>
              <a:ext uri="{FF2B5EF4-FFF2-40B4-BE49-F238E27FC236}">
                <a16:creationId xmlns:a16="http://schemas.microsoft.com/office/drawing/2014/main" id="{FE11742A-3CF8-4D92-B8D5-03E969515C68}"/>
              </a:ext>
            </a:extLst>
          </p:cNvPr>
          <p:cNvSpPr txBox="1">
            <a:spLocks noChangeArrowheads="1"/>
          </p:cNvSpPr>
          <p:nvPr/>
        </p:nvSpPr>
        <p:spPr bwMode="auto">
          <a:xfrm>
            <a:off x="582745" y="1082751"/>
            <a:ext cx="64110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3200" b="1" dirty="0">
                <a:solidFill>
                  <a:srgbClr val="FF0000"/>
                </a:solidFill>
                <a:latin typeface="Times New Roman" panose="02020603050405020304" pitchFamily="18" charset="0"/>
              </a:rPr>
              <a:t>1.1.1: ĐIỆN TRỞ (</a:t>
            </a:r>
            <a:r>
              <a:rPr lang="en-US" altLang="en-US" sz="3200" b="1" dirty="0">
                <a:solidFill>
                  <a:srgbClr val="0000CC"/>
                </a:solidFill>
                <a:latin typeface="Times New Roman" panose="02020603050405020304" pitchFamily="18" charset="0"/>
              </a:rPr>
              <a:t>RESISTOR)</a:t>
            </a:r>
          </a:p>
        </p:txBody>
      </p:sp>
      <p:pic>
        <p:nvPicPr>
          <p:cNvPr id="2" name="Picture 1">
            <a:extLst>
              <a:ext uri="{FF2B5EF4-FFF2-40B4-BE49-F238E27FC236}">
                <a16:creationId xmlns:a16="http://schemas.microsoft.com/office/drawing/2014/main" id="{8699904F-2C30-4873-A4F0-4A20C5398CE3}"/>
              </a:ext>
            </a:extLst>
          </p:cNvPr>
          <p:cNvPicPr>
            <a:picLocks noChangeAspect="1"/>
          </p:cNvPicPr>
          <p:nvPr/>
        </p:nvPicPr>
        <p:blipFill>
          <a:blip r:embed="rId2"/>
          <a:stretch>
            <a:fillRect/>
          </a:stretch>
        </p:blipFill>
        <p:spPr>
          <a:xfrm>
            <a:off x="401882" y="1811252"/>
            <a:ext cx="2009775" cy="1790700"/>
          </a:xfrm>
          <a:prstGeom prst="rect">
            <a:avLst/>
          </a:prstGeom>
        </p:spPr>
      </p:pic>
      <p:pic>
        <p:nvPicPr>
          <p:cNvPr id="4" name="Picture 3">
            <a:extLst>
              <a:ext uri="{FF2B5EF4-FFF2-40B4-BE49-F238E27FC236}">
                <a16:creationId xmlns:a16="http://schemas.microsoft.com/office/drawing/2014/main" id="{4298D571-BD3E-4467-A548-F742951571A2}"/>
              </a:ext>
            </a:extLst>
          </p:cNvPr>
          <p:cNvPicPr>
            <a:picLocks noChangeAspect="1"/>
          </p:cNvPicPr>
          <p:nvPr/>
        </p:nvPicPr>
        <p:blipFill>
          <a:blip r:embed="rId3"/>
          <a:stretch>
            <a:fillRect/>
          </a:stretch>
        </p:blipFill>
        <p:spPr>
          <a:xfrm>
            <a:off x="3199153" y="1811252"/>
            <a:ext cx="2295525" cy="1485900"/>
          </a:xfrm>
          <a:prstGeom prst="rect">
            <a:avLst/>
          </a:prstGeom>
        </p:spPr>
      </p:pic>
      <p:pic>
        <p:nvPicPr>
          <p:cNvPr id="5" name="Picture 4">
            <a:extLst>
              <a:ext uri="{FF2B5EF4-FFF2-40B4-BE49-F238E27FC236}">
                <a16:creationId xmlns:a16="http://schemas.microsoft.com/office/drawing/2014/main" id="{BECFD0FC-7C22-4CF7-BAB5-1D9E20663F58}"/>
              </a:ext>
            </a:extLst>
          </p:cNvPr>
          <p:cNvPicPr>
            <a:picLocks noChangeAspect="1"/>
          </p:cNvPicPr>
          <p:nvPr/>
        </p:nvPicPr>
        <p:blipFill>
          <a:blip r:embed="rId4"/>
          <a:stretch>
            <a:fillRect/>
          </a:stretch>
        </p:blipFill>
        <p:spPr>
          <a:xfrm>
            <a:off x="6543675" y="1744576"/>
            <a:ext cx="1838325" cy="1857375"/>
          </a:xfrm>
          <a:prstGeom prst="rect">
            <a:avLst/>
          </a:prstGeom>
        </p:spPr>
      </p:pic>
      <p:pic>
        <p:nvPicPr>
          <p:cNvPr id="6" name="Picture 5">
            <a:extLst>
              <a:ext uri="{FF2B5EF4-FFF2-40B4-BE49-F238E27FC236}">
                <a16:creationId xmlns:a16="http://schemas.microsoft.com/office/drawing/2014/main" id="{358B54F8-F5F4-4BE0-86D0-501DDDFF5FAF}"/>
              </a:ext>
            </a:extLst>
          </p:cNvPr>
          <p:cNvPicPr>
            <a:picLocks noChangeAspect="1"/>
          </p:cNvPicPr>
          <p:nvPr/>
        </p:nvPicPr>
        <p:blipFill>
          <a:blip r:embed="rId5"/>
          <a:stretch>
            <a:fillRect/>
          </a:stretch>
        </p:blipFill>
        <p:spPr>
          <a:xfrm>
            <a:off x="1307929" y="4044974"/>
            <a:ext cx="6907603" cy="2257998"/>
          </a:xfrm>
          <a:prstGeom prst="rect">
            <a:avLst/>
          </a:prstGeom>
        </p:spPr>
      </p:pic>
      <p:sp>
        <p:nvSpPr>
          <p:cNvPr id="9" name="Text Box 6">
            <a:extLst>
              <a:ext uri="{FF2B5EF4-FFF2-40B4-BE49-F238E27FC236}">
                <a16:creationId xmlns:a16="http://schemas.microsoft.com/office/drawing/2014/main" id="{8BFEC234-DEED-481C-8B22-6504FEDE27B8}"/>
              </a:ext>
            </a:extLst>
          </p:cNvPr>
          <p:cNvSpPr txBox="1">
            <a:spLocks noChangeArrowheads="1"/>
          </p:cNvSpPr>
          <p:nvPr/>
        </p:nvSpPr>
        <p:spPr bwMode="auto">
          <a:xfrm>
            <a:off x="132578" y="563381"/>
            <a:ext cx="64110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just" eaLnBrk="1" hangingPunct="1">
              <a:spcBef>
                <a:spcPts val="600"/>
              </a:spcBef>
            </a:pPr>
            <a:r>
              <a:rPr lang="en-US" altLang="en-US" sz="3200" b="1" dirty="0">
                <a:solidFill>
                  <a:srgbClr val="FF0000"/>
                </a:solidFill>
                <a:latin typeface="Times New Roman" panose="02020603050405020304" pitchFamily="18" charset="0"/>
              </a:rPr>
              <a:t>1.1. LINH KIỆN THỤ ĐỘNG</a:t>
            </a:r>
            <a:endParaRPr lang="en-US" altLang="en-US" sz="32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6840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a:extLst>
              <a:ext uri="{FF2B5EF4-FFF2-40B4-BE49-F238E27FC236}">
                <a16:creationId xmlns:a16="http://schemas.microsoft.com/office/drawing/2014/main" id="{BCDFD664-82FA-4B08-8F81-C45E5CFC011B}"/>
              </a:ext>
            </a:extLst>
          </p:cNvPr>
          <p:cNvSpPr>
            <a:spLocks noGrp="1" noRot="1" noChangeArrowheads="1"/>
          </p:cNvSpPr>
          <p:nvPr>
            <p:ph idx="1"/>
          </p:nvPr>
        </p:nvSpPr>
        <p:spPr>
          <a:xfrm>
            <a:off x="228600" y="756835"/>
            <a:ext cx="8763000" cy="762476"/>
          </a:xfrm>
          <a:noFill/>
        </p:spPr>
        <p:txBody>
          <a:bodyPr>
            <a:normAutofit/>
          </a:bodyPr>
          <a:lstStyle/>
          <a:p>
            <a:pPr marL="0" indent="0">
              <a:buNone/>
            </a:pPr>
            <a:r>
              <a:rPr lang="en-US" altLang="en-US" sz="2400" dirty="0" err="1">
                <a:solidFill>
                  <a:srgbClr val="FF0000"/>
                </a:solidFill>
                <a:latin typeface="Arial" panose="020B0604020202020204" pitchFamily="34" charset="0"/>
                <a:cs typeface="Arial" panose="020B0604020202020204" pitchFamily="34" charset="0"/>
              </a:rPr>
              <a:t>Điện</a:t>
            </a:r>
            <a:r>
              <a:rPr lang="en-US" altLang="en-US" sz="2400" dirty="0">
                <a:solidFill>
                  <a:srgbClr val="FF0000"/>
                </a:solidFill>
                <a:latin typeface="Arial" panose="020B0604020202020204" pitchFamily="34" charset="0"/>
                <a:cs typeface="Arial" panose="020B0604020202020204" pitchFamily="34" charset="0"/>
              </a:rPr>
              <a:t> </a:t>
            </a:r>
            <a:r>
              <a:rPr lang="en-US" altLang="en-US" sz="2400" dirty="0" err="1">
                <a:solidFill>
                  <a:srgbClr val="FF0000"/>
                </a:solidFill>
                <a:latin typeface="Arial" panose="020B0604020202020204" pitchFamily="34" charset="0"/>
                <a:cs typeface="Arial" panose="020B0604020202020204" pitchFamily="34" charset="0"/>
              </a:rPr>
              <a:t>trở</a:t>
            </a:r>
            <a:r>
              <a:rPr lang="en-US" altLang="en-US" sz="2400" dirty="0">
                <a:solidFill>
                  <a:srgbClr val="FF0000"/>
                </a:solidFill>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là </a:t>
            </a:r>
            <a:r>
              <a:rPr lang="en-US" altLang="en-US" sz="2400" dirty="0" err="1">
                <a:latin typeface="Arial" panose="020B0604020202020204" pitchFamily="34" charset="0"/>
                <a:cs typeface="Arial" panose="020B0604020202020204" pitchFamily="34" charset="0"/>
              </a:rPr>
              <a:t>một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linh</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kiện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thụ</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động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cơ</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bản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nhất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được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dùng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làm</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phần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tử</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hạn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dòng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và</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định</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áp</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trong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thiết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kế</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mạch</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điện</a:t>
            </a:r>
            <a:endParaRPr lang="en-US" altLang="en-US"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47B23D4-7DA7-4795-A4FF-8CC11A4434AB}"/>
              </a:ext>
            </a:extLst>
          </p:cNvPr>
          <p:cNvSpPr txBox="1"/>
          <p:nvPr/>
        </p:nvSpPr>
        <p:spPr>
          <a:xfrm>
            <a:off x="228600" y="1554575"/>
            <a:ext cx="3502015" cy="461665"/>
          </a:xfrm>
          <a:prstGeom prst="rect">
            <a:avLst/>
          </a:prstGeom>
          <a:noFill/>
        </p:spPr>
        <p:txBody>
          <a:bodyPr wrap="square" rtlCol="0">
            <a:spAutoFit/>
          </a:bodyPr>
          <a:lstStyle/>
          <a:p>
            <a:r>
              <a:rPr lang="en-US" sz="2400" dirty="0" err="1">
                <a:solidFill>
                  <a:srgbClr val="FF0000"/>
                </a:solidFill>
                <a:latin typeface="Arial" panose="020B0604020202020204" pitchFamily="34" charset="0"/>
                <a:cs typeface="Arial" panose="020B0604020202020204" pitchFamily="34" charset="0"/>
              </a:rPr>
              <a:t>Kí</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hiệu</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điện</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trở</a:t>
            </a:r>
            <a:r>
              <a:rPr lang="en-US" sz="2400" dirty="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a:t>
            </a:r>
          </a:p>
        </p:txBody>
      </p:sp>
      <p:sp>
        <p:nvSpPr>
          <p:cNvPr id="7" name="Rectangle 8">
            <a:extLst>
              <a:ext uri="{FF2B5EF4-FFF2-40B4-BE49-F238E27FC236}">
                <a16:creationId xmlns:a16="http://schemas.microsoft.com/office/drawing/2014/main" id="{AF02868E-BBA6-412C-BB03-F40ADB506AC4}"/>
              </a:ext>
            </a:extLst>
          </p:cNvPr>
          <p:cNvSpPr>
            <a:spLocks noChangeArrowheads="1"/>
          </p:cNvSpPr>
          <p:nvPr/>
        </p:nvSpPr>
        <p:spPr bwMode="auto">
          <a:xfrm>
            <a:off x="228600" y="2034868"/>
            <a:ext cx="6629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err="1">
                <a:solidFill>
                  <a:srgbClr val="FF0000"/>
                </a:solidFill>
                <a:latin typeface="Arial" panose="020B0604020202020204" pitchFamily="34" charset="0"/>
                <a:cs typeface="Arial" panose="020B0604020202020204" pitchFamily="34" charset="0"/>
              </a:rPr>
              <a:t>Đơn</a:t>
            </a:r>
            <a:r>
              <a:rPr lang="en-US" altLang="en-US" sz="2400" dirty="0">
                <a:solidFill>
                  <a:srgbClr val="FF0000"/>
                </a:solidFill>
                <a:latin typeface="Arial" panose="020B0604020202020204" pitchFamily="34" charset="0"/>
                <a:cs typeface="Arial" panose="020B0604020202020204" pitchFamily="34" charset="0"/>
              </a:rPr>
              <a:t> </a:t>
            </a:r>
            <a:r>
              <a:rPr lang="en-US" altLang="en-US" sz="2400" dirty="0" err="1">
                <a:solidFill>
                  <a:srgbClr val="FF0000"/>
                </a:solidFill>
                <a:latin typeface="Arial" panose="020B0604020202020204" pitchFamily="34" charset="0"/>
                <a:cs typeface="Arial" panose="020B0604020202020204" pitchFamily="34" charset="0"/>
              </a:rPr>
              <a:t>vị</a:t>
            </a:r>
            <a:r>
              <a:rPr lang="en-US" altLang="en-US" sz="2400" dirty="0">
                <a:solidFill>
                  <a:srgbClr val="FF0000"/>
                </a:solidFill>
                <a:latin typeface="Arial" panose="020B0604020202020204" pitchFamily="34" charset="0"/>
                <a:cs typeface="Arial" panose="020B0604020202020204" pitchFamily="34" charset="0"/>
              </a:rPr>
              <a:t> </a:t>
            </a:r>
            <a:r>
              <a:rPr lang="en-US" altLang="en-US" sz="2400" dirty="0" err="1">
                <a:solidFill>
                  <a:srgbClr val="FF0000"/>
                </a:solidFill>
                <a:latin typeface="Arial" panose="020B0604020202020204" pitchFamily="34" charset="0"/>
                <a:cs typeface="Arial" panose="020B0604020202020204" pitchFamily="34" charset="0"/>
              </a:rPr>
              <a:t>đo</a:t>
            </a:r>
            <a:r>
              <a:rPr lang="en-US" altLang="en-US" sz="2400" dirty="0">
                <a:solidFill>
                  <a:srgbClr val="FF0000"/>
                </a:solidFill>
                <a:latin typeface="Arial" panose="020B0604020202020204" pitchFamily="34" charset="0"/>
                <a:cs typeface="Arial" panose="020B0604020202020204" pitchFamily="34" charset="0"/>
              </a:rPr>
              <a:t> c</a:t>
            </a:r>
            <a:r>
              <a:rPr lang="vi-VN" altLang="en-US" sz="2400" dirty="0">
                <a:solidFill>
                  <a:srgbClr val="FF0000"/>
                </a:solidFill>
                <a:latin typeface="Arial" panose="020B0604020202020204" pitchFamily="34" charset="0"/>
                <a:cs typeface="Arial" panose="020B0604020202020204" pitchFamily="34" charset="0"/>
              </a:rPr>
              <a:t>ơ</a:t>
            </a:r>
            <a:r>
              <a:rPr lang="en-US" altLang="en-US" sz="2400" dirty="0">
                <a:solidFill>
                  <a:srgbClr val="FF0000"/>
                </a:solidFill>
                <a:latin typeface="Arial" panose="020B0604020202020204" pitchFamily="34" charset="0"/>
                <a:cs typeface="Arial" panose="020B0604020202020204" pitchFamily="34" charset="0"/>
              </a:rPr>
              <a:t> </a:t>
            </a:r>
            <a:r>
              <a:rPr lang="en-US" altLang="en-US" sz="2400" dirty="0" err="1">
                <a:solidFill>
                  <a:srgbClr val="FF0000"/>
                </a:solidFill>
                <a:latin typeface="Arial" panose="020B0604020202020204" pitchFamily="34" charset="0"/>
                <a:cs typeface="Arial" panose="020B0604020202020204" pitchFamily="34" charset="0"/>
              </a:rPr>
              <a:t>bản</a:t>
            </a:r>
            <a:r>
              <a:rPr lang="en-US" altLang="en-US" sz="2400" dirty="0">
                <a:latin typeface="Arial" panose="020B0604020202020204" pitchFamily="34" charset="0"/>
                <a:cs typeface="Arial" panose="020B0604020202020204" pitchFamily="34" charset="0"/>
              </a:rPr>
              <a:t>: Ohm (Ω). </a:t>
            </a:r>
          </a:p>
          <a:p>
            <a:pPr>
              <a:spcBef>
                <a:spcPct val="0"/>
              </a:spcBef>
              <a:buClrTx/>
              <a:buSzTx/>
              <a:buFontTx/>
              <a:buNone/>
            </a:pPr>
            <a:r>
              <a:rPr lang="en-US" altLang="en-US" sz="2400" dirty="0" err="1">
                <a:latin typeface="Arial" panose="020B0604020202020204" pitchFamily="34" charset="0"/>
                <a:cs typeface="Arial" panose="020B0604020202020204" pitchFamily="34" charset="0"/>
              </a:rPr>
              <a:t>Các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bội</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số</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của</a:t>
            </a:r>
            <a:r>
              <a:rPr lang="en-US" altLang="en-US" sz="2400" dirty="0">
                <a:latin typeface="Arial" panose="020B0604020202020204" pitchFamily="34" charset="0"/>
                <a:cs typeface="Arial" panose="020B0604020202020204" pitchFamily="34" charset="0"/>
              </a:rPr>
              <a:t> (Ω) là:</a:t>
            </a:r>
          </a:p>
          <a:p>
            <a:pPr>
              <a:spcBef>
                <a:spcPct val="0"/>
              </a:spcBef>
              <a:buClrTx/>
              <a:buSzTx/>
              <a:buFontTx/>
              <a:buNone/>
            </a:pPr>
            <a:r>
              <a:rPr lang="en-US" altLang="en-US" sz="2400" dirty="0">
                <a:latin typeface="Arial" panose="020B0604020202020204" pitchFamily="34" charset="0"/>
                <a:cs typeface="Arial" panose="020B0604020202020204" pitchFamily="34" charset="0"/>
              </a:rPr>
              <a:t>	Kilo ohm:   1KΩ = 10</a:t>
            </a:r>
            <a:r>
              <a:rPr lang="en-US" altLang="en-US" sz="2400" baseline="30000" dirty="0">
                <a:latin typeface="Arial" panose="020B0604020202020204" pitchFamily="34" charset="0"/>
                <a:cs typeface="Arial" panose="020B0604020202020204" pitchFamily="34" charset="0"/>
              </a:rPr>
              <a:t>3</a:t>
            </a:r>
            <a:r>
              <a:rPr lang="en-US" altLang="en-US" sz="2400" dirty="0">
                <a:latin typeface="Arial" panose="020B0604020202020204" pitchFamily="34" charset="0"/>
                <a:cs typeface="Arial" panose="020B0604020202020204" pitchFamily="34" charset="0"/>
              </a:rPr>
              <a:t>Ω,</a:t>
            </a:r>
          </a:p>
          <a:p>
            <a:pPr>
              <a:spcBef>
                <a:spcPct val="0"/>
              </a:spcBef>
              <a:buClrTx/>
              <a:buSzTx/>
              <a:buFontTx/>
              <a:buNone/>
            </a:pPr>
            <a:r>
              <a:rPr lang="en-US" altLang="en-US" sz="2400" dirty="0">
                <a:latin typeface="Arial" panose="020B0604020202020204" pitchFamily="34" charset="0"/>
                <a:cs typeface="Arial" panose="020B0604020202020204" pitchFamily="34" charset="0"/>
              </a:rPr>
              <a:t> 	Mega ohm: 1MΩ = 10</a:t>
            </a:r>
            <a:r>
              <a:rPr lang="en-US" altLang="en-US" sz="2400" baseline="30000" dirty="0">
                <a:latin typeface="Arial" panose="020B0604020202020204" pitchFamily="34" charset="0"/>
                <a:cs typeface="Arial" panose="020B0604020202020204" pitchFamily="34" charset="0"/>
              </a:rPr>
              <a:t>6</a:t>
            </a:r>
            <a:r>
              <a:rPr lang="en-US" altLang="en-US" sz="2400" dirty="0">
                <a:latin typeface="Arial" panose="020B0604020202020204" pitchFamily="34" charset="0"/>
                <a:cs typeface="Arial" panose="020B0604020202020204" pitchFamily="34" charset="0"/>
              </a:rPr>
              <a:t> Ω</a:t>
            </a:r>
          </a:p>
          <a:p>
            <a:pPr>
              <a:spcBef>
                <a:spcPct val="0"/>
              </a:spcBef>
              <a:buClrTx/>
              <a:buSzTx/>
              <a:buFontTx/>
              <a:buNone/>
            </a:pPr>
            <a:r>
              <a:rPr lang="en-US" altLang="en-US" sz="2400" dirty="0">
                <a:latin typeface="Arial" panose="020B0604020202020204" pitchFamily="34" charset="0"/>
                <a:cs typeface="Arial" panose="020B0604020202020204" pitchFamily="34" charset="0"/>
              </a:rPr>
              <a:t>	Giga ohm:  1GΩ</a:t>
            </a:r>
            <a:endParaRPr lang="el-GR" altLang="en-US" sz="2400" dirty="0">
              <a:latin typeface="Arial" panose="020B0604020202020204" pitchFamily="34" charset="0"/>
              <a:cs typeface="Arial" panose="020B0604020202020204" pitchFamily="34" charset="0"/>
            </a:endParaRPr>
          </a:p>
        </p:txBody>
      </p:sp>
      <p:sp>
        <p:nvSpPr>
          <p:cNvPr id="8" name="Text Box 6">
            <a:extLst>
              <a:ext uri="{FF2B5EF4-FFF2-40B4-BE49-F238E27FC236}">
                <a16:creationId xmlns:a16="http://schemas.microsoft.com/office/drawing/2014/main" id="{7833E586-7954-4988-B6FC-5D8399A20122}"/>
              </a:ext>
            </a:extLst>
          </p:cNvPr>
          <p:cNvSpPr txBox="1">
            <a:spLocks noChangeArrowheads="1"/>
          </p:cNvSpPr>
          <p:nvPr/>
        </p:nvSpPr>
        <p:spPr bwMode="auto">
          <a:xfrm>
            <a:off x="0" y="144778"/>
            <a:ext cx="52489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VNI-Times" pitchFamily="2" charset="0"/>
                <a:cs typeface="Times New Roman" panose="02020603050405020304" pitchFamily="18" charset="0"/>
              </a:defRPr>
            </a:lvl1pPr>
            <a:lvl2pPr marL="742950" indent="-285750" eaLnBrk="0" hangingPunct="0">
              <a:defRPr sz="2800">
                <a:solidFill>
                  <a:schemeClr val="tx1"/>
                </a:solidFill>
                <a:latin typeface="VNI-Times" pitchFamily="2" charset="0"/>
                <a:cs typeface="Times New Roman" panose="02020603050405020304" pitchFamily="18" charset="0"/>
              </a:defRPr>
            </a:lvl2pPr>
            <a:lvl3pPr marL="1143000" indent="-228600" eaLnBrk="0" hangingPunct="0">
              <a:defRPr sz="2800">
                <a:solidFill>
                  <a:schemeClr val="tx1"/>
                </a:solidFill>
                <a:latin typeface="VNI-Times" pitchFamily="2" charset="0"/>
                <a:cs typeface="Times New Roman" panose="02020603050405020304" pitchFamily="18" charset="0"/>
              </a:defRPr>
            </a:lvl3pPr>
            <a:lvl4pPr marL="1600200" indent="-228600" eaLnBrk="0" hangingPunct="0">
              <a:defRPr sz="2800">
                <a:solidFill>
                  <a:schemeClr val="tx1"/>
                </a:solidFill>
                <a:latin typeface="VNI-Times" pitchFamily="2" charset="0"/>
                <a:cs typeface="Times New Roman" panose="02020603050405020304" pitchFamily="18" charset="0"/>
              </a:defRPr>
            </a:lvl4pPr>
            <a:lvl5pPr marL="2057400" indent="-228600" eaLnBrk="0" hangingPunct="0">
              <a:defRPr sz="2800">
                <a:solidFill>
                  <a:schemeClr val="tx1"/>
                </a:solidFill>
                <a:latin typeface="VNI-Times" pitchFamily="2"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VNI-Times" pitchFamily="2" charset="0"/>
                <a:cs typeface="Times New Roman" panose="02020603050405020304" pitchFamily="18" charset="0"/>
              </a:defRPr>
            </a:lvl9pPr>
          </a:lstStyle>
          <a:p>
            <a:pPr algn="ctr" eaLnBrk="1" hangingPunct="1">
              <a:spcBef>
                <a:spcPct val="50000"/>
              </a:spcBef>
            </a:pPr>
            <a:r>
              <a:rPr lang="en-US" altLang="en-US" b="1" dirty="0">
                <a:solidFill>
                  <a:srgbClr val="0000CC"/>
                </a:solidFill>
                <a:latin typeface="Times New Roman" panose="02020603050405020304" pitchFamily="18" charset="0"/>
              </a:rPr>
              <a:t>I. </a:t>
            </a:r>
            <a:r>
              <a:rPr lang="en-US" altLang="en-US" b="1" dirty="0" err="1">
                <a:solidFill>
                  <a:srgbClr val="0000CC"/>
                </a:solidFill>
                <a:latin typeface="Times New Roman" panose="02020603050405020304" pitchFamily="18" charset="0"/>
              </a:rPr>
              <a:t>Định</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nghĩa</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và</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kí</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hiệu</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điện</a:t>
            </a:r>
            <a:r>
              <a:rPr lang="en-US" altLang="en-US" b="1" dirty="0">
                <a:solidFill>
                  <a:srgbClr val="0000CC"/>
                </a:solidFill>
                <a:latin typeface="Times New Roman" panose="02020603050405020304" pitchFamily="18" charset="0"/>
              </a:rPr>
              <a:t> </a:t>
            </a:r>
            <a:r>
              <a:rPr lang="en-US" altLang="en-US" b="1" dirty="0" err="1">
                <a:solidFill>
                  <a:srgbClr val="0000CC"/>
                </a:solidFill>
                <a:latin typeface="Times New Roman" panose="02020603050405020304" pitchFamily="18" charset="0"/>
              </a:rPr>
              <a:t>trở</a:t>
            </a:r>
            <a:endParaRPr lang="en-US" altLang="en-US" b="1" dirty="0">
              <a:solidFill>
                <a:srgbClr val="0000CC"/>
              </a:solidFill>
              <a:latin typeface="Times New Roman" panose="02020603050405020304" pitchFamily="18" charset="0"/>
            </a:endParaRPr>
          </a:p>
        </p:txBody>
      </p:sp>
      <p:sp>
        <p:nvSpPr>
          <p:cNvPr id="10" name="TextBox 9">
            <a:extLst>
              <a:ext uri="{FF2B5EF4-FFF2-40B4-BE49-F238E27FC236}">
                <a16:creationId xmlns:a16="http://schemas.microsoft.com/office/drawing/2014/main" id="{8CC16F77-1654-4E6F-87F6-1C9EB6EC0336}"/>
              </a:ext>
            </a:extLst>
          </p:cNvPr>
          <p:cNvSpPr txBox="1"/>
          <p:nvPr/>
        </p:nvSpPr>
        <p:spPr>
          <a:xfrm>
            <a:off x="228600" y="3973860"/>
            <a:ext cx="8499485" cy="461665"/>
          </a:xfrm>
          <a:prstGeom prst="rect">
            <a:avLst/>
          </a:prstGeom>
          <a:noFill/>
        </p:spPr>
        <p:txBody>
          <a:bodyPr wrap="square" rtlCol="0">
            <a:spAutoFit/>
          </a:bodyPr>
          <a:lstStyle/>
          <a:p>
            <a:pPr algn="just"/>
            <a:r>
              <a:rPr lang="en-US" sz="2400" dirty="0" err="1">
                <a:solidFill>
                  <a:srgbClr val="FF0000"/>
                </a:solidFill>
                <a:latin typeface="Arial" panose="020B0604020202020204" pitchFamily="34" charset="0"/>
                <a:cs typeface="Arial" panose="020B0604020202020204" pitchFamily="34" charset="0"/>
              </a:rPr>
              <a:t>Kí</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hiệu</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điện</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trở</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trên</a:t>
            </a:r>
            <a:r>
              <a:rPr lang="en-US" sz="2400" dirty="0">
                <a:solidFill>
                  <a:srgbClr val="FF0000"/>
                </a:solidFill>
                <a:latin typeface="Arial" panose="020B0604020202020204" pitchFamily="34" charset="0"/>
                <a:cs typeface="Arial" panose="020B0604020202020204" pitchFamily="34" charset="0"/>
              </a:rPr>
              <a:t> s</a:t>
            </a:r>
            <a:r>
              <a:rPr lang="vi-VN" sz="2400" dirty="0">
                <a:solidFill>
                  <a:srgbClr val="FF0000"/>
                </a:solidFill>
                <a:latin typeface="Arial" panose="020B0604020202020204" pitchFamily="34" charset="0"/>
                <a:cs typeface="Arial" panose="020B0604020202020204" pitchFamily="34" charset="0"/>
              </a:rPr>
              <a:t>ơ</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đồ</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mạch</a:t>
            </a:r>
            <a:endParaRPr lang="en-US"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8A0FC8F-8881-4662-96BF-5ACA100B34AC}"/>
              </a:ext>
            </a:extLst>
          </p:cNvPr>
          <p:cNvPicPr>
            <a:picLocks noChangeAspect="1"/>
          </p:cNvPicPr>
          <p:nvPr/>
        </p:nvPicPr>
        <p:blipFill rotWithShape="1">
          <a:blip r:embed="rId2"/>
          <a:srcRect r="50000"/>
          <a:stretch/>
        </p:blipFill>
        <p:spPr>
          <a:xfrm>
            <a:off x="710248" y="4627985"/>
            <a:ext cx="2209800" cy="828675"/>
          </a:xfrm>
          <a:prstGeom prst="rect">
            <a:avLst/>
          </a:prstGeom>
        </p:spPr>
      </p:pic>
      <p:pic>
        <p:nvPicPr>
          <p:cNvPr id="9" name="Picture 8">
            <a:extLst>
              <a:ext uri="{FF2B5EF4-FFF2-40B4-BE49-F238E27FC236}">
                <a16:creationId xmlns:a16="http://schemas.microsoft.com/office/drawing/2014/main" id="{9469BA6D-FBB6-4F58-8178-2C1A344A745B}"/>
              </a:ext>
            </a:extLst>
          </p:cNvPr>
          <p:cNvPicPr>
            <a:picLocks noChangeAspect="1"/>
          </p:cNvPicPr>
          <p:nvPr/>
        </p:nvPicPr>
        <p:blipFill rotWithShape="1">
          <a:blip r:embed="rId3"/>
          <a:srcRect l="46279"/>
          <a:stretch/>
        </p:blipFill>
        <p:spPr>
          <a:xfrm>
            <a:off x="5670871" y="4627984"/>
            <a:ext cx="2374257" cy="828675"/>
          </a:xfrm>
          <a:prstGeom prst="rect">
            <a:avLst/>
          </a:prstGeom>
        </p:spPr>
      </p:pic>
      <p:sp>
        <p:nvSpPr>
          <p:cNvPr id="11" name="Rectangle 10">
            <a:extLst>
              <a:ext uri="{FF2B5EF4-FFF2-40B4-BE49-F238E27FC236}">
                <a16:creationId xmlns:a16="http://schemas.microsoft.com/office/drawing/2014/main" id="{94561B74-C2BB-4BB6-A327-9B8D24B55D1C}"/>
              </a:ext>
            </a:extLst>
          </p:cNvPr>
          <p:cNvSpPr/>
          <p:nvPr/>
        </p:nvSpPr>
        <p:spPr>
          <a:xfrm>
            <a:off x="0" y="5666380"/>
            <a:ext cx="4147289"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Ký</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hiệu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theo</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chuẩn</a:t>
            </a:r>
            <a:r>
              <a:rPr lang="en-US" i="1" dirty="0">
                <a:latin typeface="Arial" panose="020B0604020202020204" pitchFamily="34" charset="0"/>
                <a:cs typeface="Arial" panose="020B0604020202020204" pitchFamily="34" charset="0"/>
              </a:rPr>
              <a:t> US (United States)</a:t>
            </a:r>
            <a:endParaRPr lang="en-US" i="1" dirty="0"/>
          </a:p>
        </p:txBody>
      </p:sp>
      <p:sp>
        <p:nvSpPr>
          <p:cNvPr id="12" name="Rectangle 11">
            <a:extLst>
              <a:ext uri="{FF2B5EF4-FFF2-40B4-BE49-F238E27FC236}">
                <a16:creationId xmlns:a16="http://schemas.microsoft.com/office/drawing/2014/main" id="{2FAEED8A-CB40-4AA1-90EE-E1CB82EF8B3A}"/>
              </a:ext>
            </a:extLst>
          </p:cNvPr>
          <p:cNvSpPr/>
          <p:nvPr/>
        </p:nvSpPr>
        <p:spPr>
          <a:xfrm>
            <a:off x="4450931" y="5710105"/>
            <a:ext cx="4814138"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Kí</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hiệu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theo</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tiêu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chuẩn</a:t>
            </a:r>
            <a:r>
              <a:rPr lang="en-US" i="1" dirty="0">
                <a:latin typeface="Arial" panose="020B0604020202020204" pitchFamily="34" charset="0"/>
                <a:cs typeface="Arial" panose="020B0604020202020204" pitchFamily="34" charset="0"/>
              </a:rPr>
              <a:t> EU (European Union)</a:t>
            </a:r>
            <a:endParaRPr lang="en-US" i="1" dirty="0"/>
          </a:p>
        </p:txBody>
      </p:sp>
      <p:sp>
        <p:nvSpPr>
          <p:cNvPr id="3" name="Slide Number Placeholder 2">
            <a:extLst>
              <a:ext uri="{FF2B5EF4-FFF2-40B4-BE49-F238E27FC236}">
                <a16:creationId xmlns:a16="http://schemas.microsoft.com/office/drawing/2014/main" id="{76E1E99B-9D7D-4FB9-B7D9-610D3798DD16}"/>
              </a:ext>
            </a:extLst>
          </p:cNvPr>
          <p:cNvSpPr>
            <a:spLocks noGrp="1"/>
          </p:cNvSpPr>
          <p:nvPr>
            <p:ph type="sldNum" sz="quarter" idx="12"/>
          </p:nvPr>
        </p:nvSpPr>
        <p:spPr/>
        <p:txBody>
          <a:bodyPr/>
          <a:lstStyle/>
          <a:p>
            <a:fld id="{B83F57A9-2042-402F-BDCA-8A885899B54F}" type="slidenum">
              <a:rPr lang="en-US" sz="2000" b="1" smtClean="0">
                <a:solidFill>
                  <a:schemeClr val="tx1"/>
                </a:solidFill>
              </a:rPr>
              <a:t>7</a:t>
            </a:fld>
            <a:endParaRPr lang="en-US" sz="2000" b="1" dirty="0">
              <a:solidFill>
                <a:schemeClr val="tx1"/>
              </a:solidFill>
            </a:endParaRPr>
          </a:p>
        </p:txBody>
      </p:sp>
    </p:spTree>
    <p:extLst>
      <p:ext uri="{BB962C8B-B14F-4D97-AF65-F5344CB8AC3E}">
        <p14:creationId xmlns:p14="http://schemas.microsoft.com/office/powerpoint/2010/main" val="14585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79387" y="299134"/>
            <a:ext cx="896461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lgn="just">
              <a:buFont typeface="Arial" panose="020B0604020202020204" pitchFamily="34" charset="0"/>
              <a:buChar char="•"/>
            </a:pP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trở</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đặc</a:t>
            </a:r>
            <a:r>
              <a:rPr lang="en-US" altLang="en-US" sz="2600" dirty="0">
                <a:solidFill>
                  <a:srgbClr val="0000CC"/>
                </a:solidFill>
                <a:latin typeface="Times New Roman" panose="02020603050405020304" pitchFamily="18" charset="0"/>
              </a:rPr>
              <a:t> tr</a:t>
            </a:r>
            <a:r>
              <a:rPr lang="vi-VN" altLang="en-US" sz="2600" dirty="0">
                <a:solidFill>
                  <a:srgbClr val="0000CC"/>
                </a:solidFill>
                <a:latin typeface="Times New Roman" panose="02020603050405020304" pitchFamily="18" charset="0"/>
              </a:rPr>
              <a:t>ư</a:t>
            </a:r>
            <a:r>
              <a:rPr lang="en-US" altLang="en-US" sz="2600" dirty="0">
                <a:solidFill>
                  <a:srgbClr val="0000CC"/>
                </a:solidFill>
                <a:latin typeface="Times New Roman" panose="02020603050405020304" pitchFamily="18" charset="0"/>
              </a:rPr>
              <a:t>ng </a:t>
            </a:r>
            <a:r>
              <a:rPr lang="en-US" altLang="en-US" sz="2600" dirty="0" err="1">
                <a:solidFill>
                  <a:srgbClr val="0000CC"/>
                </a:solidFill>
                <a:latin typeface="Times New Roman" panose="02020603050405020304" pitchFamily="18" charset="0"/>
              </a:rPr>
              <a:t>cho</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sự</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cản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trở</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dòng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của</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vật</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dẫn</a:t>
            </a:r>
            <a:r>
              <a:rPr lang="en-US" altLang="en-US" sz="2600" dirty="0">
                <a:solidFill>
                  <a:srgbClr val="0000CC"/>
                </a:solidFill>
                <a:latin typeface="Times New Roman" panose="02020603050405020304" pitchFamily="18" charset="0"/>
              </a:rPr>
              <a:t>. Quan </a:t>
            </a:r>
            <a:r>
              <a:rPr lang="en-US" altLang="en-US" sz="2600" dirty="0" err="1">
                <a:solidFill>
                  <a:srgbClr val="0000CC"/>
                </a:solidFill>
                <a:latin typeface="Times New Roman" panose="02020603050405020304" pitchFamily="18" charset="0"/>
              </a:rPr>
              <a:t>hệ</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hàm</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số</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giữa</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dòng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và</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áp</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trên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một</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đoạn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mạch</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phụ</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thuộc</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vào</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trở</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theo</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Định</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luật</a:t>
            </a:r>
            <a:r>
              <a:rPr lang="en-US" altLang="en-US" sz="2600" dirty="0">
                <a:solidFill>
                  <a:srgbClr val="0000CC"/>
                </a:solidFill>
                <a:latin typeface="Times New Roman" panose="02020603050405020304" pitchFamily="18" charset="0"/>
              </a:rPr>
              <a:t> ohm</a:t>
            </a:r>
            <a:endParaRPr lang="en-US" altLang="en-US" sz="2600" dirty="0">
              <a:latin typeface="Times New Roman" panose="02020603050405020304" pitchFamily="18" charset="0"/>
            </a:endParaRPr>
          </a:p>
        </p:txBody>
      </p:sp>
      <p:graphicFrame>
        <p:nvGraphicFramePr>
          <p:cNvPr id="7" name="Object 6">
            <a:extLst>
              <a:ext uri="{FF2B5EF4-FFF2-40B4-BE49-F238E27FC236}">
                <a16:creationId xmlns:a16="http://schemas.microsoft.com/office/drawing/2014/main" id="{2F0D573A-2C96-43F7-91A7-939B1CB3B735}"/>
              </a:ext>
            </a:extLst>
          </p:cNvPr>
          <p:cNvGraphicFramePr>
            <a:graphicFrameLocks noChangeAspect="1"/>
          </p:cNvGraphicFramePr>
          <p:nvPr>
            <p:extLst>
              <p:ext uri="{D42A27DB-BD31-4B8C-83A1-F6EECF244321}">
                <p14:modId xmlns:p14="http://schemas.microsoft.com/office/powerpoint/2010/main" val="4173739317"/>
              </p:ext>
            </p:extLst>
          </p:nvPr>
        </p:nvGraphicFramePr>
        <p:xfrm>
          <a:off x="3606603" y="1898215"/>
          <a:ext cx="965397" cy="932462"/>
        </p:xfrm>
        <a:graphic>
          <a:graphicData uri="http://schemas.openxmlformats.org/presentationml/2006/ole">
            <mc:AlternateContent xmlns:mc="http://schemas.openxmlformats.org/markup-compatibility/2006">
              <mc:Choice xmlns:v="urn:schemas-microsoft-com:vml" Requires="v">
                <p:oleObj name="Equation" r:id="rId2" imgW="749160" imgH="723600" progId="Equation.DSMT4">
                  <p:embed/>
                </p:oleObj>
              </mc:Choice>
              <mc:Fallback>
                <p:oleObj name="Equation" r:id="rId2" imgW="749160" imgH="723600" progId="Equation.DSMT4">
                  <p:embed/>
                  <p:pic>
                    <p:nvPicPr>
                      <p:cNvPr id="2" name="Object 1">
                        <a:extLst>
                          <a:ext uri="{FF2B5EF4-FFF2-40B4-BE49-F238E27FC236}">
                            <a16:creationId xmlns:a16="http://schemas.microsoft.com/office/drawing/2014/main" id="{335CDEB5-FD1B-49A7-B2C9-207BF85588CC}"/>
                          </a:ext>
                        </a:extLst>
                      </p:cNvPr>
                      <p:cNvPicPr/>
                      <p:nvPr/>
                    </p:nvPicPr>
                    <p:blipFill>
                      <a:blip r:embed="rId3"/>
                      <a:stretch>
                        <a:fillRect/>
                      </a:stretch>
                    </p:blipFill>
                    <p:spPr>
                      <a:xfrm>
                        <a:off x="3606603" y="1898215"/>
                        <a:ext cx="965397" cy="932462"/>
                      </a:xfrm>
                      <a:prstGeom prst="rect">
                        <a:avLst/>
                      </a:prstGeom>
                    </p:spPr>
                  </p:pic>
                </p:oleObj>
              </mc:Fallback>
            </mc:AlternateContent>
          </a:graphicData>
        </a:graphic>
      </p:graphicFrame>
      <p:sp>
        <p:nvSpPr>
          <p:cNvPr id="14" name="Text Box 5">
            <a:extLst>
              <a:ext uri="{FF2B5EF4-FFF2-40B4-BE49-F238E27FC236}">
                <a16:creationId xmlns:a16="http://schemas.microsoft.com/office/drawing/2014/main" id="{7C51CD84-5A31-45ED-B2CB-2D48CAE5A96E}"/>
              </a:ext>
            </a:extLst>
          </p:cNvPr>
          <p:cNvSpPr txBox="1">
            <a:spLocks noChangeArrowheads="1"/>
          </p:cNvSpPr>
          <p:nvPr/>
        </p:nvSpPr>
        <p:spPr bwMode="auto">
          <a:xfrm>
            <a:off x="179386" y="3137096"/>
            <a:ext cx="89646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lgn="just">
              <a:buFont typeface="Arial" panose="020B0604020202020204" pitchFamily="34" charset="0"/>
              <a:buChar char="•"/>
            </a:pPr>
            <a:r>
              <a:rPr lang="en-US" altLang="en-US" sz="2600" dirty="0">
                <a:solidFill>
                  <a:srgbClr val="0000CC"/>
                </a:solidFill>
                <a:latin typeface="Times New Roman" panose="02020603050405020304" pitchFamily="18" charset="0"/>
              </a:rPr>
              <a:t>Ph</a:t>
            </a:r>
            <a:r>
              <a:rPr lang="vi-VN" altLang="en-US" sz="2600" dirty="0">
                <a:solidFill>
                  <a:srgbClr val="0000CC"/>
                </a:solidFill>
                <a:latin typeface="Times New Roman" panose="02020603050405020304" pitchFamily="18" charset="0"/>
              </a:rPr>
              <a:t>ư</a:t>
            </a:r>
            <a:r>
              <a:rPr lang="en-US" altLang="en-US" sz="2600" dirty="0" err="1">
                <a:solidFill>
                  <a:srgbClr val="0000CC"/>
                </a:solidFill>
                <a:latin typeface="Times New Roman" panose="02020603050405020304" pitchFamily="18" charset="0"/>
              </a:rPr>
              <a:t>ơng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trình</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của</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định</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luật</a:t>
            </a:r>
            <a:r>
              <a:rPr lang="en-US" altLang="en-US" sz="2600" dirty="0">
                <a:solidFill>
                  <a:srgbClr val="0000CC"/>
                </a:solidFill>
                <a:latin typeface="Times New Roman" panose="02020603050405020304" pitchFamily="18" charset="0"/>
              </a:rPr>
              <a:t> Ohm </a:t>
            </a:r>
            <a:r>
              <a:rPr lang="en-US" altLang="en-US" sz="2600" dirty="0" err="1">
                <a:solidFill>
                  <a:srgbClr val="0000CC"/>
                </a:solidFill>
                <a:latin typeface="Times New Roman" panose="02020603050405020304" pitchFamily="18" charset="0"/>
              </a:rPr>
              <a:t>cho</a:t>
            </a:r>
            <a:r>
              <a:rPr lang="en-US" altLang="en-US" sz="2600" dirty="0">
                <a:solidFill>
                  <a:srgbClr val="0000CC"/>
                </a:solidFill>
                <a:latin typeface="Times New Roman" panose="02020603050405020304" pitchFamily="18" charset="0"/>
              </a:rPr>
              <a:t> ta </a:t>
            </a:r>
            <a:r>
              <a:rPr lang="en-US" altLang="en-US" sz="2600" dirty="0" err="1">
                <a:solidFill>
                  <a:srgbClr val="0000CC"/>
                </a:solidFill>
                <a:latin typeface="Times New Roman" panose="02020603050405020304" pitchFamily="18" charset="0"/>
              </a:rPr>
              <a:t>nguyên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lí</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điều</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khiển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dòng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và</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áp</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của</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trở</a:t>
            </a:r>
            <a:r>
              <a:rPr lang="en-US" altLang="en-US" sz="2600" dirty="0">
                <a:solidFill>
                  <a:srgbClr val="0000CC"/>
                </a:solidFill>
                <a:latin typeface="Times New Roman" panose="02020603050405020304" pitchFamily="18" charset="0"/>
              </a:rPr>
              <a:t>:</a:t>
            </a:r>
          </a:p>
          <a:p>
            <a:pPr algn="just"/>
            <a:r>
              <a:rPr lang="en-US" altLang="en-US" sz="2600"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Điều</a:t>
            </a:r>
            <a:r>
              <a:rPr lang="en-US" altLang="en-US" sz="2600" i="1"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khiển</a:t>
            </a:r>
            <a:r>
              <a:rPr lang="en-US" altLang="en-US" sz="2600" i="1"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dòng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cho</a:t>
            </a:r>
            <a:r>
              <a:rPr lang="en-US" altLang="en-US" sz="2600" dirty="0">
                <a:solidFill>
                  <a:srgbClr val="0000CC"/>
                </a:solidFill>
                <a:latin typeface="Times New Roman" panose="02020603050405020304" pitchFamily="18" charset="0"/>
              </a:rPr>
              <a:t> V = const, </a:t>
            </a:r>
            <a:r>
              <a:rPr lang="en-US" altLang="en-US" sz="2600" dirty="0" err="1">
                <a:solidFill>
                  <a:srgbClr val="0000CC"/>
                </a:solidFill>
                <a:latin typeface="Times New Roman" panose="02020603050405020304" pitchFamily="18" charset="0"/>
              </a:rPr>
              <a:t>dòng</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I </a:t>
            </a:r>
            <a:r>
              <a:rPr lang="en-US" altLang="en-US" sz="2600" dirty="0" err="1">
                <a:solidFill>
                  <a:srgbClr val="0000CC"/>
                </a:solidFill>
                <a:latin typeface="Times New Roman" panose="02020603050405020304" pitchFamily="18" charset="0"/>
              </a:rPr>
              <a:t>tỉ</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lệ</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nghịch</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với</a:t>
            </a:r>
            <a:r>
              <a:rPr lang="en-US" altLang="en-US" sz="2600" dirty="0">
                <a:solidFill>
                  <a:srgbClr val="0000CC"/>
                </a:solidFill>
                <a:latin typeface="Times New Roman" panose="02020603050405020304" pitchFamily="18" charset="0"/>
              </a:rPr>
              <a:t> R.</a:t>
            </a:r>
          </a:p>
          <a:p>
            <a:pPr algn="just"/>
            <a:r>
              <a:rPr lang="en-US" altLang="en-US" sz="2600"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Điều</a:t>
            </a:r>
            <a:r>
              <a:rPr lang="en-US" altLang="en-US" sz="2600" i="1"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khiển</a:t>
            </a:r>
            <a:r>
              <a:rPr lang="en-US" altLang="en-US" sz="2600" i="1" dirty="0">
                <a:solidFill>
                  <a:srgbClr val="0000CC"/>
                </a:solidFill>
                <a:latin typeface="Times New Roman" panose="02020603050405020304" pitchFamily="18" charset="0"/>
              </a:rPr>
              <a:t> </a:t>
            </a:r>
            <a:r>
              <a:rPr lang="en-US" altLang="en-US" sz="2600" i="1" dirty="0" err="1">
                <a:solidFill>
                  <a:srgbClr val="0000CC"/>
                </a:solidFill>
                <a:latin typeface="Times New Roman" panose="02020603050405020304" pitchFamily="18" charset="0"/>
              </a:rPr>
              <a:t>áp</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cho</a:t>
            </a:r>
            <a:r>
              <a:rPr lang="en-US" altLang="en-US" sz="2600" dirty="0">
                <a:solidFill>
                  <a:srgbClr val="0000CC"/>
                </a:solidFill>
                <a:latin typeface="Times New Roman" panose="02020603050405020304" pitchFamily="18" charset="0"/>
              </a:rPr>
              <a:t> I = const, </a:t>
            </a:r>
            <a:r>
              <a:rPr lang="en-US" altLang="en-US" sz="2600" dirty="0" err="1">
                <a:solidFill>
                  <a:srgbClr val="0000CC"/>
                </a:solidFill>
                <a:latin typeface="Times New Roman" panose="02020603050405020304" pitchFamily="18" charset="0"/>
              </a:rPr>
              <a:t>điện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áp</a:t>
            </a:r>
            <a:r>
              <a:rPr lang="en-US" altLang="en-US" sz="2600" dirty="0">
                <a:solidFill>
                  <a:srgbClr val="0000CC"/>
                </a:solidFill>
                <a:latin typeface="Times New Roman" panose="02020603050405020304" pitchFamily="18" charset="0"/>
              </a:rPr>
              <a:t> V </a:t>
            </a:r>
            <a:r>
              <a:rPr lang="en-US" altLang="en-US" sz="2600" dirty="0" err="1">
                <a:solidFill>
                  <a:srgbClr val="0000CC"/>
                </a:solidFill>
                <a:latin typeface="Times New Roman" panose="02020603050405020304" pitchFamily="18" charset="0"/>
              </a:rPr>
              <a:t>tỉ</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lệ</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thuận</a:t>
            </a:r>
            <a:r>
              <a:rPr lang="en-US" altLang="en-US" sz="2600" dirty="0">
                <a:solidFill>
                  <a:srgbClr val="0000CC"/>
                </a:solidFill>
                <a:latin typeface="Times New Roman" panose="02020603050405020304" pitchFamily="18" charset="0"/>
              </a:rPr>
              <a:t> </a:t>
            </a:r>
            <a:r>
              <a:rPr lang="en-US" altLang="en-US" sz="2600" dirty="0" err="1">
                <a:solidFill>
                  <a:srgbClr val="0000CC"/>
                </a:solidFill>
                <a:latin typeface="Times New Roman" panose="02020603050405020304" pitchFamily="18" charset="0"/>
              </a:rPr>
              <a:t>với</a:t>
            </a:r>
            <a:r>
              <a:rPr lang="en-US" altLang="en-US" sz="2600" dirty="0">
                <a:solidFill>
                  <a:srgbClr val="0000CC"/>
                </a:solidFill>
                <a:latin typeface="Times New Roman" panose="02020603050405020304" pitchFamily="18" charset="0"/>
              </a:rPr>
              <a:t> R</a:t>
            </a:r>
            <a:endParaRPr lang="en-US" altLang="en-US" sz="2600"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C028F541-5C48-4452-8F2E-77A0E1B93C5A}"/>
              </a:ext>
            </a:extLst>
          </p:cNvPr>
          <p:cNvSpPr>
            <a:spLocks noGrp="1"/>
          </p:cNvSpPr>
          <p:nvPr>
            <p:ph type="sldNum" sz="quarter" idx="12"/>
          </p:nvPr>
        </p:nvSpPr>
        <p:spPr/>
        <p:txBody>
          <a:bodyPr/>
          <a:lstStyle/>
          <a:p>
            <a:pPr>
              <a:defRPr/>
            </a:pPr>
            <a:fld id="{5C77C8BA-C243-4ABA-B072-3C196D851B37}" type="slidenum">
              <a:rPr lang="en-US" sz="2000" smtClean="0"/>
              <a:pPr>
                <a:defRPr/>
              </a:pPr>
              <a:t>8</a:t>
            </a:fld>
            <a:endParaRPr lang="en-US" sz="2000" dirty="0"/>
          </a:p>
        </p:txBody>
      </p:sp>
    </p:spTree>
    <p:extLst>
      <p:ext uri="{BB962C8B-B14F-4D97-AF65-F5344CB8AC3E}">
        <p14:creationId xmlns:p14="http://schemas.microsoft.com/office/powerpoint/2010/main" val="45626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79387" y="407205"/>
            <a:ext cx="8785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dirty="0" err="1">
                <a:solidFill>
                  <a:srgbClr val="0000CC"/>
                </a:solidFill>
                <a:latin typeface="Times New Roman" panose="02020603050405020304" pitchFamily="18" charset="0"/>
              </a:rPr>
              <a:t>Điện</a:t>
            </a:r>
            <a:r>
              <a:rPr lang="en-US" altLang="en-US" sz="2800" b="1" dirty="0">
                <a:solidFill>
                  <a:srgbClr val="0000CC"/>
                </a:solidFill>
                <a:latin typeface="Times New Roman" panose="02020603050405020304" pitchFamily="18" charset="0"/>
              </a:rPr>
              <a:t> </a:t>
            </a:r>
            <a:r>
              <a:rPr lang="en-US" altLang="en-US" sz="2800" b="1" dirty="0" err="1">
                <a:solidFill>
                  <a:srgbClr val="0000CC"/>
                </a:solidFill>
                <a:latin typeface="Times New Roman" panose="02020603050405020304" pitchFamily="18" charset="0"/>
              </a:rPr>
              <a:t>trở</a:t>
            </a:r>
            <a:r>
              <a:rPr lang="en-US" altLang="en-US" sz="2800" b="1" dirty="0">
                <a:solidFill>
                  <a:srgbClr val="0000CC"/>
                </a:solidFill>
                <a:latin typeface="Times New Roman" panose="02020603050405020304" pitchFamily="18" charset="0"/>
              </a:rPr>
              <a:t> </a:t>
            </a:r>
            <a:r>
              <a:rPr lang="en-US" altLang="en-US" sz="2800" b="1" dirty="0" err="1">
                <a:solidFill>
                  <a:srgbClr val="0000CC"/>
                </a:solidFill>
                <a:latin typeface="Times New Roman" panose="02020603050405020304" pitchFamily="18" charset="0"/>
              </a:rPr>
              <a:t>của</a:t>
            </a:r>
            <a:r>
              <a:rPr lang="en-US" altLang="en-US" sz="2800" b="1" dirty="0">
                <a:solidFill>
                  <a:srgbClr val="0000CC"/>
                </a:solidFill>
                <a:latin typeface="Times New Roman" panose="02020603050405020304" pitchFamily="18" charset="0"/>
              </a:rPr>
              <a:t> </a:t>
            </a:r>
            <a:r>
              <a:rPr lang="en-US" altLang="en-US" sz="2800" b="1" dirty="0" err="1">
                <a:solidFill>
                  <a:srgbClr val="0000CC"/>
                </a:solidFill>
                <a:latin typeface="Times New Roman" panose="02020603050405020304" pitchFamily="18" charset="0"/>
              </a:rPr>
              <a:t>dây</a:t>
            </a:r>
            <a:r>
              <a:rPr lang="en-US" altLang="en-US" sz="2800" b="1" dirty="0">
                <a:solidFill>
                  <a:srgbClr val="0000CC"/>
                </a:solidFill>
                <a:latin typeface="Times New Roman" panose="02020603050405020304" pitchFamily="18" charset="0"/>
              </a:rPr>
              <a:t> </a:t>
            </a:r>
            <a:r>
              <a:rPr lang="en-US" altLang="en-US" sz="2800" b="1" dirty="0" err="1">
                <a:solidFill>
                  <a:srgbClr val="0000CC"/>
                </a:solidFill>
                <a:latin typeface="Times New Roman" panose="02020603050405020304" pitchFamily="18" charset="0"/>
              </a:rPr>
              <a:t>dẫn</a:t>
            </a:r>
            <a:r>
              <a:rPr lang="en-US" altLang="en-US" sz="2800" b="1" dirty="0">
                <a:solidFill>
                  <a:srgbClr val="0000CC"/>
                </a:solidFill>
                <a:latin typeface="Times New Roman" panose="02020603050405020304" pitchFamily="18" charset="0"/>
              </a:rPr>
              <a:t> </a:t>
            </a:r>
            <a:r>
              <a:rPr lang="en-US" altLang="en-US" sz="2800" b="1" dirty="0" err="1">
                <a:solidFill>
                  <a:srgbClr val="0000CC"/>
                </a:solidFill>
                <a:latin typeface="Times New Roman" panose="02020603050405020304" pitchFamily="18" charset="0"/>
              </a:rPr>
              <a:t>điện</a:t>
            </a:r>
            <a:r>
              <a:rPr lang="en-US" altLang="en-US" sz="2800" b="1" dirty="0">
                <a:solidFill>
                  <a:srgbClr val="0000CC"/>
                </a:solidFill>
                <a:latin typeface="Times New Roman" panose="02020603050405020304" pitchFamily="18" charset="0"/>
              </a:rPr>
              <a:t>: </a:t>
            </a:r>
            <a:r>
              <a:rPr lang="en-US" altLang="en-US" sz="2800" dirty="0" err="1">
                <a:latin typeface="Times New Roman" panose="02020603050405020304" pitchFamily="18" charset="0"/>
              </a:rPr>
              <a:t>phụ</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thuộc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bản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hình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dạng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kích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thước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dây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dẫn</a:t>
            </a:r>
            <a:r>
              <a:rPr lang="en-US" altLang="en-US" sz="2800" dirty="0">
                <a:latin typeface="Times New Roman" panose="02020603050405020304" pitchFamily="18" charset="0"/>
              </a:rPr>
              <a:t> </a:t>
            </a:r>
          </a:p>
        </p:txBody>
      </p:sp>
      <p:grpSp>
        <p:nvGrpSpPr>
          <p:cNvPr id="5" name="Group 4">
            <a:extLst>
              <a:ext uri="{FF2B5EF4-FFF2-40B4-BE49-F238E27FC236}">
                <a16:creationId xmlns:a16="http://schemas.microsoft.com/office/drawing/2014/main" id="{E1F72F33-FC9B-4AD6-8642-4DBBEB6BC97A}"/>
              </a:ext>
            </a:extLst>
          </p:cNvPr>
          <p:cNvGrpSpPr/>
          <p:nvPr/>
        </p:nvGrpSpPr>
        <p:grpSpPr>
          <a:xfrm>
            <a:off x="1822254" y="1481096"/>
            <a:ext cx="5499489" cy="3895808"/>
            <a:chOff x="999783" y="811333"/>
            <a:chExt cx="5499489" cy="3895808"/>
          </a:xfrm>
        </p:grpSpPr>
        <p:graphicFrame>
          <p:nvGraphicFramePr>
            <p:cNvPr id="7" name="Object 6">
              <a:extLst>
                <a:ext uri="{FF2B5EF4-FFF2-40B4-BE49-F238E27FC236}">
                  <a16:creationId xmlns:a16="http://schemas.microsoft.com/office/drawing/2014/main" id="{2F0D573A-2C96-43F7-91A7-939B1CB3B735}"/>
                </a:ext>
              </a:extLst>
            </p:cNvPr>
            <p:cNvGraphicFramePr>
              <a:graphicFrameLocks noChangeAspect="1"/>
            </p:cNvGraphicFramePr>
            <p:nvPr/>
          </p:nvGraphicFramePr>
          <p:xfrm>
            <a:off x="2733944" y="811333"/>
            <a:ext cx="2020887" cy="1463675"/>
          </p:xfrm>
          <a:graphic>
            <a:graphicData uri="http://schemas.openxmlformats.org/presentationml/2006/ole">
              <mc:AlternateContent xmlns:mc="http://schemas.openxmlformats.org/markup-compatibility/2006">
                <mc:Choice xmlns:v="urn:schemas-microsoft-com:vml" Requires="v">
                  <p:oleObj name="Equation" r:id="rId2" imgW="1015920" imgH="736560" progId="Equation.DSMT4">
                    <p:embed/>
                  </p:oleObj>
                </mc:Choice>
                <mc:Fallback>
                  <p:oleObj name="Equation" r:id="rId2" imgW="1015920" imgH="736560" progId="Equation.DSMT4">
                    <p:embed/>
                    <p:pic>
                      <p:nvPicPr>
                        <p:cNvPr id="7" name="Object 6">
                          <a:extLst>
                            <a:ext uri="{FF2B5EF4-FFF2-40B4-BE49-F238E27FC236}">
                              <a16:creationId xmlns:a16="http://schemas.microsoft.com/office/drawing/2014/main" id="{2F0D573A-2C96-43F7-91A7-939B1CB3B735}"/>
                            </a:ext>
                          </a:extLst>
                        </p:cNvPr>
                        <p:cNvPicPr/>
                        <p:nvPr/>
                      </p:nvPicPr>
                      <p:blipFill>
                        <a:blip r:embed="rId3"/>
                        <a:stretch>
                          <a:fillRect/>
                        </a:stretch>
                      </p:blipFill>
                      <p:spPr>
                        <a:xfrm>
                          <a:off x="2733944" y="811333"/>
                          <a:ext cx="2020887" cy="1463675"/>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D672683E-46FF-4756-AC6B-60E82A314D21}"/>
                </a:ext>
              </a:extLst>
            </p:cNvPr>
            <p:cNvGrpSpPr/>
            <p:nvPr/>
          </p:nvGrpSpPr>
          <p:grpSpPr>
            <a:xfrm>
              <a:off x="1035998" y="2308786"/>
              <a:ext cx="2574360" cy="554876"/>
              <a:chOff x="1035998" y="2308786"/>
              <a:chExt cx="2574360" cy="554876"/>
            </a:xfrm>
          </p:grpSpPr>
          <p:graphicFrame>
            <p:nvGraphicFramePr>
              <p:cNvPr id="2" name="Object 1">
                <a:extLst>
                  <a:ext uri="{FF2B5EF4-FFF2-40B4-BE49-F238E27FC236}">
                    <a16:creationId xmlns:a16="http://schemas.microsoft.com/office/drawing/2014/main" id="{335CDEB5-FD1B-49A7-B2C9-207BF85588CC}"/>
                  </a:ext>
                </a:extLst>
              </p:cNvPr>
              <p:cNvGraphicFramePr>
                <a:graphicFrameLocks noChangeAspect="1"/>
              </p:cNvGraphicFramePr>
              <p:nvPr/>
            </p:nvGraphicFramePr>
            <p:xfrm>
              <a:off x="1035998" y="2308786"/>
              <a:ext cx="328567" cy="530762"/>
            </p:xfrm>
            <a:graphic>
              <a:graphicData uri="http://schemas.openxmlformats.org/presentationml/2006/ole">
                <mc:AlternateContent xmlns:mc="http://schemas.openxmlformats.org/markup-compatibility/2006">
                  <mc:Choice xmlns:v="urn:schemas-microsoft-com:vml" Requires="v">
                    <p:oleObj name="Equation" r:id="rId4" imgW="164880" imgH="266400" progId="Equation.DSMT4">
                      <p:embed/>
                    </p:oleObj>
                  </mc:Choice>
                  <mc:Fallback>
                    <p:oleObj name="Equation" r:id="rId4" imgW="164880" imgH="266400" progId="Equation.DSMT4">
                      <p:embed/>
                      <p:pic>
                        <p:nvPicPr>
                          <p:cNvPr id="2" name="Object 1">
                            <a:extLst>
                              <a:ext uri="{FF2B5EF4-FFF2-40B4-BE49-F238E27FC236}">
                                <a16:creationId xmlns:a16="http://schemas.microsoft.com/office/drawing/2014/main" id="{335CDEB5-FD1B-49A7-B2C9-207BF85588CC}"/>
                              </a:ext>
                            </a:extLst>
                          </p:cNvPr>
                          <p:cNvPicPr/>
                          <p:nvPr/>
                        </p:nvPicPr>
                        <p:blipFill>
                          <a:blip r:embed="rId5"/>
                          <a:stretch>
                            <a:fillRect/>
                          </a:stretch>
                        </p:blipFill>
                        <p:spPr>
                          <a:xfrm>
                            <a:off x="1035998" y="2308786"/>
                            <a:ext cx="328567" cy="530762"/>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9F7F1CB-17D7-489F-BAA1-54E1E5F855D8}"/>
                  </a:ext>
                </a:extLst>
              </p:cNvPr>
              <p:cNvSpPr/>
              <p:nvPr/>
            </p:nvSpPr>
            <p:spPr>
              <a:xfrm>
                <a:off x="1589471" y="2401997"/>
                <a:ext cx="2020887" cy="461665"/>
              </a:xfrm>
              <a:prstGeom prst="rect">
                <a:avLst/>
              </a:prstGeom>
            </p:spPr>
            <p:txBody>
              <a:bodyPr wrap="square">
                <a:spAutoFit/>
              </a:bodyPr>
              <a:lstStyle/>
              <a:p>
                <a:pPr marL="812800" indent="-812800"/>
                <a:r>
                  <a:rPr lang="en-US" altLang="en-US" sz="2400" dirty="0" err="1">
                    <a:latin typeface="Arial" panose="020B0604020202020204" pitchFamily="34" charset="0"/>
                    <a:cs typeface="Arial" panose="020B0604020202020204" pitchFamily="34" charset="0"/>
                  </a:rPr>
                  <a:t>chiều</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dài</a:t>
                </a:r>
                <a:r>
                  <a:rPr lang="en-US" altLang="en-US" sz="2400" dirty="0">
                    <a:latin typeface="Arial" panose="020B0604020202020204" pitchFamily="34" charset="0"/>
                    <a:cs typeface="Arial" panose="020B0604020202020204" pitchFamily="34" charset="0"/>
                  </a:rPr>
                  <a:t> (m)</a:t>
                </a:r>
              </a:p>
            </p:txBody>
          </p:sp>
        </p:grpSp>
        <p:grpSp>
          <p:nvGrpSpPr>
            <p:cNvPr id="10" name="Group 9">
              <a:extLst>
                <a:ext uri="{FF2B5EF4-FFF2-40B4-BE49-F238E27FC236}">
                  <a16:creationId xmlns:a16="http://schemas.microsoft.com/office/drawing/2014/main" id="{83624380-3E41-49FA-9517-C0881C1AEDBC}"/>
                </a:ext>
              </a:extLst>
            </p:cNvPr>
            <p:cNvGrpSpPr/>
            <p:nvPr/>
          </p:nvGrpSpPr>
          <p:grpSpPr>
            <a:xfrm>
              <a:off x="1012311" y="3127484"/>
              <a:ext cx="4153488" cy="628996"/>
              <a:chOff x="989879" y="2230857"/>
              <a:chExt cx="2357330" cy="1200329"/>
            </a:xfrm>
          </p:grpSpPr>
          <p:graphicFrame>
            <p:nvGraphicFramePr>
              <p:cNvPr id="11" name="Object 10">
                <a:extLst>
                  <a:ext uri="{FF2B5EF4-FFF2-40B4-BE49-F238E27FC236}">
                    <a16:creationId xmlns:a16="http://schemas.microsoft.com/office/drawing/2014/main" id="{440AFC8C-33AC-4729-BB27-D1AC13887B6A}"/>
                  </a:ext>
                </a:extLst>
              </p:cNvPr>
              <p:cNvGraphicFramePr>
                <a:graphicFrameLocks noChangeAspect="1"/>
              </p:cNvGraphicFramePr>
              <p:nvPr/>
            </p:nvGraphicFramePr>
            <p:xfrm>
              <a:off x="989879" y="2418001"/>
              <a:ext cx="374687" cy="826042"/>
            </p:xfrm>
            <a:graphic>
              <a:graphicData uri="http://schemas.openxmlformats.org/presentationml/2006/ole">
                <mc:AlternateContent xmlns:mc="http://schemas.openxmlformats.org/markup-compatibility/2006">
                  <mc:Choice xmlns:v="urn:schemas-microsoft-com:vml" Requires="v">
                    <p:oleObj name="Equation" r:id="rId6" imgW="241200" imgH="266400" progId="Equation.DSMT4">
                      <p:embed/>
                    </p:oleObj>
                  </mc:Choice>
                  <mc:Fallback>
                    <p:oleObj name="Equation" r:id="rId6" imgW="241200" imgH="266400" progId="Equation.DSMT4">
                      <p:embed/>
                      <p:pic>
                        <p:nvPicPr>
                          <p:cNvPr id="11" name="Object 10">
                            <a:extLst>
                              <a:ext uri="{FF2B5EF4-FFF2-40B4-BE49-F238E27FC236}">
                                <a16:creationId xmlns:a16="http://schemas.microsoft.com/office/drawing/2014/main" id="{440AFC8C-33AC-4729-BB27-D1AC13887B6A}"/>
                              </a:ext>
                            </a:extLst>
                          </p:cNvPr>
                          <p:cNvPicPr/>
                          <p:nvPr/>
                        </p:nvPicPr>
                        <p:blipFill>
                          <a:blip r:embed="rId7"/>
                          <a:stretch>
                            <a:fillRect/>
                          </a:stretch>
                        </p:blipFill>
                        <p:spPr>
                          <a:xfrm>
                            <a:off x="989879" y="2418001"/>
                            <a:ext cx="374687" cy="826042"/>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96DEE917-5807-4212-A312-19EBBC2DC97C}"/>
                  </a:ext>
                </a:extLst>
              </p:cNvPr>
              <p:cNvSpPr/>
              <p:nvPr/>
            </p:nvSpPr>
            <p:spPr>
              <a:xfrm>
                <a:off x="1326322" y="2230857"/>
                <a:ext cx="2020887" cy="1200329"/>
              </a:xfrm>
              <a:prstGeom prst="rect">
                <a:avLst/>
              </a:prstGeom>
            </p:spPr>
            <p:txBody>
              <a:bodyPr wrap="square">
                <a:spAutoFit/>
              </a:bodyPr>
              <a:lstStyle/>
              <a:p>
                <a:pPr marL="812800" indent="-812800"/>
                <a:r>
                  <a:rPr lang="en-US" altLang="en-US" sz="2400" dirty="0" err="1">
                    <a:latin typeface="Arial" panose="020B0604020202020204" pitchFamily="34" charset="0"/>
                    <a:cs typeface="Arial" panose="020B0604020202020204" pitchFamily="34" charset="0"/>
                  </a:rPr>
                  <a:t>Điện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trở</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suất</a:t>
                </a:r>
                <a:r>
                  <a:rPr lang="en-US" altLang="en-US" sz="2400"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sym typeface="Symbol" panose="05050102010706020507" pitchFamily="18" charset="2"/>
                  </a:rPr>
                  <a:t></a:t>
                </a:r>
                <a:r>
                  <a:rPr lang="en-US" altLang="en-US" sz="2400" dirty="0">
                    <a:latin typeface="Arial" panose="020B0604020202020204" pitchFamily="34" charset="0"/>
                    <a:cs typeface="Arial" panose="020B0604020202020204" pitchFamily="34" charset="0"/>
                  </a:rPr>
                  <a:t>m)</a:t>
                </a:r>
              </a:p>
            </p:txBody>
          </p:sp>
        </p:grpSp>
        <p:grpSp>
          <p:nvGrpSpPr>
            <p:cNvPr id="15" name="Group 14">
              <a:extLst>
                <a:ext uri="{FF2B5EF4-FFF2-40B4-BE49-F238E27FC236}">
                  <a16:creationId xmlns:a16="http://schemas.microsoft.com/office/drawing/2014/main" id="{18CDE67C-1AC6-4C3C-B692-A227F94A5B5E}"/>
                </a:ext>
              </a:extLst>
            </p:cNvPr>
            <p:cNvGrpSpPr/>
            <p:nvPr/>
          </p:nvGrpSpPr>
          <p:grpSpPr>
            <a:xfrm>
              <a:off x="999783" y="3876144"/>
              <a:ext cx="5499489" cy="830997"/>
              <a:chOff x="987491" y="2224017"/>
              <a:chExt cx="2223229" cy="1585814"/>
            </a:xfrm>
          </p:grpSpPr>
          <p:graphicFrame>
            <p:nvGraphicFramePr>
              <p:cNvPr id="16" name="Object 15">
                <a:extLst>
                  <a:ext uri="{FF2B5EF4-FFF2-40B4-BE49-F238E27FC236}">
                    <a16:creationId xmlns:a16="http://schemas.microsoft.com/office/drawing/2014/main" id="{36D5BDF8-3FE6-45CA-9221-ABD0DEDC9E63}"/>
                  </a:ext>
                </a:extLst>
              </p:cNvPr>
              <p:cNvGraphicFramePr>
                <a:graphicFrameLocks noChangeAspect="1"/>
              </p:cNvGraphicFramePr>
              <p:nvPr/>
            </p:nvGraphicFramePr>
            <p:xfrm>
              <a:off x="987491" y="2224017"/>
              <a:ext cx="244708" cy="815422"/>
            </p:xfrm>
            <a:graphic>
              <a:graphicData uri="http://schemas.openxmlformats.org/presentationml/2006/ole">
                <mc:AlternateContent xmlns:mc="http://schemas.openxmlformats.org/markup-compatibility/2006">
                  <mc:Choice xmlns:v="urn:schemas-microsoft-com:vml" Requires="v">
                    <p:oleObj name="Equation" r:id="rId8" imgW="228600" imgH="279360" progId="Equation.DSMT4">
                      <p:embed/>
                    </p:oleObj>
                  </mc:Choice>
                  <mc:Fallback>
                    <p:oleObj name="Equation" r:id="rId8" imgW="228600" imgH="279360" progId="Equation.DSMT4">
                      <p:embed/>
                      <p:pic>
                        <p:nvPicPr>
                          <p:cNvPr id="16" name="Object 15">
                            <a:extLst>
                              <a:ext uri="{FF2B5EF4-FFF2-40B4-BE49-F238E27FC236}">
                                <a16:creationId xmlns:a16="http://schemas.microsoft.com/office/drawing/2014/main" id="{36D5BDF8-3FE6-45CA-9221-ABD0DEDC9E63}"/>
                              </a:ext>
                            </a:extLst>
                          </p:cNvPr>
                          <p:cNvPicPr/>
                          <p:nvPr/>
                        </p:nvPicPr>
                        <p:blipFill>
                          <a:blip r:embed="rId9"/>
                          <a:stretch>
                            <a:fillRect/>
                          </a:stretch>
                        </p:blipFill>
                        <p:spPr>
                          <a:xfrm>
                            <a:off x="987491" y="2224017"/>
                            <a:ext cx="244708" cy="815422"/>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B0E9247D-C52F-4FB0-A566-D7A7C229986F}"/>
                  </a:ext>
                </a:extLst>
              </p:cNvPr>
              <p:cNvSpPr/>
              <p:nvPr/>
            </p:nvSpPr>
            <p:spPr>
              <a:xfrm>
                <a:off x="1189833" y="2224017"/>
                <a:ext cx="2020887" cy="1585814"/>
              </a:xfrm>
              <a:prstGeom prst="rect">
                <a:avLst/>
              </a:prstGeom>
            </p:spPr>
            <p:txBody>
              <a:bodyPr wrap="square">
                <a:spAutoFit/>
              </a:bodyPr>
              <a:lstStyle/>
              <a:p>
                <a:pPr marL="812800" indent="-812800"/>
                <a:r>
                  <a:rPr lang="en-US" altLang="en-US" sz="2400" dirty="0" err="1">
                    <a:latin typeface="Arial" panose="020B0604020202020204" pitchFamily="34" charset="0"/>
                    <a:cs typeface="Arial" panose="020B0604020202020204" pitchFamily="34" charset="0"/>
                  </a:rPr>
                  <a:t>Tiết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diện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ngang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của</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dây</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dẫn</a:t>
                </a:r>
                <a:r>
                  <a:rPr lang="en-US" altLang="en-US" sz="2400" dirty="0">
                    <a:latin typeface="Arial" panose="020B0604020202020204" pitchFamily="34" charset="0"/>
                    <a:cs typeface="Arial" panose="020B0604020202020204" pitchFamily="34" charset="0"/>
                  </a:rPr>
                  <a:t>(m</a:t>
                </a:r>
                <a:r>
                  <a:rPr lang="en-US" altLang="en-US" sz="2400" baseline="30000" dirty="0">
                    <a:latin typeface="Arial" panose="020B0604020202020204" pitchFamily="34" charset="0"/>
                    <a:cs typeface="Arial" panose="020B0604020202020204" pitchFamily="34" charset="0"/>
                  </a:rPr>
                  <a:t>2</a:t>
                </a:r>
                <a:r>
                  <a:rPr lang="en-US" altLang="en-US" sz="2400" dirty="0">
                    <a:latin typeface="Arial" panose="020B0604020202020204" pitchFamily="34" charset="0"/>
                    <a:cs typeface="Arial" panose="020B0604020202020204" pitchFamily="34" charset="0"/>
                  </a:rPr>
                  <a:t> )</a:t>
                </a:r>
              </a:p>
            </p:txBody>
          </p:sp>
        </p:grpSp>
      </p:grpSp>
      <p:sp>
        <p:nvSpPr>
          <p:cNvPr id="6" name="Slide Number Placeholder 5">
            <a:extLst>
              <a:ext uri="{FF2B5EF4-FFF2-40B4-BE49-F238E27FC236}">
                <a16:creationId xmlns:a16="http://schemas.microsoft.com/office/drawing/2014/main" id="{48A3D8BD-6562-4DA3-A5FC-0ADD63FA691F}"/>
              </a:ext>
            </a:extLst>
          </p:cNvPr>
          <p:cNvSpPr>
            <a:spLocks noGrp="1"/>
          </p:cNvSpPr>
          <p:nvPr>
            <p:ph type="sldNum" sz="quarter" idx="12"/>
          </p:nvPr>
        </p:nvSpPr>
        <p:spPr/>
        <p:txBody>
          <a:bodyPr/>
          <a:lstStyle/>
          <a:p>
            <a:pPr>
              <a:defRPr/>
            </a:pPr>
            <a:fld id="{5C77C8BA-C243-4ABA-B072-3C196D851B37}" type="slidenum">
              <a:rPr lang="en-US" sz="2000" smtClean="0"/>
              <a:pPr>
                <a:defRPr/>
              </a:pPr>
              <a:t>9</a:t>
            </a:fld>
            <a:endParaRPr lang="en-US" sz="2000"/>
          </a:p>
        </p:txBody>
      </p:sp>
    </p:spTree>
    <p:extLst>
      <p:ext uri="{BB962C8B-B14F-4D97-AF65-F5344CB8AC3E}">
        <p14:creationId xmlns:p14="http://schemas.microsoft.com/office/powerpoint/2010/main" val="3385997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872</TotalTime>
  <Words>2741</Words>
  <Application>Microsoft Office PowerPoint</Application>
  <PresentationFormat>On-screen Show (4:3)</PresentationFormat>
  <Paragraphs>389</Paragraphs>
  <Slides>42</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3" baseType="lpstr">
      <vt:lpstr>Arial</vt:lpstr>
      <vt:lpstr>Calibri</vt:lpstr>
      <vt:lpstr>Calibri Light</vt:lpstr>
      <vt:lpstr>Garamond</vt:lpstr>
      <vt:lpstr>Times New Roman</vt:lpstr>
      <vt:lpstr>VNI-Helve-Condense</vt:lpstr>
      <vt:lpstr>VNI-Times</vt:lpstr>
      <vt:lpstr>Wingdings</vt:lpstr>
      <vt:lpstr>Office Theme</vt:lpstr>
      <vt:lpstr>Equation</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CÁCH ĐỌC TRỊ SỐ ĐIỆN TRỞ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Anh Lộc</dc:creator>
  <cp:lastModifiedBy>Nguyễn Long Biên</cp:lastModifiedBy>
  <cp:revision>94</cp:revision>
  <dcterms:created xsi:type="dcterms:W3CDTF">2020-04-22T08:36:34Z</dcterms:created>
  <dcterms:modified xsi:type="dcterms:W3CDTF">2023-01-03T09:16:23Z</dcterms:modified>
</cp:coreProperties>
</file>