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3827" r:id="rId6"/>
    <p:sldId id="3828" r:id="rId7"/>
    <p:sldId id="3830" r:id="rId8"/>
    <p:sldId id="3832" r:id="rId9"/>
    <p:sldId id="3834" r:id="rId10"/>
    <p:sldId id="3835" r:id="rId11"/>
    <p:sldId id="3836" r:id="rId12"/>
    <p:sldId id="3837" r:id="rId13"/>
    <p:sldId id="3838" r:id="rId14"/>
    <p:sldId id="383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833B"/>
    <a:srgbClr val="72B42B"/>
    <a:srgbClr val="BEE5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157CE-CFC1-4F2A-9B8F-26BB44B96B6B}" v="11" dt="2023-01-11T00:30:00.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50" autoAdjust="0"/>
  </p:normalViewPr>
  <p:slideViewPr>
    <p:cSldViewPr snapToGrid="0">
      <p:cViewPr varScale="1">
        <p:scale>
          <a:sx n="98" d="100"/>
          <a:sy n="98" d="100"/>
        </p:scale>
        <p:origin x="3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ia Copeland" userId="492d41b6-d912-4fc8-bc2c-3956082acbf7" providerId="ADAL" clId="{D09157CE-CFC1-4F2A-9B8F-26BB44B96B6B}"/>
    <pc:docChg chg="undo custSel addSld modSld">
      <pc:chgData name="Meia Copeland" userId="492d41b6-d912-4fc8-bc2c-3956082acbf7" providerId="ADAL" clId="{D09157CE-CFC1-4F2A-9B8F-26BB44B96B6B}" dt="2023-01-11T00:30:57.546" v="114" actId="14100"/>
      <pc:docMkLst>
        <pc:docMk/>
      </pc:docMkLst>
      <pc:sldChg chg="addSp delSp modSp new mod">
        <pc:chgData name="Meia Copeland" userId="492d41b6-d912-4fc8-bc2c-3956082acbf7" providerId="ADAL" clId="{D09157CE-CFC1-4F2A-9B8F-26BB44B96B6B}" dt="2023-01-11T00:30:05.293" v="96" actId="1076"/>
        <pc:sldMkLst>
          <pc:docMk/>
          <pc:sldMk cId="2380618756" sldId="3838"/>
        </pc:sldMkLst>
        <pc:spChg chg="add mod ord">
          <ac:chgData name="Meia Copeland" userId="492d41b6-d912-4fc8-bc2c-3956082acbf7" providerId="ADAL" clId="{D09157CE-CFC1-4F2A-9B8F-26BB44B96B6B}" dt="2023-01-11T00:20:23.568" v="34" actId="166"/>
          <ac:spMkLst>
            <pc:docMk/>
            <pc:sldMk cId="2380618756" sldId="3838"/>
            <ac:spMk id="6" creationId="{D3285CD1-8299-3422-D415-118721E72BDA}"/>
          </ac:spMkLst>
        </pc:spChg>
        <pc:grpChg chg="add mod">
          <ac:chgData name="Meia Copeland" userId="492d41b6-d912-4fc8-bc2c-3956082acbf7" providerId="ADAL" clId="{D09157CE-CFC1-4F2A-9B8F-26BB44B96B6B}" dt="2022-09-15T14:49:46.431" v="24" actId="164"/>
          <ac:grpSpMkLst>
            <pc:docMk/>
            <pc:sldMk cId="2380618756" sldId="3838"/>
            <ac:grpSpMk id="7" creationId="{C23F9864-29CB-39B1-2D20-0B79B573AF2D}"/>
          </ac:grpSpMkLst>
        </pc:grpChg>
        <pc:picChg chg="add mod">
          <ac:chgData name="Meia Copeland" userId="492d41b6-d912-4fc8-bc2c-3956082acbf7" providerId="ADAL" clId="{D09157CE-CFC1-4F2A-9B8F-26BB44B96B6B}" dt="2023-01-11T00:21:12.897" v="51" actId="14100"/>
          <ac:picMkLst>
            <pc:docMk/>
            <pc:sldMk cId="2380618756" sldId="3838"/>
            <ac:picMk id="2" creationId="{3494D000-FA74-A418-5FC4-8C5BC9A50734}"/>
          </ac:picMkLst>
        </pc:picChg>
        <pc:picChg chg="add mod">
          <ac:chgData name="Meia Copeland" userId="492d41b6-d912-4fc8-bc2c-3956082acbf7" providerId="ADAL" clId="{D09157CE-CFC1-4F2A-9B8F-26BB44B96B6B}" dt="2023-01-11T00:20:54.845" v="45" actId="1076"/>
          <ac:picMkLst>
            <pc:docMk/>
            <pc:sldMk cId="2380618756" sldId="3838"/>
            <ac:picMk id="3" creationId="{4936B73F-7EFE-852A-482A-97725CC9BA63}"/>
          </ac:picMkLst>
        </pc:picChg>
        <pc:picChg chg="add mod ord">
          <ac:chgData name="Meia Copeland" userId="492d41b6-d912-4fc8-bc2c-3956082acbf7" providerId="ADAL" clId="{D09157CE-CFC1-4F2A-9B8F-26BB44B96B6B}" dt="2023-01-11T00:21:07.700" v="50" actId="167"/>
          <ac:picMkLst>
            <pc:docMk/>
            <pc:sldMk cId="2380618756" sldId="3838"/>
            <ac:picMk id="4" creationId="{D1E67F65-F37D-F9B1-29D9-09593683BDC8}"/>
          </ac:picMkLst>
        </pc:picChg>
        <pc:picChg chg="add mod">
          <ac:chgData name="Meia Copeland" userId="492d41b6-d912-4fc8-bc2c-3956082acbf7" providerId="ADAL" clId="{D09157CE-CFC1-4F2A-9B8F-26BB44B96B6B}" dt="2023-01-11T00:30:05.293" v="96" actId="1076"/>
          <ac:picMkLst>
            <pc:docMk/>
            <pc:sldMk cId="2380618756" sldId="3838"/>
            <ac:picMk id="5" creationId="{C6AD57FE-BF44-7E34-79A2-38DD3A240ED4}"/>
          </ac:picMkLst>
        </pc:picChg>
        <pc:picChg chg="add del mod ord">
          <ac:chgData name="Meia Copeland" userId="492d41b6-d912-4fc8-bc2c-3956082acbf7" providerId="ADAL" clId="{D09157CE-CFC1-4F2A-9B8F-26BB44B96B6B}" dt="2023-01-11T00:29:07.373" v="84" actId="478"/>
          <ac:picMkLst>
            <pc:docMk/>
            <pc:sldMk cId="2380618756" sldId="3838"/>
            <ac:picMk id="9" creationId="{A7732F36-E59C-7754-3ECA-F1D768EE98B1}"/>
          </ac:picMkLst>
        </pc:picChg>
        <pc:picChg chg="add del mod">
          <ac:chgData name="Meia Copeland" userId="492d41b6-d912-4fc8-bc2c-3956082acbf7" providerId="ADAL" clId="{D09157CE-CFC1-4F2A-9B8F-26BB44B96B6B}" dt="2023-01-11T00:29:06.911" v="83" actId="478"/>
          <ac:picMkLst>
            <pc:docMk/>
            <pc:sldMk cId="2380618756" sldId="3838"/>
            <ac:picMk id="11" creationId="{F45D866F-49E6-5C06-BAB1-4D0614059697}"/>
          </ac:picMkLst>
        </pc:picChg>
        <pc:picChg chg="add mod modCrop">
          <ac:chgData name="Meia Copeland" userId="492d41b6-d912-4fc8-bc2c-3956082acbf7" providerId="ADAL" clId="{D09157CE-CFC1-4F2A-9B8F-26BB44B96B6B}" dt="2023-01-11T00:29:11.313" v="85" actId="1076"/>
          <ac:picMkLst>
            <pc:docMk/>
            <pc:sldMk cId="2380618756" sldId="3838"/>
            <ac:picMk id="13" creationId="{138BCBAD-1CB5-479A-2221-33CA853168F6}"/>
          </ac:picMkLst>
        </pc:picChg>
      </pc:sldChg>
      <pc:sldChg chg="addSp delSp modSp new mod">
        <pc:chgData name="Meia Copeland" userId="492d41b6-d912-4fc8-bc2c-3956082acbf7" providerId="ADAL" clId="{D09157CE-CFC1-4F2A-9B8F-26BB44B96B6B}" dt="2023-01-11T00:30:57.546" v="114" actId="14100"/>
        <pc:sldMkLst>
          <pc:docMk/>
          <pc:sldMk cId="2458734185" sldId="3839"/>
        </pc:sldMkLst>
        <pc:picChg chg="add mod">
          <ac:chgData name="Meia Copeland" userId="492d41b6-d912-4fc8-bc2c-3956082acbf7" providerId="ADAL" clId="{D09157CE-CFC1-4F2A-9B8F-26BB44B96B6B}" dt="2023-01-11T00:30:28.464" v="103" actId="1076"/>
          <ac:picMkLst>
            <pc:docMk/>
            <pc:sldMk cId="2458734185" sldId="3839"/>
            <ac:picMk id="2" creationId="{7275CE50-B5A8-F935-15A3-3139377D01C5}"/>
          </ac:picMkLst>
        </pc:picChg>
        <pc:picChg chg="add mod ord">
          <ac:chgData name="Meia Copeland" userId="492d41b6-d912-4fc8-bc2c-3956082acbf7" providerId="ADAL" clId="{D09157CE-CFC1-4F2A-9B8F-26BB44B96B6B}" dt="2023-01-11T00:30:46.310" v="108" actId="1076"/>
          <ac:picMkLst>
            <pc:docMk/>
            <pc:sldMk cId="2458734185" sldId="3839"/>
            <ac:picMk id="3" creationId="{B5DB39BB-C520-B7E5-F120-19053A5D47B8}"/>
          </ac:picMkLst>
        </pc:picChg>
        <pc:picChg chg="add del mod">
          <ac:chgData name="Meia Copeland" userId="492d41b6-d912-4fc8-bc2c-3956082acbf7" providerId="ADAL" clId="{D09157CE-CFC1-4F2A-9B8F-26BB44B96B6B}" dt="2023-01-11T00:29:53.015" v="94"/>
          <ac:picMkLst>
            <pc:docMk/>
            <pc:sldMk cId="2458734185" sldId="3839"/>
            <ac:picMk id="4" creationId="{A576429C-C227-A789-E2CC-56226D11B38C}"/>
          </ac:picMkLst>
        </pc:picChg>
        <pc:picChg chg="add mod">
          <ac:chgData name="Meia Copeland" userId="492d41b6-d912-4fc8-bc2c-3956082acbf7" providerId="ADAL" clId="{D09157CE-CFC1-4F2A-9B8F-26BB44B96B6B}" dt="2023-01-11T00:30:57.546" v="114" actId="14100"/>
          <ac:picMkLst>
            <pc:docMk/>
            <pc:sldMk cId="2458734185" sldId="3839"/>
            <ac:picMk id="5" creationId="{4DA75A52-FD9F-7C18-8366-D5762581528B}"/>
          </ac:picMkLst>
        </pc:picChg>
      </pc:sldChg>
    </pc:docChg>
  </pc:docChgLst>
  <pc:docChgLst>
    <pc:chgData name="Meia Copeland" userId="492d41b6-d912-4fc8-bc2c-3956082acbf7" providerId="ADAL" clId="{1314DE4A-D679-4094-AFAF-86E42C28AF2E}"/>
    <pc:docChg chg="undo custSel addSld delSld modSld sldOrd delMainMaster">
      <pc:chgData name="Meia Copeland" userId="492d41b6-d912-4fc8-bc2c-3956082acbf7" providerId="ADAL" clId="{1314DE4A-D679-4094-AFAF-86E42C28AF2E}" dt="2022-08-24T23:33:23.669" v="4469" actId="207"/>
      <pc:docMkLst>
        <pc:docMk/>
      </pc:docMkLst>
      <pc:sldChg chg="addSp delSp modSp mod">
        <pc:chgData name="Meia Copeland" userId="492d41b6-d912-4fc8-bc2c-3956082acbf7" providerId="ADAL" clId="{1314DE4A-D679-4094-AFAF-86E42C28AF2E}" dt="2022-08-23T18:02:07.334" v="1944" actId="207"/>
        <pc:sldMkLst>
          <pc:docMk/>
          <pc:sldMk cId="272780955" sldId="256"/>
        </pc:sldMkLst>
        <pc:spChg chg="mod">
          <ac:chgData name="Meia Copeland" userId="492d41b6-d912-4fc8-bc2c-3956082acbf7" providerId="ADAL" clId="{1314DE4A-D679-4094-AFAF-86E42C28AF2E}" dt="2022-08-23T16:39:05.273" v="504" actId="2711"/>
          <ac:spMkLst>
            <pc:docMk/>
            <pc:sldMk cId="272780955" sldId="256"/>
            <ac:spMk id="2" creationId="{D0DD9B18-8627-153F-9A70-0EDB8D981EEF}"/>
          </ac:spMkLst>
        </pc:spChg>
        <pc:spChg chg="mod">
          <ac:chgData name="Meia Copeland" userId="492d41b6-d912-4fc8-bc2c-3956082acbf7" providerId="ADAL" clId="{1314DE4A-D679-4094-AFAF-86E42C28AF2E}" dt="2022-08-23T17:57:14.661" v="1824" actId="404"/>
          <ac:spMkLst>
            <pc:docMk/>
            <pc:sldMk cId="272780955" sldId="256"/>
            <ac:spMk id="3" creationId="{D9C08891-1B36-D2CB-501E-1F106AA54520}"/>
          </ac:spMkLst>
        </pc:spChg>
        <pc:spChg chg="add del mod">
          <ac:chgData name="Meia Copeland" userId="492d41b6-d912-4fc8-bc2c-3956082acbf7" providerId="ADAL" clId="{1314DE4A-D679-4094-AFAF-86E42C28AF2E}" dt="2022-08-23T16:03:04.945" v="26" actId="21"/>
          <ac:spMkLst>
            <pc:docMk/>
            <pc:sldMk cId="272780955" sldId="256"/>
            <ac:spMk id="8" creationId="{EE265E3A-9885-D0F5-EF7E-C69073197443}"/>
          </ac:spMkLst>
        </pc:spChg>
        <pc:spChg chg="mod">
          <ac:chgData name="Meia Copeland" userId="492d41b6-d912-4fc8-bc2c-3956082acbf7" providerId="ADAL" clId="{1314DE4A-D679-4094-AFAF-86E42C28AF2E}" dt="2022-08-23T17:19:34.190" v="1658" actId="1076"/>
          <ac:spMkLst>
            <pc:docMk/>
            <pc:sldMk cId="272780955" sldId="256"/>
            <ac:spMk id="16" creationId="{08C1EEF3-2B15-0F88-3EB0-AA6755B44A06}"/>
          </ac:spMkLst>
        </pc:spChg>
        <pc:spChg chg="mod">
          <ac:chgData name="Meia Copeland" userId="492d41b6-d912-4fc8-bc2c-3956082acbf7" providerId="ADAL" clId="{1314DE4A-D679-4094-AFAF-86E42C28AF2E}" dt="2022-08-23T17:19:52.899" v="1666" actId="1076"/>
          <ac:spMkLst>
            <pc:docMk/>
            <pc:sldMk cId="272780955" sldId="256"/>
            <ac:spMk id="17" creationId="{0FB9CE8B-FBC6-E7D6-473D-0FB16D575221}"/>
          </ac:spMkLst>
        </pc:spChg>
        <pc:spChg chg="mod">
          <ac:chgData name="Meia Copeland" userId="492d41b6-d912-4fc8-bc2c-3956082acbf7" providerId="ADAL" clId="{1314DE4A-D679-4094-AFAF-86E42C28AF2E}" dt="2022-08-23T17:19:56.506" v="1668" actId="1076"/>
          <ac:spMkLst>
            <pc:docMk/>
            <pc:sldMk cId="272780955" sldId="256"/>
            <ac:spMk id="18" creationId="{8D095ED3-9E5A-B70F-E3CF-0AF0878E2DE3}"/>
          </ac:spMkLst>
        </pc:spChg>
        <pc:spChg chg="mod">
          <ac:chgData name="Meia Copeland" userId="492d41b6-d912-4fc8-bc2c-3956082acbf7" providerId="ADAL" clId="{1314DE4A-D679-4094-AFAF-86E42C28AF2E}" dt="2022-08-23T17:19:46.714" v="1664" actId="1076"/>
          <ac:spMkLst>
            <pc:docMk/>
            <pc:sldMk cId="272780955" sldId="256"/>
            <ac:spMk id="19" creationId="{821007AA-6346-154C-D254-75F57E8CACF1}"/>
          </ac:spMkLst>
        </pc:spChg>
        <pc:spChg chg="mod">
          <ac:chgData name="Meia Copeland" userId="492d41b6-d912-4fc8-bc2c-3956082acbf7" providerId="ADAL" clId="{1314DE4A-D679-4094-AFAF-86E42C28AF2E}" dt="2022-08-23T17:19:42.220" v="1662" actId="1076"/>
          <ac:spMkLst>
            <pc:docMk/>
            <pc:sldMk cId="272780955" sldId="256"/>
            <ac:spMk id="20" creationId="{F5F3644B-52E1-8B3E-B22C-F331BC93D59A}"/>
          </ac:spMkLst>
        </pc:spChg>
        <pc:spChg chg="mod">
          <ac:chgData name="Meia Copeland" userId="492d41b6-d912-4fc8-bc2c-3956082acbf7" providerId="ADAL" clId="{1314DE4A-D679-4094-AFAF-86E42C28AF2E}" dt="2022-08-23T17:19:44.091" v="1663" actId="1076"/>
          <ac:spMkLst>
            <pc:docMk/>
            <pc:sldMk cId="272780955" sldId="256"/>
            <ac:spMk id="21" creationId="{19364715-3BDB-4C34-AACF-43EA81D5940A}"/>
          </ac:spMkLst>
        </pc:spChg>
        <pc:spChg chg="mod">
          <ac:chgData name="Meia Copeland" userId="492d41b6-d912-4fc8-bc2c-3956082acbf7" providerId="ADAL" clId="{1314DE4A-D679-4094-AFAF-86E42C28AF2E}" dt="2022-08-23T17:57:56.487" v="1830" actId="1076"/>
          <ac:spMkLst>
            <pc:docMk/>
            <pc:sldMk cId="272780955" sldId="256"/>
            <ac:spMk id="22" creationId="{67813333-2EA9-5866-30BD-E1BDD0658FAC}"/>
          </ac:spMkLst>
        </pc:spChg>
        <pc:spChg chg="mod">
          <ac:chgData name="Meia Copeland" userId="492d41b6-d912-4fc8-bc2c-3956082acbf7" providerId="ADAL" clId="{1314DE4A-D679-4094-AFAF-86E42C28AF2E}" dt="2022-08-23T17:19:39.297" v="1661" actId="1076"/>
          <ac:spMkLst>
            <pc:docMk/>
            <pc:sldMk cId="272780955" sldId="256"/>
            <ac:spMk id="23" creationId="{D2259644-601C-84AD-A451-E90414A40A6F}"/>
          </ac:spMkLst>
        </pc:spChg>
        <pc:spChg chg="mod">
          <ac:chgData name="Meia Copeland" userId="492d41b6-d912-4fc8-bc2c-3956082acbf7" providerId="ADAL" clId="{1314DE4A-D679-4094-AFAF-86E42C28AF2E}" dt="2022-08-23T17:19:49.873" v="1665" actId="1076"/>
          <ac:spMkLst>
            <pc:docMk/>
            <pc:sldMk cId="272780955" sldId="256"/>
            <ac:spMk id="24" creationId="{996A6CCF-EEA5-BE70-5066-C9D782FBB410}"/>
          </ac:spMkLst>
        </pc:spChg>
        <pc:spChg chg="add mod">
          <ac:chgData name="Meia Copeland" userId="492d41b6-d912-4fc8-bc2c-3956082acbf7" providerId="ADAL" clId="{1314DE4A-D679-4094-AFAF-86E42C28AF2E}" dt="2022-08-23T17:58:02.017" v="1831" actId="14100"/>
          <ac:spMkLst>
            <pc:docMk/>
            <pc:sldMk cId="272780955" sldId="256"/>
            <ac:spMk id="25" creationId="{30591763-C9FF-53DF-ABE7-09FD0956A0D1}"/>
          </ac:spMkLst>
        </pc:spChg>
        <pc:grpChg chg="del mod">
          <ac:chgData name="Meia Copeland" userId="492d41b6-d912-4fc8-bc2c-3956082acbf7" providerId="ADAL" clId="{1314DE4A-D679-4094-AFAF-86E42C28AF2E}" dt="2022-08-23T17:19:24.421" v="1654" actId="27803"/>
          <ac:grpSpMkLst>
            <pc:docMk/>
            <pc:sldMk cId="272780955" sldId="256"/>
            <ac:grpSpMk id="15" creationId="{9A7001D4-FD53-2010-8CAF-578BB3A36FF8}"/>
          </ac:grpSpMkLst>
        </pc:grpChg>
        <pc:picChg chg="del">
          <ac:chgData name="Meia Copeland" userId="492d41b6-d912-4fc8-bc2c-3956082acbf7" providerId="ADAL" clId="{1314DE4A-D679-4094-AFAF-86E42C28AF2E}" dt="2022-08-23T16:21:29.652" v="238" actId="478"/>
          <ac:picMkLst>
            <pc:docMk/>
            <pc:sldMk cId="272780955" sldId="256"/>
            <ac:picMk id="5" creationId="{19047384-C25A-8356-C088-6A76A696ED5B}"/>
          </ac:picMkLst>
        </pc:picChg>
        <pc:picChg chg="mod ord">
          <ac:chgData name="Meia Copeland" userId="492d41b6-d912-4fc8-bc2c-3956082acbf7" providerId="ADAL" clId="{1314DE4A-D679-4094-AFAF-86E42C28AF2E}" dt="2022-08-23T17:56:58.537" v="1818" actId="167"/>
          <ac:picMkLst>
            <pc:docMk/>
            <pc:sldMk cId="272780955" sldId="256"/>
            <ac:picMk id="7" creationId="{8AF97BF4-6BAC-654B-AF7D-AB8A1AE156EA}"/>
          </ac:picMkLst>
        </pc:picChg>
        <pc:picChg chg="add mod ord">
          <ac:chgData name="Meia Copeland" userId="492d41b6-d912-4fc8-bc2c-3956082acbf7" providerId="ADAL" clId="{1314DE4A-D679-4094-AFAF-86E42C28AF2E}" dt="2022-08-23T18:02:07.334" v="1944" actId="207"/>
          <ac:picMkLst>
            <pc:docMk/>
            <pc:sldMk cId="272780955" sldId="256"/>
            <ac:picMk id="10" creationId="{5A9D3D68-058C-1040-D310-28DABEBB9FD4}"/>
          </ac:picMkLst>
        </pc:picChg>
        <pc:picChg chg="add mod ord">
          <ac:chgData name="Meia Copeland" userId="492d41b6-d912-4fc8-bc2c-3956082acbf7" providerId="ADAL" clId="{1314DE4A-D679-4094-AFAF-86E42C28AF2E}" dt="2022-08-23T16:56:17.220" v="1473" actId="207"/>
          <ac:picMkLst>
            <pc:docMk/>
            <pc:sldMk cId="272780955" sldId="256"/>
            <ac:picMk id="12" creationId="{FB7A1D56-F25C-61E3-388B-DA8894EB816D}"/>
          </ac:picMkLst>
        </pc:picChg>
        <pc:picChg chg="add del mod">
          <ac:chgData name="Meia Copeland" userId="492d41b6-d912-4fc8-bc2c-3956082acbf7" providerId="ADAL" clId="{1314DE4A-D679-4094-AFAF-86E42C28AF2E}" dt="2022-08-23T16:56:52.834" v="1488" actId="478"/>
          <ac:picMkLst>
            <pc:docMk/>
            <pc:sldMk cId="272780955" sldId="256"/>
            <ac:picMk id="13" creationId="{765F9261-009A-D1C0-AD2E-DE0CD808CD11}"/>
          </ac:picMkLst>
        </pc:picChg>
        <pc:picChg chg="add del mod">
          <ac:chgData name="Meia Copeland" userId="492d41b6-d912-4fc8-bc2c-3956082acbf7" providerId="ADAL" clId="{1314DE4A-D679-4094-AFAF-86E42C28AF2E}" dt="2022-08-23T17:19:24.421" v="1654" actId="27803"/>
          <ac:picMkLst>
            <pc:docMk/>
            <pc:sldMk cId="272780955" sldId="256"/>
            <ac:picMk id="14" creationId="{E533ECAE-4ACB-1FFA-1D84-D5BB55178E98}"/>
          </ac:picMkLst>
        </pc:picChg>
      </pc:sldChg>
      <pc:sldChg chg="addSp delSp modSp new del mod">
        <pc:chgData name="Meia Copeland" userId="492d41b6-d912-4fc8-bc2c-3956082acbf7" providerId="ADAL" clId="{1314DE4A-D679-4094-AFAF-86E42C28AF2E}" dt="2022-08-23T16:16:59.713" v="230" actId="47"/>
        <pc:sldMkLst>
          <pc:docMk/>
          <pc:sldMk cId="3643759975" sldId="257"/>
        </pc:sldMkLst>
        <pc:spChg chg="del">
          <ac:chgData name="Meia Copeland" userId="492d41b6-d912-4fc8-bc2c-3956082acbf7" providerId="ADAL" clId="{1314DE4A-D679-4094-AFAF-86E42C28AF2E}" dt="2022-08-23T16:01:23.630" v="6" actId="478"/>
          <ac:spMkLst>
            <pc:docMk/>
            <pc:sldMk cId="3643759975" sldId="257"/>
            <ac:spMk id="2" creationId="{43CCC131-CA41-EFDB-9BA1-4FE399D9E576}"/>
          </ac:spMkLst>
        </pc:spChg>
        <pc:spChg chg="del">
          <ac:chgData name="Meia Copeland" userId="492d41b6-d912-4fc8-bc2c-3956082acbf7" providerId="ADAL" clId="{1314DE4A-D679-4094-AFAF-86E42C28AF2E}" dt="2022-08-23T16:01:21.658" v="5" actId="478"/>
          <ac:spMkLst>
            <pc:docMk/>
            <pc:sldMk cId="3643759975" sldId="257"/>
            <ac:spMk id="3" creationId="{7F551757-4E9E-735F-355D-BDEBE4367D91}"/>
          </ac:spMkLst>
        </pc:spChg>
        <pc:spChg chg="add del mod">
          <ac:chgData name="Meia Copeland" userId="492d41b6-d912-4fc8-bc2c-3956082acbf7" providerId="ADAL" clId="{1314DE4A-D679-4094-AFAF-86E42C28AF2E}" dt="2022-08-23T16:03:06.449" v="27" actId="478"/>
          <ac:spMkLst>
            <pc:docMk/>
            <pc:sldMk cId="3643759975" sldId="257"/>
            <ac:spMk id="4" creationId="{74DEF13C-2FE8-F733-0DDD-12913DD9657F}"/>
          </ac:spMkLst>
        </pc:spChg>
        <pc:spChg chg="add del mod">
          <ac:chgData name="Meia Copeland" userId="492d41b6-d912-4fc8-bc2c-3956082acbf7" providerId="ADAL" clId="{1314DE4A-D679-4094-AFAF-86E42C28AF2E}" dt="2022-08-23T16:05:07.083" v="46" actId="478"/>
          <ac:spMkLst>
            <pc:docMk/>
            <pc:sldMk cId="3643759975" sldId="257"/>
            <ac:spMk id="9" creationId="{695B69DB-882E-CE8C-E096-BCCD2D860ADF}"/>
          </ac:spMkLst>
        </pc:spChg>
        <pc:spChg chg="add mod">
          <ac:chgData name="Meia Copeland" userId="492d41b6-d912-4fc8-bc2c-3956082acbf7" providerId="ADAL" clId="{1314DE4A-D679-4094-AFAF-86E42C28AF2E}" dt="2022-08-23T16:12:21.739" v="189" actId="113"/>
          <ac:spMkLst>
            <pc:docMk/>
            <pc:sldMk cId="3643759975" sldId="257"/>
            <ac:spMk id="10" creationId="{53C08EC2-44B4-DC16-1654-D3536CAEAA2E}"/>
          </ac:spMkLst>
        </pc:spChg>
        <pc:spChg chg="add del mod">
          <ac:chgData name="Meia Copeland" userId="492d41b6-d912-4fc8-bc2c-3956082acbf7" providerId="ADAL" clId="{1314DE4A-D679-4094-AFAF-86E42C28AF2E}" dt="2022-08-23T16:03:34.817" v="33" actId="478"/>
          <ac:spMkLst>
            <pc:docMk/>
            <pc:sldMk cId="3643759975" sldId="257"/>
            <ac:spMk id="11" creationId="{D8700DF2-3C3B-3DE7-FFAD-62BB4D697BB8}"/>
          </ac:spMkLst>
        </pc:spChg>
        <pc:spChg chg="add del mod">
          <ac:chgData name="Meia Copeland" userId="492d41b6-d912-4fc8-bc2c-3956082acbf7" providerId="ADAL" clId="{1314DE4A-D679-4094-AFAF-86E42C28AF2E}" dt="2022-08-23T16:03:37.051" v="35"/>
          <ac:spMkLst>
            <pc:docMk/>
            <pc:sldMk cId="3643759975" sldId="257"/>
            <ac:spMk id="12" creationId="{C74E1398-1676-A72C-3068-9E3A425DE49D}"/>
          </ac:spMkLst>
        </pc:spChg>
        <pc:spChg chg="add mod">
          <ac:chgData name="Meia Copeland" userId="492d41b6-d912-4fc8-bc2c-3956082acbf7" providerId="ADAL" clId="{1314DE4A-D679-4094-AFAF-86E42C28AF2E}" dt="2022-08-23T16:13:45.662" v="222" actId="1076"/>
          <ac:spMkLst>
            <pc:docMk/>
            <pc:sldMk cId="3643759975" sldId="257"/>
            <ac:spMk id="13" creationId="{D1186DC5-4C07-D1CE-D76E-7DC299FED261}"/>
          </ac:spMkLst>
        </pc:spChg>
        <pc:spChg chg="add mod ord">
          <ac:chgData name="Meia Copeland" userId="492d41b6-d912-4fc8-bc2c-3956082acbf7" providerId="ADAL" clId="{1314DE4A-D679-4094-AFAF-86E42C28AF2E}" dt="2022-08-23T16:05:10.432" v="48" actId="167"/>
          <ac:spMkLst>
            <pc:docMk/>
            <pc:sldMk cId="3643759975" sldId="257"/>
            <ac:spMk id="14" creationId="{EA907124-49FF-A405-379C-1D51FAFEE371}"/>
          </ac:spMkLst>
        </pc:spChg>
        <pc:spChg chg="add mod ord">
          <ac:chgData name="Meia Copeland" userId="492d41b6-d912-4fc8-bc2c-3956082acbf7" providerId="ADAL" clId="{1314DE4A-D679-4094-AFAF-86E42C28AF2E}" dt="2022-08-23T16:05:10.432" v="48" actId="167"/>
          <ac:spMkLst>
            <pc:docMk/>
            <pc:sldMk cId="3643759975" sldId="257"/>
            <ac:spMk id="15" creationId="{7093B36C-FEB4-7092-ADAC-3EE5B4F9FAEC}"/>
          </ac:spMkLst>
        </pc:spChg>
        <pc:spChg chg="add mod ord">
          <ac:chgData name="Meia Copeland" userId="492d41b6-d912-4fc8-bc2c-3956082acbf7" providerId="ADAL" clId="{1314DE4A-D679-4094-AFAF-86E42C28AF2E}" dt="2022-08-23T16:11:45.678" v="187" actId="207"/>
          <ac:spMkLst>
            <pc:docMk/>
            <pc:sldMk cId="3643759975" sldId="257"/>
            <ac:spMk id="16" creationId="{7C4907FF-7328-ABFC-4B72-0BE6A755E054}"/>
          </ac:spMkLst>
        </pc:spChg>
        <pc:spChg chg="add mod">
          <ac:chgData name="Meia Copeland" userId="492d41b6-d912-4fc8-bc2c-3956082acbf7" providerId="ADAL" clId="{1314DE4A-D679-4094-AFAF-86E42C28AF2E}" dt="2022-08-23T16:08:50.487" v="74" actId="1076"/>
          <ac:spMkLst>
            <pc:docMk/>
            <pc:sldMk cId="3643759975" sldId="257"/>
            <ac:spMk id="17" creationId="{BAC9C82F-CF8A-C98A-15BA-7507713F692C}"/>
          </ac:spMkLst>
        </pc:spChg>
        <pc:spChg chg="add del mod">
          <ac:chgData name="Meia Copeland" userId="492d41b6-d912-4fc8-bc2c-3956082acbf7" providerId="ADAL" clId="{1314DE4A-D679-4094-AFAF-86E42C28AF2E}" dt="2022-08-23T16:15:46.505" v="224"/>
          <ac:spMkLst>
            <pc:docMk/>
            <pc:sldMk cId="3643759975" sldId="257"/>
            <ac:spMk id="18" creationId="{7E62EEC5-7B34-CDC5-A095-CEC1558C3474}"/>
          </ac:spMkLst>
        </pc:spChg>
        <pc:spChg chg="add del mod">
          <ac:chgData name="Meia Copeland" userId="492d41b6-d912-4fc8-bc2c-3956082acbf7" providerId="ADAL" clId="{1314DE4A-D679-4094-AFAF-86E42C28AF2E}" dt="2022-08-23T16:15:46.505" v="224"/>
          <ac:spMkLst>
            <pc:docMk/>
            <pc:sldMk cId="3643759975" sldId="257"/>
            <ac:spMk id="19" creationId="{D7EC4838-8B58-E338-D40E-D33FFCCA1305}"/>
          </ac:spMkLst>
        </pc:spChg>
        <pc:spChg chg="add del mod">
          <ac:chgData name="Meia Copeland" userId="492d41b6-d912-4fc8-bc2c-3956082acbf7" providerId="ADAL" clId="{1314DE4A-D679-4094-AFAF-86E42C28AF2E}" dt="2022-08-23T16:15:46.505" v="224"/>
          <ac:spMkLst>
            <pc:docMk/>
            <pc:sldMk cId="3643759975" sldId="257"/>
            <ac:spMk id="20" creationId="{94E8C3D3-72B6-39BC-B549-E197240DDAE0}"/>
          </ac:spMkLst>
        </pc:spChg>
        <pc:picChg chg="add del mod">
          <ac:chgData name="Meia Copeland" userId="492d41b6-d912-4fc8-bc2c-3956082acbf7" providerId="ADAL" clId="{1314DE4A-D679-4094-AFAF-86E42C28AF2E}" dt="2022-08-23T16:01:40.740" v="14" actId="478"/>
          <ac:picMkLst>
            <pc:docMk/>
            <pc:sldMk cId="3643759975" sldId="257"/>
            <ac:picMk id="6" creationId="{F7F17488-3085-00BC-B1F2-ED4F75718977}"/>
          </ac:picMkLst>
        </pc:picChg>
        <pc:picChg chg="add del mod">
          <ac:chgData name="Meia Copeland" userId="492d41b6-d912-4fc8-bc2c-3956082acbf7" providerId="ADAL" clId="{1314DE4A-D679-4094-AFAF-86E42C28AF2E}" dt="2022-08-23T16:02:27.945" v="20" actId="478"/>
          <ac:picMkLst>
            <pc:docMk/>
            <pc:sldMk cId="3643759975" sldId="257"/>
            <ac:picMk id="8" creationId="{FF6F0E44-E88C-FC49-4678-61FD11AB17E8}"/>
          </ac:picMkLst>
        </pc:picChg>
      </pc:sldChg>
      <pc:sldChg chg="delSp modSp del mod">
        <pc:chgData name="Meia Copeland" userId="492d41b6-d912-4fc8-bc2c-3956082acbf7" providerId="ADAL" clId="{1314DE4A-D679-4094-AFAF-86E42C28AF2E}" dt="2022-08-23T16:30:09.971" v="297" actId="47"/>
        <pc:sldMkLst>
          <pc:docMk/>
          <pc:sldMk cId="55160260" sldId="3826"/>
        </pc:sldMkLst>
        <pc:spChg chg="mod">
          <ac:chgData name="Meia Copeland" userId="492d41b6-d912-4fc8-bc2c-3956082acbf7" providerId="ADAL" clId="{1314DE4A-D679-4094-AFAF-86E42C28AF2E}" dt="2022-08-23T16:16:51.700" v="226"/>
          <ac:spMkLst>
            <pc:docMk/>
            <pc:sldMk cId="55160260" sldId="3826"/>
            <ac:spMk id="3" creationId="{869C3FD2-AF88-4EF1-AFB7-5D31BD5AA0BF}"/>
          </ac:spMkLst>
        </pc:spChg>
        <pc:spChg chg="del">
          <ac:chgData name="Meia Copeland" userId="492d41b6-d912-4fc8-bc2c-3956082acbf7" providerId="ADAL" clId="{1314DE4A-D679-4094-AFAF-86E42C28AF2E}" dt="2022-08-23T16:16:54.398" v="227" actId="478"/>
          <ac:spMkLst>
            <pc:docMk/>
            <pc:sldMk cId="55160260" sldId="3826"/>
            <ac:spMk id="4" creationId="{78C8B647-084C-492D-A242-148BEA5B6823}"/>
          </ac:spMkLst>
        </pc:spChg>
        <pc:spChg chg="del">
          <ac:chgData name="Meia Copeland" userId="492d41b6-d912-4fc8-bc2c-3956082acbf7" providerId="ADAL" clId="{1314DE4A-D679-4094-AFAF-86E42C28AF2E}" dt="2022-08-23T16:16:57.417" v="229" actId="478"/>
          <ac:spMkLst>
            <pc:docMk/>
            <pc:sldMk cId="55160260" sldId="3826"/>
            <ac:spMk id="5" creationId="{A4A2B84E-2163-44C1-99D0-6F162AEA82E9}"/>
          </ac:spMkLst>
        </pc:spChg>
        <pc:spChg chg="del">
          <ac:chgData name="Meia Copeland" userId="492d41b6-d912-4fc8-bc2c-3956082acbf7" providerId="ADAL" clId="{1314DE4A-D679-4094-AFAF-86E42C28AF2E}" dt="2022-08-23T16:16:55.901" v="228" actId="478"/>
          <ac:spMkLst>
            <pc:docMk/>
            <pc:sldMk cId="55160260" sldId="3826"/>
            <ac:spMk id="6" creationId="{88AB1A36-2D6E-4392-AAA4-996FFE03208D}"/>
          </ac:spMkLst>
        </pc:spChg>
      </pc:sldChg>
      <pc:sldChg chg="addSp delSp modSp new mod">
        <pc:chgData name="Meia Copeland" userId="492d41b6-d912-4fc8-bc2c-3956082acbf7" providerId="ADAL" clId="{1314DE4A-D679-4094-AFAF-86E42C28AF2E}" dt="2022-08-23T18:38:22.597" v="3479" actId="20577"/>
        <pc:sldMkLst>
          <pc:docMk/>
          <pc:sldMk cId="4229756655" sldId="3827"/>
        </pc:sldMkLst>
        <pc:spChg chg="del">
          <ac:chgData name="Meia Copeland" userId="492d41b6-d912-4fc8-bc2c-3956082acbf7" providerId="ADAL" clId="{1314DE4A-D679-4094-AFAF-86E42C28AF2E}" dt="2022-08-23T16:25:04.396" v="256" actId="478"/>
          <ac:spMkLst>
            <pc:docMk/>
            <pc:sldMk cId="4229756655" sldId="3827"/>
            <ac:spMk id="2" creationId="{44D2A7AF-3F8E-75B4-8A7E-DF4737D776C2}"/>
          </ac:spMkLst>
        </pc:spChg>
        <pc:spChg chg="del">
          <ac:chgData name="Meia Copeland" userId="492d41b6-d912-4fc8-bc2c-3956082acbf7" providerId="ADAL" clId="{1314DE4A-D679-4094-AFAF-86E42C28AF2E}" dt="2022-08-23T16:25:00.990" v="255" actId="478"/>
          <ac:spMkLst>
            <pc:docMk/>
            <pc:sldMk cId="4229756655" sldId="3827"/>
            <ac:spMk id="3" creationId="{59D1C214-82B8-507F-FFAC-359A50921662}"/>
          </ac:spMkLst>
        </pc:spChg>
        <pc:spChg chg="add mod">
          <ac:chgData name="Meia Copeland" userId="492d41b6-d912-4fc8-bc2c-3956082acbf7" providerId="ADAL" clId="{1314DE4A-D679-4094-AFAF-86E42C28AF2E}" dt="2022-08-23T16:27:56.996" v="288" actId="1076"/>
          <ac:spMkLst>
            <pc:docMk/>
            <pc:sldMk cId="4229756655" sldId="3827"/>
            <ac:spMk id="8" creationId="{A15118B7-B063-4371-6CD0-73C6914CAFE6}"/>
          </ac:spMkLst>
        </pc:spChg>
        <pc:spChg chg="add mod">
          <ac:chgData name="Meia Copeland" userId="492d41b6-d912-4fc8-bc2c-3956082acbf7" providerId="ADAL" clId="{1314DE4A-D679-4094-AFAF-86E42C28AF2E}" dt="2022-08-23T18:38:22.597" v="3479" actId="20577"/>
          <ac:spMkLst>
            <pc:docMk/>
            <pc:sldMk cId="4229756655" sldId="3827"/>
            <ac:spMk id="9" creationId="{74BFE359-D735-06C1-3617-AA40386B2D30}"/>
          </ac:spMkLst>
        </pc:spChg>
        <pc:grpChg chg="del mod">
          <ac:chgData name="Meia Copeland" userId="492d41b6-d912-4fc8-bc2c-3956082acbf7" providerId="ADAL" clId="{1314DE4A-D679-4094-AFAF-86E42C28AF2E}" dt="2022-08-23T17:56:24.610" v="1809"/>
          <ac:grpSpMkLst>
            <pc:docMk/>
            <pc:sldMk cId="4229756655" sldId="3827"/>
            <ac:grpSpMk id="32" creationId="{859946F7-516D-9D82-14F9-7A20577C3F38}"/>
          </ac:grpSpMkLst>
        </pc:grpChg>
        <pc:grpChg chg="del mod">
          <ac:chgData name="Meia Copeland" userId="492d41b6-d912-4fc8-bc2c-3956082acbf7" providerId="ADAL" clId="{1314DE4A-D679-4094-AFAF-86E42C28AF2E}" dt="2022-08-23T17:56:30.942" v="1813"/>
          <ac:grpSpMkLst>
            <pc:docMk/>
            <pc:sldMk cId="4229756655" sldId="3827"/>
            <ac:grpSpMk id="34" creationId="{A3BAD75E-394E-A1BD-88E8-EA051E7A5A8B}"/>
          </ac:grpSpMkLst>
        </pc:grpChg>
        <pc:grpChg chg="del mod">
          <ac:chgData name="Meia Copeland" userId="492d41b6-d912-4fc8-bc2c-3956082acbf7" providerId="ADAL" clId="{1314DE4A-D679-4094-AFAF-86E42C28AF2E}" dt="2022-08-23T18:34:56.784" v="3433"/>
          <ac:grpSpMkLst>
            <pc:docMk/>
            <pc:sldMk cId="4229756655" sldId="3827"/>
            <ac:grpSpMk id="38" creationId="{D032D27D-2119-FFD4-75E7-AAAE044C0B2F}"/>
          </ac:grpSpMkLst>
        </pc:grpChg>
        <pc:grpChg chg="del mod">
          <ac:chgData name="Meia Copeland" userId="492d41b6-d912-4fc8-bc2c-3956082acbf7" providerId="ADAL" clId="{1314DE4A-D679-4094-AFAF-86E42C28AF2E}" dt="2022-08-23T18:34:59.841" v="3438"/>
          <ac:grpSpMkLst>
            <pc:docMk/>
            <pc:sldMk cId="4229756655" sldId="3827"/>
            <ac:grpSpMk id="41" creationId="{5861566A-78E2-2770-927E-C382F1CA1A13}"/>
          </ac:grpSpMkLst>
        </pc:grpChg>
        <pc:grpChg chg="mod">
          <ac:chgData name="Meia Copeland" userId="492d41b6-d912-4fc8-bc2c-3956082acbf7" providerId="ADAL" clId="{1314DE4A-D679-4094-AFAF-86E42C28AF2E}" dt="2022-08-23T18:34:59.841" v="3438"/>
          <ac:grpSpMkLst>
            <pc:docMk/>
            <pc:sldMk cId="4229756655" sldId="3827"/>
            <ac:grpSpMk id="46" creationId="{0812FA2D-6F3F-56FD-1BD6-2EDAD8AD2B48}"/>
          </ac:grpSpMkLst>
        </pc:grpChg>
        <pc:picChg chg="add mod ord">
          <ac:chgData name="Meia Copeland" userId="492d41b6-d912-4fc8-bc2c-3956082acbf7" providerId="ADAL" clId="{1314DE4A-D679-4094-AFAF-86E42C28AF2E}" dt="2022-08-23T16:27:56.996" v="288" actId="1076"/>
          <ac:picMkLst>
            <pc:docMk/>
            <pc:sldMk cId="4229756655" sldId="3827"/>
            <ac:picMk id="5" creationId="{96E28418-8713-F771-CF62-E341B4DF98CD}"/>
          </ac:picMkLst>
        </pc:picChg>
        <pc:picChg chg="add mod">
          <ac:chgData name="Meia Copeland" userId="492d41b6-d912-4fc8-bc2c-3956082acbf7" providerId="ADAL" clId="{1314DE4A-D679-4094-AFAF-86E42C28AF2E}" dt="2022-08-23T18:02:11.769" v="1945" actId="207"/>
          <ac:picMkLst>
            <pc:docMk/>
            <pc:sldMk cId="4229756655" sldId="3827"/>
            <ac:picMk id="7" creationId="{FF2D2082-DFB6-2F5B-09E1-FF3C2C0980BF}"/>
          </ac:picMkLst>
        </pc:picChg>
        <pc:picChg chg="add mod">
          <ac:chgData name="Meia Copeland" userId="492d41b6-d912-4fc8-bc2c-3956082acbf7" providerId="ADAL" clId="{1314DE4A-D679-4094-AFAF-86E42C28AF2E}" dt="2022-08-23T16:30:07.134" v="296" actId="207"/>
          <ac:picMkLst>
            <pc:docMk/>
            <pc:sldMk cId="4229756655" sldId="3827"/>
            <ac:picMk id="11" creationId="{B04545B0-A5EC-0190-3346-A56CFAA301DD}"/>
          </ac:picMkLst>
        </pc:picChg>
        <pc:inkChg chg="add mod">
          <ac:chgData name="Meia Copeland" userId="492d41b6-d912-4fc8-bc2c-3956082acbf7" providerId="ADAL" clId="{1314DE4A-D679-4094-AFAF-86E42C28AF2E}" dt="2022-08-23T18:34:56.784" v="3433"/>
          <ac:inkMkLst>
            <pc:docMk/>
            <pc:sldMk cId="4229756655" sldId="3827"/>
            <ac:inkMk id="12" creationId="{D41AB18A-EFC5-4CF4-FEE5-B0BC9307CED1}"/>
          </ac:inkMkLst>
        </pc:inkChg>
        <pc:inkChg chg="add del mod">
          <ac:chgData name="Meia Copeland" userId="492d41b6-d912-4fc8-bc2c-3956082acbf7" providerId="ADAL" clId="{1314DE4A-D679-4094-AFAF-86E42C28AF2E}" dt="2022-08-23T17:56:20.830" v="1807"/>
          <ac:inkMkLst>
            <pc:docMk/>
            <pc:sldMk cId="4229756655" sldId="3827"/>
            <ac:inkMk id="13" creationId="{B997D116-BD03-105A-494B-A3B32D01E82C}"/>
          </ac:inkMkLst>
        </pc:inkChg>
        <pc:inkChg chg="add del mod">
          <ac:chgData name="Meia Copeland" userId="492d41b6-d912-4fc8-bc2c-3956082acbf7" providerId="ADAL" clId="{1314DE4A-D679-4094-AFAF-86E42C28AF2E}" dt="2022-08-23T17:56:20.829" v="1806"/>
          <ac:inkMkLst>
            <pc:docMk/>
            <pc:sldMk cId="4229756655" sldId="3827"/>
            <ac:inkMk id="14" creationId="{46ED8B64-8AF3-D5DB-48AE-64C65E176817}"/>
          </ac:inkMkLst>
        </pc:inkChg>
        <pc:inkChg chg="add mod">
          <ac:chgData name="Meia Copeland" userId="492d41b6-d912-4fc8-bc2c-3956082acbf7" providerId="ADAL" clId="{1314DE4A-D679-4094-AFAF-86E42C28AF2E}" dt="2022-08-23T18:34:56.784" v="3433"/>
          <ac:inkMkLst>
            <pc:docMk/>
            <pc:sldMk cId="4229756655" sldId="3827"/>
            <ac:inkMk id="15" creationId="{F69BF122-F92A-EDC5-A020-16D8F6353588}"/>
          </ac:inkMkLst>
        </pc:inkChg>
        <pc:inkChg chg="add mod">
          <ac:chgData name="Meia Copeland" userId="492d41b6-d912-4fc8-bc2c-3956082acbf7" providerId="ADAL" clId="{1314DE4A-D679-4094-AFAF-86E42C28AF2E}" dt="2022-08-23T18:34:56.784" v="3433"/>
          <ac:inkMkLst>
            <pc:docMk/>
            <pc:sldMk cId="4229756655" sldId="3827"/>
            <ac:inkMk id="16" creationId="{32BEEE77-5037-6A6C-6BE9-2054EFBB3346}"/>
          </ac:inkMkLst>
        </pc:inkChg>
        <pc:inkChg chg="add mod">
          <ac:chgData name="Meia Copeland" userId="492d41b6-d912-4fc8-bc2c-3956082acbf7" providerId="ADAL" clId="{1314DE4A-D679-4094-AFAF-86E42C28AF2E}" dt="2022-08-23T18:34:56.784" v="3433"/>
          <ac:inkMkLst>
            <pc:docMk/>
            <pc:sldMk cId="4229756655" sldId="3827"/>
            <ac:inkMk id="17" creationId="{E504465A-1A5B-448B-AE01-3E20CD420CFF}"/>
          </ac:inkMkLst>
        </pc:inkChg>
        <pc:inkChg chg="add mod">
          <ac:chgData name="Meia Copeland" userId="492d41b6-d912-4fc8-bc2c-3956082acbf7" providerId="ADAL" clId="{1314DE4A-D679-4094-AFAF-86E42C28AF2E}" dt="2022-08-23T18:34:56.784" v="3433"/>
          <ac:inkMkLst>
            <pc:docMk/>
            <pc:sldMk cId="4229756655" sldId="3827"/>
            <ac:inkMk id="18" creationId="{2C3AC0DB-813E-04E0-9A9F-F143DBF2344C}"/>
          </ac:inkMkLst>
        </pc:inkChg>
        <pc:inkChg chg="add mod">
          <ac:chgData name="Meia Copeland" userId="492d41b6-d912-4fc8-bc2c-3956082acbf7" providerId="ADAL" clId="{1314DE4A-D679-4094-AFAF-86E42C28AF2E}" dt="2022-08-23T18:34:56.784" v="3433"/>
          <ac:inkMkLst>
            <pc:docMk/>
            <pc:sldMk cId="4229756655" sldId="3827"/>
            <ac:inkMk id="19" creationId="{852F2808-08A9-292E-69BF-7A6D2262F61D}"/>
          </ac:inkMkLst>
        </pc:inkChg>
        <pc:inkChg chg="add mod">
          <ac:chgData name="Meia Copeland" userId="492d41b6-d912-4fc8-bc2c-3956082acbf7" providerId="ADAL" clId="{1314DE4A-D679-4094-AFAF-86E42C28AF2E}" dt="2022-08-23T18:34:56.784" v="3433"/>
          <ac:inkMkLst>
            <pc:docMk/>
            <pc:sldMk cId="4229756655" sldId="3827"/>
            <ac:inkMk id="20" creationId="{46A6317F-6EA1-CADC-982C-D977A7683407}"/>
          </ac:inkMkLst>
        </pc:inkChg>
        <pc:inkChg chg="add mod">
          <ac:chgData name="Meia Copeland" userId="492d41b6-d912-4fc8-bc2c-3956082acbf7" providerId="ADAL" clId="{1314DE4A-D679-4094-AFAF-86E42C28AF2E}" dt="2022-08-23T18:34:56.784" v="3433"/>
          <ac:inkMkLst>
            <pc:docMk/>
            <pc:sldMk cId="4229756655" sldId="3827"/>
            <ac:inkMk id="21" creationId="{F393EC5E-FC5A-5C19-79F6-C0EB5E8E463F}"/>
          </ac:inkMkLst>
        </pc:inkChg>
        <pc:inkChg chg="add mod">
          <ac:chgData name="Meia Copeland" userId="492d41b6-d912-4fc8-bc2c-3956082acbf7" providerId="ADAL" clId="{1314DE4A-D679-4094-AFAF-86E42C28AF2E}" dt="2022-08-23T18:34:59.841" v="3438"/>
          <ac:inkMkLst>
            <pc:docMk/>
            <pc:sldMk cId="4229756655" sldId="3827"/>
            <ac:inkMk id="22" creationId="{FCF397B9-91DE-98E1-DB03-79A00C29545E}"/>
          </ac:inkMkLst>
        </pc:inkChg>
        <pc:inkChg chg="add mod">
          <ac:chgData name="Meia Copeland" userId="492d41b6-d912-4fc8-bc2c-3956082acbf7" providerId="ADAL" clId="{1314DE4A-D679-4094-AFAF-86E42C28AF2E}" dt="2022-08-23T18:34:59.841" v="3438"/>
          <ac:inkMkLst>
            <pc:docMk/>
            <pc:sldMk cId="4229756655" sldId="3827"/>
            <ac:inkMk id="23" creationId="{BAE61419-8FB1-CB0E-6FDF-65A1C6ECC94A}"/>
          </ac:inkMkLst>
        </pc:inkChg>
        <pc:inkChg chg="add mod">
          <ac:chgData name="Meia Copeland" userId="492d41b6-d912-4fc8-bc2c-3956082acbf7" providerId="ADAL" clId="{1314DE4A-D679-4094-AFAF-86E42C28AF2E}" dt="2022-08-23T18:34:59.841" v="3438"/>
          <ac:inkMkLst>
            <pc:docMk/>
            <pc:sldMk cId="4229756655" sldId="3827"/>
            <ac:inkMk id="24" creationId="{410B2D72-4590-8C75-BB57-4F2EF227BB9A}"/>
          </ac:inkMkLst>
        </pc:inkChg>
        <pc:inkChg chg="add mod">
          <ac:chgData name="Meia Copeland" userId="492d41b6-d912-4fc8-bc2c-3956082acbf7" providerId="ADAL" clId="{1314DE4A-D679-4094-AFAF-86E42C28AF2E}" dt="2022-08-23T18:34:59.841" v="3438"/>
          <ac:inkMkLst>
            <pc:docMk/>
            <pc:sldMk cId="4229756655" sldId="3827"/>
            <ac:inkMk id="25" creationId="{D0E6C549-B1EE-81AE-56A6-26F1B239F21C}"/>
          </ac:inkMkLst>
        </pc:inkChg>
        <pc:inkChg chg="add mod">
          <ac:chgData name="Meia Copeland" userId="492d41b6-d912-4fc8-bc2c-3956082acbf7" providerId="ADAL" clId="{1314DE4A-D679-4094-AFAF-86E42C28AF2E}" dt="2022-08-23T18:34:59.841" v="3438"/>
          <ac:inkMkLst>
            <pc:docMk/>
            <pc:sldMk cId="4229756655" sldId="3827"/>
            <ac:inkMk id="26" creationId="{C4C779D9-74FF-DC7C-B47E-9319F9E2D073}"/>
          </ac:inkMkLst>
        </pc:inkChg>
        <pc:inkChg chg="add mod">
          <ac:chgData name="Meia Copeland" userId="492d41b6-d912-4fc8-bc2c-3956082acbf7" providerId="ADAL" clId="{1314DE4A-D679-4094-AFAF-86E42C28AF2E}" dt="2022-08-23T18:34:59.841" v="3438"/>
          <ac:inkMkLst>
            <pc:docMk/>
            <pc:sldMk cId="4229756655" sldId="3827"/>
            <ac:inkMk id="27" creationId="{8DE7E35C-2A94-AD34-C3F5-65A1DD881071}"/>
          </ac:inkMkLst>
        </pc:inkChg>
        <pc:inkChg chg="add mod">
          <ac:chgData name="Meia Copeland" userId="492d41b6-d912-4fc8-bc2c-3956082acbf7" providerId="ADAL" clId="{1314DE4A-D679-4094-AFAF-86E42C28AF2E}" dt="2022-08-23T18:34:59.841" v="3438"/>
          <ac:inkMkLst>
            <pc:docMk/>
            <pc:sldMk cId="4229756655" sldId="3827"/>
            <ac:inkMk id="28" creationId="{D94C70CC-B197-D6DB-0482-D54D1035DA0E}"/>
          </ac:inkMkLst>
        </pc:inkChg>
        <pc:inkChg chg="add mod">
          <ac:chgData name="Meia Copeland" userId="492d41b6-d912-4fc8-bc2c-3956082acbf7" providerId="ADAL" clId="{1314DE4A-D679-4094-AFAF-86E42C28AF2E}" dt="2022-08-23T18:34:59.841" v="3438"/>
          <ac:inkMkLst>
            <pc:docMk/>
            <pc:sldMk cId="4229756655" sldId="3827"/>
            <ac:inkMk id="29" creationId="{6855A60B-4FDB-9105-003F-AC61FA02B3EB}"/>
          </ac:inkMkLst>
        </pc:inkChg>
        <pc:inkChg chg="add mod">
          <ac:chgData name="Meia Copeland" userId="492d41b6-d912-4fc8-bc2c-3956082acbf7" providerId="ADAL" clId="{1314DE4A-D679-4094-AFAF-86E42C28AF2E}" dt="2022-08-23T18:34:59.841" v="3438"/>
          <ac:inkMkLst>
            <pc:docMk/>
            <pc:sldMk cId="4229756655" sldId="3827"/>
            <ac:inkMk id="30" creationId="{11DB9AEF-AF83-D395-F66C-A5C1D4C08633}"/>
          </ac:inkMkLst>
        </pc:inkChg>
        <pc:inkChg chg="add mod">
          <ac:chgData name="Meia Copeland" userId="492d41b6-d912-4fc8-bc2c-3956082acbf7" providerId="ADAL" clId="{1314DE4A-D679-4094-AFAF-86E42C28AF2E}" dt="2022-08-23T18:34:59.841" v="3438"/>
          <ac:inkMkLst>
            <pc:docMk/>
            <pc:sldMk cId="4229756655" sldId="3827"/>
            <ac:inkMk id="31" creationId="{1C0576E1-9CC5-BD52-C04E-BEED5F52C90C}"/>
          </ac:inkMkLst>
        </pc:inkChg>
        <pc:inkChg chg="add mod">
          <ac:chgData name="Meia Copeland" userId="492d41b6-d912-4fc8-bc2c-3956082acbf7" providerId="ADAL" clId="{1314DE4A-D679-4094-AFAF-86E42C28AF2E}" dt="2022-08-23T18:34:56.784" v="3433"/>
          <ac:inkMkLst>
            <pc:docMk/>
            <pc:sldMk cId="4229756655" sldId="3827"/>
            <ac:inkMk id="33" creationId="{0EDC6DBC-A1BA-C6E3-6A30-5C75EFF67D6B}"/>
          </ac:inkMkLst>
        </pc:inkChg>
        <pc:inkChg chg="add del mod">
          <ac:chgData name="Meia Copeland" userId="492d41b6-d912-4fc8-bc2c-3956082acbf7" providerId="ADAL" clId="{1314DE4A-D679-4094-AFAF-86E42C28AF2E}" dt="2022-08-23T17:56:32.885" v="1815"/>
          <ac:inkMkLst>
            <pc:docMk/>
            <pc:sldMk cId="4229756655" sldId="3827"/>
            <ac:inkMk id="35" creationId="{A0EDF2C1-6890-0AF4-646F-28ED4E537470}"/>
          </ac:inkMkLst>
        </pc:inkChg>
        <pc:inkChg chg="add del mod">
          <ac:chgData name="Meia Copeland" userId="492d41b6-d912-4fc8-bc2c-3956082acbf7" providerId="ADAL" clId="{1314DE4A-D679-4094-AFAF-86E42C28AF2E}" dt="2022-08-23T17:56:32.886" v="1816"/>
          <ac:inkMkLst>
            <pc:docMk/>
            <pc:sldMk cId="4229756655" sldId="3827"/>
            <ac:inkMk id="36" creationId="{5CC962E2-7428-C9DD-7613-092F26FA44C1}"/>
          </ac:inkMkLst>
        </pc:inkChg>
        <pc:inkChg chg="add del mod">
          <ac:chgData name="Meia Copeland" userId="492d41b6-d912-4fc8-bc2c-3956082acbf7" providerId="ADAL" clId="{1314DE4A-D679-4094-AFAF-86E42C28AF2E}" dt="2022-08-23T17:56:32.885" v="1814"/>
          <ac:inkMkLst>
            <pc:docMk/>
            <pc:sldMk cId="4229756655" sldId="3827"/>
            <ac:inkMk id="37" creationId="{DA99CBD3-0E32-952E-B8C6-DF754551C534}"/>
          </ac:inkMkLst>
        </pc:inkChg>
        <pc:inkChg chg="add mod">
          <ac:chgData name="Meia Copeland" userId="492d41b6-d912-4fc8-bc2c-3956082acbf7" providerId="ADAL" clId="{1314DE4A-D679-4094-AFAF-86E42C28AF2E}" dt="2022-08-23T18:34:59.841" v="3438"/>
          <ac:inkMkLst>
            <pc:docMk/>
            <pc:sldMk cId="4229756655" sldId="3827"/>
            <ac:inkMk id="39" creationId="{C9AC301D-4D7F-3228-085B-35E313B4EB3C}"/>
          </ac:inkMkLst>
        </pc:inkChg>
        <pc:inkChg chg="add mod">
          <ac:chgData name="Meia Copeland" userId="492d41b6-d912-4fc8-bc2c-3956082acbf7" providerId="ADAL" clId="{1314DE4A-D679-4094-AFAF-86E42C28AF2E}" dt="2022-08-23T18:34:59.841" v="3438"/>
          <ac:inkMkLst>
            <pc:docMk/>
            <pc:sldMk cId="4229756655" sldId="3827"/>
            <ac:inkMk id="40" creationId="{D40E2A58-B984-28C3-2941-A5648C5739A1}"/>
          </ac:inkMkLst>
        </pc:inkChg>
        <pc:inkChg chg="add mod">
          <ac:chgData name="Meia Copeland" userId="492d41b6-d912-4fc8-bc2c-3956082acbf7" providerId="ADAL" clId="{1314DE4A-D679-4094-AFAF-86E42C28AF2E}" dt="2022-08-23T18:34:59.841" v="3438"/>
          <ac:inkMkLst>
            <pc:docMk/>
            <pc:sldMk cId="4229756655" sldId="3827"/>
            <ac:inkMk id="42" creationId="{6D071532-1CCA-5B9E-AB30-69CA0E9CB34C}"/>
          </ac:inkMkLst>
        </pc:inkChg>
        <pc:inkChg chg="add mod">
          <ac:chgData name="Meia Copeland" userId="492d41b6-d912-4fc8-bc2c-3956082acbf7" providerId="ADAL" clId="{1314DE4A-D679-4094-AFAF-86E42C28AF2E}" dt="2022-08-23T18:34:59.841" v="3438"/>
          <ac:inkMkLst>
            <pc:docMk/>
            <pc:sldMk cId="4229756655" sldId="3827"/>
            <ac:inkMk id="43" creationId="{AF3E0C85-5500-BC03-D5EA-2FE660865776}"/>
          </ac:inkMkLst>
        </pc:inkChg>
        <pc:inkChg chg="add mod">
          <ac:chgData name="Meia Copeland" userId="492d41b6-d912-4fc8-bc2c-3956082acbf7" providerId="ADAL" clId="{1314DE4A-D679-4094-AFAF-86E42C28AF2E}" dt="2022-08-23T18:34:59.841" v="3438"/>
          <ac:inkMkLst>
            <pc:docMk/>
            <pc:sldMk cId="4229756655" sldId="3827"/>
            <ac:inkMk id="44" creationId="{DF440121-C2CB-4AB7-5A29-3C9EF7A130E9}"/>
          </ac:inkMkLst>
        </pc:inkChg>
        <pc:inkChg chg="add mod">
          <ac:chgData name="Meia Copeland" userId="492d41b6-d912-4fc8-bc2c-3956082acbf7" providerId="ADAL" clId="{1314DE4A-D679-4094-AFAF-86E42C28AF2E}" dt="2022-08-23T18:34:59.841" v="3438"/>
          <ac:inkMkLst>
            <pc:docMk/>
            <pc:sldMk cId="4229756655" sldId="3827"/>
            <ac:inkMk id="45" creationId="{72676203-CD54-7FF0-BFA8-7589EC7AD1BE}"/>
          </ac:inkMkLst>
        </pc:inkChg>
      </pc:sldChg>
      <pc:sldChg chg="addSp delSp modSp new mod">
        <pc:chgData name="Meia Copeland" userId="492d41b6-d912-4fc8-bc2c-3956082acbf7" providerId="ADAL" clId="{1314DE4A-D679-4094-AFAF-86E42C28AF2E}" dt="2022-08-23T17:59:46.198" v="1902" actId="21"/>
        <pc:sldMkLst>
          <pc:docMk/>
          <pc:sldMk cId="3614461020" sldId="3828"/>
        </pc:sldMkLst>
        <pc:spChg chg="mod ord">
          <ac:chgData name="Meia Copeland" userId="492d41b6-d912-4fc8-bc2c-3956082acbf7" providerId="ADAL" clId="{1314DE4A-D679-4094-AFAF-86E42C28AF2E}" dt="2022-08-23T17:55:41.780" v="1783" actId="1076"/>
          <ac:spMkLst>
            <pc:docMk/>
            <pc:sldMk cId="3614461020" sldId="3828"/>
            <ac:spMk id="2" creationId="{2C0588DA-8925-D1CA-922B-3FB5A7291EFE}"/>
          </ac:spMkLst>
        </pc:spChg>
        <pc:spChg chg="del mod">
          <ac:chgData name="Meia Copeland" userId="492d41b6-d912-4fc8-bc2c-3956082acbf7" providerId="ADAL" clId="{1314DE4A-D679-4094-AFAF-86E42C28AF2E}" dt="2022-08-23T16:31:16.898" v="314" actId="478"/>
          <ac:spMkLst>
            <pc:docMk/>
            <pc:sldMk cId="3614461020" sldId="3828"/>
            <ac:spMk id="3" creationId="{ABB70290-3606-013B-56D7-81155826544E}"/>
          </ac:spMkLst>
        </pc:spChg>
        <pc:spChg chg="add del mod topLvl">
          <ac:chgData name="Meia Copeland" userId="492d41b6-d912-4fc8-bc2c-3956082acbf7" providerId="ADAL" clId="{1314DE4A-D679-4094-AFAF-86E42C28AF2E}" dt="2022-08-23T17:55:18.328" v="1773" actId="165"/>
          <ac:spMkLst>
            <pc:docMk/>
            <pc:sldMk cId="3614461020" sldId="3828"/>
            <ac:spMk id="15" creationId="{D303EB76-A0B7-E2DE-C8F1-7F2962733936}"/>
          </ac:spMkLst>
        </pc:spChg>
        <pc:spChg chg="mod topLvl">
          <ac:chgData name="Meia Copeland" userId="492d41b6-d912-4fc8-bc2c-3956082acbf7" providerId="ADAL" clId="{1314DE4A-D679-4094-AFAF-86E42C28AF2E}" dt="2022-08-23T17:55:18.328" v="1773" actId="165"/>
          <ac:spMkLst>
            <pc:docMk/>
            <pc:sldMk cId="3614461020" sldId="3828"/>
            <ac:spMk id="16" creationId="{AD2E200C-4604-2170-105B-DE7C7AB17089}"/>
          </ac:spMkLst>
        </pc:spChg>
        <pc:spChg chg="add mod">
          <ac:chgData name="Meia Copeland" userId="492d41b6-d912-4fc8-bc2c-3956082acbf7" providerId="ADAL" clId="{1314DE4A-D679-4094-AFAF-86E42C28AF2E}" dt="2022-08-23T17:55:17.351" v="1767" actId="571"/>
          <ac:spMkLst>
            <pc:docMk/>
            <pc:sldMk cId="3614461020" sldId="3828"/>
            <ac:spMk id="20" creationId="{01D0B632-3D27-BA64-14A8-B9839139ABBC}"/>
          </ac:spMkLst>
        </pc:spChg>
        <pc:grpChg chg="del mod">
          <ac:chgData name="Meia Copeland" userId="492d41b6-d912-4fc8-bc2c-3956082acbf7" providerId="ADAL" clId="{1314DE4A-D679-4094-AFAF-86E42C28AF2E}" dt="2022-08-23T17:53:45.552" v="1721" actId="27803"/>
          <ac:grpSpMkLst>
            <pc:docMk/>
            <pc:sldMk cId="3614461020" sldId="3828"/>
            <ac:grpSpMk id="14" creationId="{D8BE6EE8-2081-7EBE-3813-82D3A9659C19}"/>
          </ac:grpSpMkLst>
        </pc:grpChg>
        <pc:grpChg chg="add del mod">
          <ac:chgData name="Meia Copeland" userId="492d41b6-d912-4fc8-bc2c-3956082acbf7" providerId="ADAL" clId="{1314DE4A-D679-4094-AFAF-86E42C28AF2E}" dt="2022-08-23T17:55:43.866" v="1784" actId="1076"/>
          <ac:grpSpMkLst>
            <pc:docMk/>
            <pc:sldMk cId="3614461020" sldId="3828"/>
            <ac:grpSpMk id="18" creationId="{6796C0D8-5DCB-90C7-595E-DDD1551B2314}"/>
          </ac:grpSpMkLst>
        </pc:grpChg>
        <pc:grpChg chg="add mod">
          <ac:chgData name="Meia Copeland" userId="492d41b6-d912-4fc8-bc2c-3956082acbf7" providerId="ADAL" clId="{1314DE4A-D679-4094-AFAF-86E42C28AF2E}" dt="2022-08-23T17:55:17.208" v="1766" actId="164"/>
          <ac:grpSpMkLst>
            <pc:docMk/>
            <pc:sldMk cId="3614461020" sldId="3828"/>
            <ac:grpSpMk id="21" creationId="{411FF1C9-FA38-1731-7ABE-DDFFFDB8377B}"/>
          </ac:grpSpMkLst>
        </pc:grpChg>
        <pc:picChg chg="add del mod">
          <ac:chgData name="Meia Copeland" userId="492d41b6-d912-4fc8-bc2c-3956082acbf7" providerId="ADAL" clId="{1314DE4A-D679-4094-AFAF-86E42C28AF2E}" dt="2022-08-23T16:32:00.433" v="336" actId="478"/>
          <ac:picMkLst>
            <pc:docMk/>
            <pc:sldMk cId="3614461020" sldId="3828"/>
            <ac:picMk id="4" creationId="{6437A370-36D6-4703-D973-42E49BCF70F5}"/>
          </ac:picMkLst>
        </pc:picChg>
        <pc:picChg chg="add mod">
          <ac:chgData name="Meia Copeland" userId="492d41b6-d912-4fc8-bc2c-3956082acbf7" providerId="ADAL" clId="{1314DE4A-D679-4094-AFAF-86E42C28AF2E}" dt="2022-08-23T17:55:36.735" v="1782" actId="1076"/>
          <ac:picMkLst>
            <pc:docMk/>
            <pc:sldMk cId="3614461020" sldId="3828"/>
            <ac:picMk id="5" creationId="{B8E0C3E5-A427-06EE-1B5B-29E08E21700B}"/>
          </ac:picMkLst>
        </pc:picChg>
        <pc:picChg chg="add del mod ord">
          <ac:chgData name="Meia Copeland" userId="492d41b6-d912-4fc8-bc2c-3956082acbf7" providerId="ADAL" clId="{1314DE4A-D679-4094-AFAF-86E42C28AF2E}" dt="2022-08-23T17:48:40.473" v="1685" actId="478"/>
          <ac:picMkLst>
            <pc:docMk/>
            <pc:sldMk cId="3614461020" sldId="3828"/>
            <ac:picMk id="6" creationId="{ED65A20A-F65B-C3EE-2CF4-EE3EAFFD77E5}"/>
          </ac:picMkLst>
        </pc:picChg>
        <pc:picChg chg="add del mod">
          <ac:chgData name="Meia Copeland" userId="492d41b6-d912-4fc8-bc2c-3956082acbf7" providerId="ADAL" clId="{1314DE4A-D679-4094-AFAF-86E42C28AF2E}" dt="2022-08-23T16:32:01.332" v="337" actId="478"/>
          <ac:picMkLst>
            <pc:docMk/>
            <pc:sldMk cId="3614461020" sldId="3828"/>
            <ac:picMk id="7" creationId="{1B866962-B4D4-9835-A332-A5EED380DE66}"/>
          </ac:picMkLst>
        </pc:picChg>
        <pc:picChg chg="add del mod">
          <ac:chgData name="Meia Copeland" userId="492d41b6-d912-4fc8-bc2c-3956082acbf7" providerId="ADAL" clId="{1314DE4A-D679-4094-AFAF-86E42C28AF2E}" dt="2022-08-23T17:53:32.937" v="1714" actId="478"/>
          <ac:picMkLst>
            <pc:docMk/>
            <pc:sldMk cId="3614461020" sldId="3828"/>
            <ac:picMk id="9" creationId="{1C9C8BA4-C082-9F8E-4181-90A76F37430E}"/>
          </ac:picMkLst>
        </pc:picChg>
        <pc:picChg chg="add del mod">
          <ac:chgData name="Meia Copeland" userId="492d41b6-d912-4fc8-bc2c-3956082acbf7" providerId="ADAL" clId="{1314DE4A-D679-4094-AFAF-86E42C28AF2E}" dt="2022-08-23T17:53:45.552" v="1721" actId="27803"/>
          <ac:picMkLst>
            <pc:docMk/>
            <pc:sldMk cId="3614461020" sldId="3828"/>
            <ac:picMk id="11" creationId="{F37CE980-52D0-5D2E-AF7D-600CDC80A3C1}"/>
          </ac:picMkLst>
        </pc:picChg>
        <pc:picChg chg="add del mod">
          <ac:chgData name="Meia Copeland" userId="492d41b6-d912-4fc8-bc2c-3956082acbf7" providerId="ADAL" clId="{1314DE4A-D679-4094-AFAF-86E42C28AF2E}" dt="2022-08-23T17:53:36.557" v="1717" actId="478"/>
          <ac:picMkLst>
            <pc:docMk/>
            <pc:sldMk cId="3614461020" sldId="3828"/>
            <ac:picMk id="13" creationId="{6B778D3F-A963-38B9-1EB7-BB7673DC2737}"/>
          </ac:picMkLst>
        </pc:picChg>
        <pc:picChg chg="add del mod ord topLvl">
          <ac:chgData name="Meia Copeland" userId="492d41b6-d912-4fc8-bc2c-3956082acbf7" providerId="ADAL" clId="{1314DE4A-D679-4094-AFAF-86E42C28AF2E}" dt="2022-08-23T17:55:23.133" v="1778" actId="478"/>
          <ac:picMkLst>
            <pc:docMk/>
            <pc:sldMk cId="3614461020" sldId="3828"/>
            <ac:picMk id="17" creationId="{2391BDCA-3002-BA0F-735A-ADA9C9AD8C98}"/>
          </ac:picMkLst>
        </pc:picChg>
        <pc:picChg chg="add del mod">
          <ac:chgData name="Meia Copeland" userId="492d41b6-d912-4fc8-bc2c-3956082acbf7" providerId="ADAL" clId="{1314DE4A-D679-4094-AFAF-86E42C28AF2E}" dt="2022-08-23T17:55:17.351" v="1767" actId="571"/>
          <ac:picMkLst>
            <pc:docMk/>
            <pc:sldMk cId="3614461020" sldId="3828"/>
            <ac:picMk id="19" creationId="{F61E22AF-F18D-38C7-F8A3-DBA6DCBDAB8E}"/>
          </ac:picMkLst>
        </pc:picChg>
        <pc:picChg chg="add del mod">
          <ac:chgData name="Meia Copeland" userId="492d41b6-d912-4fc8-bc2c-3956082acbf7" providerId="ADAL" clId="{1314DE4A-D679-4094-AFAF-86E42C28AF2E}" dt="2022-08-23T17:59:46.198" v="1902" actId="21"/>
          <ac:picMkLst>
            <pc:docMk/>
            <pc:sldMk cId="3614461020" sldId="3828"/>
            <ac:picMk id="23" creationId="{CDAE3362-B545-5759-828C-3663096EBA05}"/>
          </ac:picMkLst>
        </pc:picChg>
      </pc:sldChg>
      <pc:sldChg chg="addSp modSp new del mod">
        <pc:chgData name="Meia Copeland" userId="492d41b6-d912-4fc8-bc2c-3956082acbf7" providerId="ADAL" clId="{1314DE4A-D679-4094-AFAF-86E42C28AF2E}" dt="2022-08-23T16:53:39.393" v="1432" actId="47"/>
        <pc:sldMkLst>
          <pc:docMk/>
          <pc:sldMk cId="605637442" sldId="3829"/>
        </pc:sldMkLst>
        <pc:spChg chg="mod">
          <ac:chgData name="Meia Copeland" userId="492d41b6-d912-4fc8-bc2c-3956082acbf7" providerId="ADAL" clId="{1314DE4A-D679-4094-AFAF-86E42C28AF2E}" dt="2022-08-23T16:34:01.667" v="392" actId="2711"/>
          <ac:spMkLst>
            <pc:docMk/>
            <pc:sldMk cId="605637442" sldId="3829"/>
            <ac:spMk id="2" creationId="{6027B0C1-F35F-F49A-342D-ADE0A83BC2C5}"/>
          </ac:spMkLst>
        </pc:spChg>
        <pc:spChg chg="mod">
          <ac:chgData name="Meia Copeland" userId="492d41b6-d912-4fc8-bc2c-3956082acbf7" providerId="ADAL" clId="{1314DE4A-D679-4094-AFAF-86E42C28AF2E}" dt="2022-08-23T16:36:11.162" v="500" actId="5793"/>
          <ac:spMkLst>
            <pc:docMk/>
            <pc:sldMk cId="605637442" sldId="3829"/>
            <ac:spMk id="3" creationId="{2328B01A-5EDA-F14A-879F-9F176C20C224}"/>
          </ac:spMkLst>
        </pc:spChg>
        <pc:picChg chg="add mod">
          <ac:chgData name="Meia Copeland" userId="492d41b6-d912-4fc8-bc2c-3956082acbf7" providerId="ADAL" clId="{1314DE4A-D679-4094-AFAF-86E42C28AF2E}" dt="2022-08-23T16:35:26.597" v="398" actId="11530"/>
          <ac:picMkLst>
            <pc:docMk/>
            <pc:sldMk cId="605637442" sldId="3829"/>
            <ac:picMk id="1026" creationId="{CA176D3C-9754-FA7D-A656-505FABF3B661}"/>
          </ac:picMkLst>
        </pc:picChg>
      </pc:sldChg>
      <pc:sldChg chg="addSp delSp modSp new mod modNotesTx">
        <pc:chgData name="Meia Copeland" userId="492d41b6-d912-4fc8-bc2c-3956082acbf7" providerId="ADAL" clId="{1314DE4A-D679-4094-AFAF-86E42C28AF2E}" dt="2022-08-23T18:37:47.816" v="3478" actId="1076"/>
        <pc:sldMkLst>
          <pc:docMk/>
          <pc:sldMk cId="3925894130" sldId="3830"/>
        </pc:sldMkLst>
        <pc:spChg chg="mod">
          <ac:chgData name="Meia Copeland" userId="492d41b6-d912-4fc8-bc2c-3956082acbf7" providerId="ADAL" clId="{1314DE4A-D679-4094-AFAF-86E42C28AF2E}" dt="2022-08-23T16:39:46.344" v="521" actId="2711"/>
          <ac:spMkLst>
            <pc:docMk/>
            <pc:sldMk cId="3925894130" sldId="3830"/>
            <ac:spMk id="2" creationId="{7351FAF1-CD65-03E6-4A5D-C09D3E522E8C}"/>
          </ac:spMkLst>
        </pc:spChg>
        <pc:spChg chg="mod">
          <ac:chgData name="Meia Copeland" userId="492d41b6-d912-4fc8-bc2c-3956082acbf7" providerId="ADAL" clId="{1314DE4A-D679-4094-AFAF-86E42C28AF2E}" dt="2022-08-23T16:41:22.045" v="667" actId="2711"/>
          <ac:spMkLst>
            <pc:docMk/>
            <pc:sldMk cId="3925894130" sldId="3830"/>
            <ac:spMk id="3" creationId="{C3B39911-C324-1BAA-6078-801F958A3ABF}"/>
          </ac:spMkLst>
        </pc:spChg>
        <pc:spChg chg="mod">
          <ac:chgData name="Meia Copeland" userId="492d41b6-d912-4fc8-bc2c-3956082acbf7" providerId="ADAL" clId="{1314DE4A-D679-4094-AFAF-86E42C28AF2E}" dt="2022-08-23T18:37:35.295" v="3475" actId="1076"/>
          <ac:spMkLst>
            <pc:docMk/>
            <pc:sldMk cId="3925894130" sldId="3830"/>
            <ac:spMk id="4" creationId="{7802394C-7C69-8F32-273C-3A6E956892A5}"/>
          </ac:spMkLst>
        </pc:spChg>
        <pc:spChg chg="mod">
          <ac:chgData name="Meia Copeland" userId="492d41b6-d912-4fc8-bc2c-3956082acbf7" providerId="ADAL" clId="{1314DE4A-D679-4094-AFAF-86E42C28AF2E}" dt="2022-08-23T16:45:33.184" v="868" actId="2711"/>
          <ac:spMkLst>
            <pc:docMk/>
            <pc:sldMk cId="3925894130" sldId="3830"/>
            <ac:spMk id="5" creationId="{1754308E-DF07-D43C-428E-BB1882EBA0EF}"/>
          </ac:spMkLst>
        </pc:spChg>
        <pc:spChg chg="mod">
          <ac:chgData name="Meia Copeland" userId="492d41b6-d912-4fc8-bc2c-3956082acbf7" providerId="ADAL" clId="{1314DE4A-D679-4094-AFAF-86E42C28AF2E}" dt="2022-08-23T17:16:11.375" v="1583" actId="404"/>
          <ac:spMkLst>
            <pc:docMk/>
            <pc:sldMk cId="3925894130" sldId="3830"/>
            <ac:spMk id="6" creationId="{40F9F585-D1EF-5FB8-564D-E865F6682CCD}"/>
          </ac:spMkLst>
        </pc:spChg>
        <pc:spChg chg="add del mod ord">
          <ac:chgData name="Meia Copeland" userId="492d41b6-d912-4fc8-bc2c-3956082acbf7" providerId="ADAL" clId="{1314DE4A-D679-4094-AFAF-86E42C28AF2E}" dt="2022-08-23T16:48:09.251" v="914" actId="478"/>
          <ac:spMkLst>
            <pc:docMk/>
            <pc:sldMk cId="3925894130" sldId="3830"/>
            <ac:spMk id="8" creationId="{7A102904-05ED-23E5-B69D-550B387B69A8}"/>
          </ac:spMkLst>
        </pc:spChg>
        <pc:picChg chg="add mod">
          <ac:chgData name="Meia Copeland" userId="492d41b6-d912-4fc8-bc2c-3956082acbf7" providerId="ADAL" clId="{1314DE4A-D679-4094-AFAF-86E42C28AF2E}" dt="2022-08-23T18:37:47.816" v="3478" actId="1076"/>
          <ac:picMkLst>
            <pc:docMk/>
            <pc:sldMk cId="3925894130" sldId="3830"/>
            <ac:picMk id="7" creationId="{7B1AC18E-07E0-5F2D-60A4-3533FC58DF33}"/>
          </ac:picMkLst>
        </pc:picChg>
        <pc:picChg chg="add del mod">
          <ac:chgData name="Meia Copeland" userId="492d41b6-d912-4fc8-bc2c-3956082acbf7" providerId="ADAL" clId="{1314DE4A-D679-4094-AFAF-86E42C28AF2E}" dt="2022-08-23T16:54:47.339" v="1443" actId="478"/>
          <ac:picMkLst>
            <pc:docMk/>
            <pc:sldMk cId="3925894130" sldId="3830"/>
            <ac:picMk id="9" creationId="{CC21C9FB-043F-B5FC-98D8-E9432E03C28E}"/>
          </ac:picMkLst>
        </pc:picChg>
        <pc:picChg chg="add mod">
          <ac:chgData name="Meia Copeland" userId="492d41b6-d912-4fc8-bc2c-3956082acbf7" providerId="ADAL" clId="{1314DE4A-D679-4094-AFAF-86E42C28AF2E}" dt="2022-08-23T17:18:47.816" v="1650" actId="207"/>
          <ac:picMkLst>
            <pc:docMk/>
            <pc:sldMk cId="3925894130" sldId="3830"/>
            <ac:picMk id="11" creationId="{EB6E401F-A136-C21E-F9AC-28362ED40521}"/>
          </ac:picMkLst>
        </pc:picChg>
        <pc:picChg chg="add mod ord">
          <ac:chgData name="Meia Copeland" userId="492d41b6-d912-4fc8-bc2c-3956082acbf7" providerId="ADAL" clId="{1314DE4A-D679-4094-AFAF-86E42C28AF2E}" dt="2022-08-23T18:37:47.816" v="3478" actId="1076"/>
          <ac:picMkLst>
            <pc:docMk/>
            <pc:sldMk cId="3925894130" sldId="3830"/>
            <ac:picMk id="12" creationId="{7C8FC3ED-1384-5FFB-15D8-562C8E072EC4}"/>
          </ac:picMkLst>
        </pc:picChg>
        <pc:picChg chg="add mod">
          <ac:chgData name="Meia Copeland" userId="492d41b6-d912-4fc8-bc2c-3956082acbf7" providerId="ADAL" clId="{1314DE4A-D679-4094-AFAF-86E42C28AF2E}" dt="2022-08-23T18:37:47.816" v="3478" actId="1076"/>
          <ac:picMkLst>
            <pc:docMk/>
            <pc:sldMk cId="3925894130" sldId="3830"/>
            <ac:picMk id="2050" creationId="{929C4FA1-E7F8-8C23-C4C6-A7A79AF45EB3}"/>
          </ac:picMkLst>
        </pc:picChg>
      </pc:sldChg>
      <pc:sldChg chg="new del">
        <pc:chgData name="Meia Copeland" userId="492d41b6-d912-4fc8-bc2c-3956082acbf7" providerId="ADAL" clId="{1314DE4A-D679-4094-AFAF-86E42C28AF2E}" dt="2022-08-23T17:16:56.176" v="1647" actId="680"/>
        <pc:sldMkLst>
          <pc:docMk/>
          <pc:sldMk cId="1911232422" sldId="3831"/>
        </pc:sldMkLst>
      </pc:sldChg>
      <pc:sldChg chg="addSp delSp modSp new del mod">
        <pc:chgData name="Meia Copeland" userId="492d41b6-d912-4fc8-bc2c-3956082acbf7" providerId="ADAL" clId="{1314DE4A-D679-4094-AFAF-86E42C28AF2E}" dt="2022-08-23T17:45:58.415" v="1684" actId="2696"/>
        <pc:sldMkLst>
          <pc:docMk/>
          <pc:sldMk cId="3930322666" sldId="3831"/>
        </pc:sldMkLst>
        <pc:spChg chg="mod">
          <ac:chgData name="Meia Copeland" userId="492d41b6-d912-4fc8-bc2c-3956082acbf7" providerId="ADAL" clId="{1314DE4A-D679-4094-AFAF-86E42C28AF2E}" dt="2022-08-23T17:41:20.415" v="1675" actId="2711"/>
          <ac:spMkLst>
            <pc:docMk/>
            <pc:sldMk cId="3930322666" sldId="3831"/>
            <ac:spMk id="2" creationId="{D3FEDFE3-DDAC-2F83-64ED-53F2159CA78E}"/>
          </ac:spMkLst>
        </pc:spChg>
        <pc:spChg chg="mod">
          <ac:chgData name="Meia Copeland" userId="492d41b6-d912-4fc8-bc2c-3956082acbf7" providerId="ADAL" clId="{1314DE4A-D679-4094-AFAF-86E42C28AF2E}" dt="2022-08-23T17:19:09.989" v="1653" actId="27803"/>
          <ac:spMkLst>
            <pc:docMk/>
            <pc:sldMk cId="3930322666" sldId="3831"/>
            <ac:spMk id="6" creationId="{0686ABD2-0921-99AB-F7DF-F5AE37EE9884}"/>
          </ac:spMkLst>
        </pc:spChg>
        <pc:spChg chg="mod">
          <ac:chgData name="Meia Copeland" userId="492d41b6-d912-4fc8-bc2c-3956082acbf7" providerId="ADAL" clId="{1314DE4A-D679-4094-AFAF-86E42C28AF2E}" dt="2022-08-23T17:19:09.989" v="1653" actId="27803"/>
          <ac:spMkLst>
            <pc:docMk/>
            <pc:sldMk cId="3930322666" sldId="3831"/>
            <ac:spMk id="7" creationId="{FB2A7C3D-F580-80F9-0F6D-787A8A1AFF39}"/>
          </ac:spMkLst>
        </pc:spChg>
        <pc:spChg chg="mod">
          <ac:chgData name="Meia Copeland" userId="492d41b6-d912-4fc8-bc2c-3956082acbf7" providerId="ADAL" clId="{1314DE4A-D679-4094-AFAF-86E42C28AF2E}" dt="2022-08-23T17:19:09.989" v="1653" actId="27803"/>
          <ac:spMkLst>
            <pc:docMk/>
            <pc:sldMk cId="3930322666" sldId="3831"/>
            <ac:spMk id="8" creationId="{9DF22C40-DD08-9783-0F96-CEE0486B5C74}"/>
          </ac:spMkLst>
        </pc:spChg>
        <pc:spChg chg="mod">
          <ac:chgData name="Meia Copeland" userId="492d41b6-d912-4fc8-bc2c-3956082acbf7" providerId="ADAL" clId="{1314DE4A-D679-4094-AFAF-86E42C28AF2E}" dt="2022-08-23T17:19:09.989" v="1653" actId="27803"/>
          <ac:spMkLst>
            <pc:docMk/>
            <pc:sldMk cId="3930322666" sldId="3831"/>
            <ac:spMk id="9" creationId="{0E26FF8D-0495-E0E1-AA4E-E5A5AD0A6772}"/>
          </ac:spMkLst>
        </pc:spChg>
        <pc:spChg chg="mod">
          <ac:chgData name="Meia Copeland" userId="492d41b6-d912-4fc8-bc2c-3956082acbf7" providerId="ADAL" clId="{1314DE4A-D679-4094-AFAF-86E42C28AF2E}" dt="2022-08-23T17:19:09.989" v="1653" actId="27803"/>
          <ac:spMkLst>
            <pc:docMk/>
            <pc:sldMk cId="3930322666" sldId="3831"/>
            <ac:spMk id="10" creationId="{B76EC744-3486-E512-9008-38B3F4F3108C}"/>
          </ac:spMkLst>
        </pc:spChg>
        <pc:spChg chg="mod">
          <ac:chgData name="Meia Copeland" userId="492d41b6-d912-4fc8-bc2c-3956082acbf7" providerId="ADAL" clId="{1314DE4A-D679-4094-AFAF-86E42C28AF2E}" dt="2022-08-23T17:19:09.989" v="1653" actId="27803"/>
          <ac:spMkLst>
            <pc:docMk/>
            <pc:sldMk cId="3930322666" sldId="3831"/>
            <ac:spMk id="11" creationId="{61D8204E-A068-1EC5-6876-589C45A4D942}"/>
          </ac:spMkLst>
        </pc:spChg>
        <pc:spChg chg="mod">
          <ac:chgData name="Meia Copeland" userId="492d41b6-d912-4fc8-bc2c-3956082acbf7" providerId="ADAL" clId="{1314DE4A-D679-4094-AFAF-86E42C28AF2E}" dt="2022-08-23T17:19:09.989" v="1653" actId="27803"/>
          <ac:spMkLst>
            <pc:docMk/>
            <pc:sldMk cId="3930322666" sldId="3831"/>
            <ac:spMk id="12" creationId="{4FE7F385-6AD8-4785-C6D3-C0558CE426A3}"/>
          </ac:spMkLst>
        </pc:spChg>
        <pc:spChg chg="mod">
          <ac:chgData name="Meia Copeland" userId="492d41b6-d912-4fc8-bc2c-3956082acbf7" providerId="ADAL" clId="{1314DE4A-D679-4094-AFAF-86E42C28AF2E}" dt="2022-08-23T17:19:09.989" v="1653" actId="27803"/>
          <ac:spMkLst>
            <pc:docMk/>
            <pc:sldMk cId="3930322666" sldId="3831"/>
            <ac:spMk id="13" creationId="{9BF3B0D8-7DAB-2B2A-933A-20A50759C3A2}"/>
          </ac:spMkLst>
        </pc:spChg>
        <pc:spChg chg="mod">
          <ac:chgData name="Meia Copeland" userId="492d41b6-d912-4fc8-bc2c-3956082acbf7" providerId="ADAL" clId="{1314DE4A-D679-4094-AFAF-86E42C28AF2E}" dt="2022-08-23T17:19:09.989" v="1653" actId="27803"/>
          <ac:spMkLst>
            <pc:docMk/>
            <pc:sldMk cId="3930322666" sldId="3831"/>
            <ac:spMk id="14" creationId="{F20B068D-B3F7-482A-9E95-BFA28B1141F3}"/>
          </ac:spMkLst>
        </pc:spChg>
        <pc:grpChg chg="add del mod">
          <ac:chgData name="Meia Copeland" userId="492d41b6-d912-4fc8-bc2c-3956082acbf7" providerId="ADAL" clId="{1314DE4A-D679-4094-AFAF-86E42C28AF2E}" dt="2022-08-23T17:19:09.989" v="1653" actId="27803"/>
          <ac:grpSpMkLst>
            <pc:docMk/>
            <pc:sldMk cId="3930322666" sldId="3831"/>
            <ac:grpSpMk id="5" creationId="{DF7A518F-E7C3-7E51-9F28-1EEEA650A048}"/>
          </ac:grpSpMkLst>
        </pc:grpChg>
        <pc:picChg chg="add del mod">
          <ac:chgData name="Meia Copeland" userId="492d41b6-d912-4fc8-bc2c-3956082acbf7" providerId="ADAL" clId="{1314DE4A-D679-4094-AFAF-86E42C28AF2E}" dt="2022-08-23T17:19:09.989" v="1653" actId="27803"/>
          <ac:picMkLst>
            <pc:docMk/>
            <pc:sldMk cId="3930322666" sldId="3831"/>
            <ac:picMk id="4" creationId="{5EA8CC6D-D6A0-ACC7-09B5-ECE4C3D119DC}"/>
          </ac:picMkLst>
        </pc:picChg>
      </pc:sldChg>
      <pc:sldChg chg="addSp delSp modSp new mod modNotesTx">
        <pc:chgData name="Meia Copeland" userId="492d41b6-d912-4fc8-bc2c-3956082acbf7" providerId="ADAL" clId="{1314DE4A-D679-4094-AFAF-86E42C28AF2E}" dt="2022-08-24T23:33:23.669" v="4469" actId="207"/>
        <pc:sldMkLst>
          <pc:docMk/>
          <pc:sldMk cId="521729798" sldId="3832"/>
        </pc:sldMkLst>
        <pc:spChg chg="mod">
          <ac:chgData name="Meia Copeland" userId="492d41b6-d912-4fc8-bc2c-3956082acbf7" providerId="ADAL" clId="{1314DE4A-D679-4094-AFAF-86E42C28AF2E}" dt="2022-08-23T17:41:46.853" v="1682" actId="2711"/>
          <ac:spMkLst>
            <pc:docMk/>
            <pc:sldMk cId="521729798" sldId="3832"/>
            <ac:spMk id="2" creationId="{AD978EF1-07AA-CB02-9403-EDFF597F20F6}"/>
          </ac:spMkLst>
        </pc:spChg>
        <pc:spChg chg="mod">
          <ac:chgData name="Meia Copeland" userId="492d41b6-d912-4fc8-bc2c-3956082acbf7" providerId="ADAL" clId="{1314DE4A-D679-4094-AFAF-86E42C28AF2E}" dt="2022-08-23T18:43:18.102" v="4418" actId="2711"/>
          <ac:spMkLst>
            <pc:docMk/>
            <pc:sldMk cId="521729798" sldId="3832"/>
            <ac:spMk id="3" creationId="{C440C9B1-E79C-8DE4-C3DC-8D14109F47D9}"/>
          </ac:spMkLst>
        </pc:spChg>
        <pc:spChg chg="mod">
          <ac:chgData name="Meia Copeland" userId="492d41b6-d912-4fc8-bc2c-3956082acbf7" providerId="ADAL" clId="{1314DE4A-D679-4094-AFAF-86E42C28AF2E}" dt="2022-08-23T18:45:26.731" v="4464" actId="20577"/>
          <ac:spMkLst>
            <pc:docMk/>
            <pc:sldMk cId="521729798" sldId="3832"/>
            <ac:spMk id="4" creationId="{6B631C30-5B11-BD52-B275-2416458B2A46}"/>
          </ac:spMkLst>
        </pc:spChg>
        <pc:spChg chg="mod">
          <ac:chgData name="Meia Copeland" userId="492d41b6-d912-4fc8-bc2c-3956082acbf7" providerId="ADAL" clId="{1314DE4A-D679-4094-AFAF-86E42C28AF2E}" dt="2022-08-23T18:44:54.033" v="4447" actId="1038"/>
          <ac:spMkLst>
            <pc:docMk/>
            <pc:sldMk cId="521729798" sldId="3832"/>
            <ac:spMk id="5" creationId="{3901F309-73A2-39ED-81B5-66D1790824B8}"/>
          </ac:spMkLst>
        </pc:spChg>
        <pc:spChg chg="mod">
          <ac:chgData name="Meia Copeland" userId="492d41b6-d912-4fc8-bc2c-3956082acbf7" providerId="ADAL" clId="{1314DE4A-D679-4094-AFAF-86E42C28AF2E}" dt="2022-08-23T18:44:54.033" v="4447" actId="1038"/>
          <ac:spMkLst>
            <pc:docMk/>
            <pc:sldMk cId="521729798" sldId="3832"/>
            <ac:spMk id="6" creationId="{B1016F3C-FDD0-9409-1FE6-23BD6E421843}"/>
          </ac:spMkLst>
        </pc:spChg>
        <pc:spChg chg="mod">
          <ac:chgData name="Meia Copeland" userId="492d41b6-d912-4fc8-bc2c-3956082acbf7" providerId="ADAL" clId="{1314DE4A-D679-4094-AFAF-86E42C28AF2E}" dt="2022-08-23T18:01:16.249" v="1929" actId="207"/>
          <ac:spMkLst>
            <pc:docMk/>
            <pc:sldMk cId="521729798" sldId="3832"/>
            <ac:spMk id="11" creationId="{241B3769-4E16-7DD6-7DD5-C46B39F1064A}"/>
          </ac:spMkLst>
        </pc:spChg>
        <pc:spChg chg="mod">
          <ac:chgData name="Meia Copeland" userId="492d41b6-d912-4fc8-bc2c-3956082acbf7" providerId="ADAL" clId="{1314DE4A-D679-4094-AFAF-86E42C28AF2E}" dt="2022-08-24T23:33:23.669" v="4469" actId="207"/>
          <ac:spMkLst>
            <pc:docMk/>
            <pc:sldMk cId="521729798" sldId="3832"/>
            <ac:spMk id="12" creationId="{0497DE05-86D5-579E-F3F4-9983212936CE}"/>
          </ac:spMkLst>
        </pc:spChg>
        <pc:spChg chg="mod">
          <ac:chgData name="Meia Copeland" userId="492d41b6-d912-4fc8-bc2c-3956082acbf7" providerId="ADAL" clId="{1314DE4A-D679-4094-AFAF-86E42C28AF2E}" dt="2022-08-24T23:33:02.028" v="4467" actId="207"/>
          <ac:spMkLst>
            <pc:docMk/>
            <pc:sldMk cId="521729798" sldId="3832"/>
            <ac:spMk id="13" creationId="{AC76564A-AD60-969E-6418-B805B0DED6C2}"/>
          </ac:spMkLst>
        </pc:spChg>
        <pc:grpChg chg="del mod">
          <ac:chgData name="Meia Copeland" userId="492d41b6-d912-4fc8-bc2c-3956082acbf7" providerId="ADAL" clId="{1314DE4A-D679-4094-AFAF-86E42C28AF2E}" dt="2022-08-23T18:00:01.439" v="1911" actId="27803"/>
          <ac:grpSpMkLst>
            <pc:docMk/>
            <pc:sldMk cId="521729798" sldId="3832"/>
            <ac:grpSpMk id="10" creationId="{A809F129-ACD0-48F0-E6E8-E6E06B3CB140}"/>
          </ac:grpSpMkLst>
        </pc:grpChg>
        <pc:picChg chg="add del mod">
          <ac:chgData name="Meia Copeland" userId="492d41b6-d912-4fc8-bc2c-3956082acbf7" providerId="ADAL" clId="{1314DE4A-D679-4094-AFAF-86E42C28AF2E}" dt="2022-08-23T17:59:49.391" v="1905" actId="478"/>
          <ac:picMkLst>
            <pc:docMk/>
            <pc:sldMk cId="521729798" sldId="3832"/>
            <ac:picMk id="7" creationId="{4532D68B-64F3-079F-46D9-426FA4F89380}"/>
          </ac:picMkLst>
        </pc:picChg>
        <pc:picChg chg="add mod ord">
          <ac:chgData name="Meia Copeland" userId="492d41b6-d912-4fc8-bc2c-3956082acbf7" providerId="ADAL" clId="{1314DE4A-D679-4094-AFAF-86E42C28AF2E}" dt="2022-08-23T17:59:17.497" v="1899" actId="207"/>
          <ac:picMkLst>
            <pc:docMk/>
            <pc:sldMk cId="521729798" sldId="3832"/>
            <ac:picMk id="8" creationId="{9131DCF5-AAB5-AA62-7CD8-C0EAC48624B0}"/>
          </ac:picMkLst>
        </pc:picChg>
        <pc:picChg chg="add del mod">
          <ac:chgData name="Meia Copeland" userId="492d41b6-d912-4fc8-bc2c-3956082acbf7" providerId="ADAL" clId="{1314DE4A-D679-4094-AFAF-86E42C28AF2E}" dt="2022-08-23T18:00:01.439" v="1911" actId="27803"/>
          <ac:picMkLst>
            <pc:docMk/>
            <pc:sldMk cId="521729798" sldId="3832"/>
            <ac:picMk id="9" creationId="{DD72495C-75E0-2657-95E6-5FBB854FE828}"/>
          </ac:picMkLst>
        </pc:picChg>
        <pc:picChg chg="add mod ord">
          <ac:chgData name="Meia Copeland" userId="492d41b6-d912-4fc8-bc2c-3956082acbf7" providerId="ADAL" clId="{1314DE4A-D679-4094-AFAF-86E42C28AF2E}" dt="2022-08-23T18:44:58.491" v="4452" actId="1036"/>
          <ac:picMkLst>
            <pc:docMk/>
            <pc:sldMk cId="521729798" sldId="3832"/>
            <ac:picMk id="15" creationId="{D24FE2E9-5072-2282-C3CE-C36EF3A059CA}"/>
          </ac:picMkLst>
        </pc:picChg>
      </pc:sldChg>
      <pc:sldChg chg="addSp delSp modSp new del mod">
        <pc:chgData name="Meia Copeland" userId="492d41b6-d912-4fc8-bc2c-3956082acbf7" providerId="ADAL" clId="{1314DE4A-D679-4094-AFAF-86E42C28AF2E}" dt="2022-08-23T18:31:34.982" v="2970" actId="47"/>
        <pc:sldMkLst>
          <pc:docMk/>
          <pc:sldMk cId="1061656705" sldId="3833"/>
        </pc:sldMkLst>
        <pc:spChg chg="mod">
          <ac:chgData name="Meia Copeland" userId="492d41b6-d912-4fc8-bc2c-3956082acbf7" providerId="ADAL" clId="{1314DE4A-D679-4094-AFAF-86E42C28AF2E}" dt="2022-08-23T18:01:33.217" v="1935" actId="2711"/>
          <ac:spMkLst>
            <pc:docMk/>
            <pc:sldMk cId="1061656705" sldId="3833"/>
            <ac:spMk id="2" creationId="{2E60873F-8E6C-AFBD-F2A2-C5EC27B048DA}"/>
          </ac:spMkLst>
        </pc:spChg>
        <pc:spChg chg="mod">
          <ac:chgData name="Meia Copeland" userId="492d41b6-d912-4fc8-bc2c-3956082acbf7" providerId="ADAL" clId="{1314DE4A-D679-4094-AFAF-86E42C28AF2E}" dt="2022-08-23T18:17:15.866" v="2471" actId="207"/>
          <ac:spMkLst>
            <pc:docMk/>
            <pc:sldMk cId="1061656705" sldId="3833"/>
            <ac:spMk id="7" creationId="{C0D37A0F-B62F-E5A7-56CF-99694DDBD5FC}"/>
          </ac:spMkLst>
        </pc:spChg>
        <pc:spChg chg="mod">
          <ac:chgData name="Meia Copeland" userId="492d41b6-d912-4fc8-bc2c-3956082acbf7" providerId="ADAL" clId="{1314DE4A-D679-4094-AFAF-86E42C28AF2E}" dt="2022-08-23T18:17:23.546" v="2472" actId="207"/>
          <ac:spMkLst>
            <pc:docMk/>
            <pc:sldMk cId="1061656705" sldId="3833"/>
            <ac:spMk id="8" creationId="{E18541C5-776D-8879-5D9C-90D960A779F6}"/>
          </ac:spMkLst>
        </pc:spChg>
        <pc:grpChg chg="add mod">
          <ac:chgData name="Meia Copeland" userId="492d41b6-d912-4fc8-bc2c-3956082acbf7" providerId="ADAL" clId="{1314DE4A-D679-4094-AFAF-86E42C28AF2E}" dt="2022-08-23T18:17:15.866" v="2471" actId="207"/>
          <ac:grpSpMkLst>
            <pc:docMk/>
            <pc:sldMk cId="1061656705" sldId="3833"/>
            <ac:grpSpMk id="6" creationId="{49C93982-A917-BE85-01C6-A2D6F0C7F4F6}"/>
          </ac:grpSpMkLst>
        </pc:grpChg>
        <pc:graphicFrameChg chg="add del mod modGraphic">
          <ac:chgData name="Meia Copeland" userId="492d41b6-d912-4fc8-bc2c-3956082acbf7" providerId="ADAL" clId="{1314DE4A-D679-4094-AFAF-86E42C28AF2E}" dt="2022-08-23T18:06:39.732" v="1957" actId="478"/>
          <ac:graphicFrameMkLst>
            <pc:docMk/>
            <pc:sldMk cId="1061656705" sldId="3833"/>
            <ac:graphicFrameMk id="4" creationId="{78352A64-F87B-F7D6-4906-7C50A0CCB532}"/>
          </ac:graphicFrameMkLst>
        </pc:graphicFrameChg>
        <pc:graphicFrameChg chg="add mod modGraphic">
          <ac:chgData name="Meia Copeland" userId="492d41b6-d912-4fc8-bc2c-3956082acbf7" providerId="ADAL" clId="{1314DE4A-D679-4094-AFAF-86E42C28AF2E}" dt="2022-08-23T18:12:43.630" v="2394"/>
          <ac:graphicFrameMkLst>
            <pc:docMk/>
            <pc:sldMk cId="1061656705" sldId="3833"/>
            <ac:graphicFrameMk id="5" creationId="{60E9C8A0-83BA-D534-0DD8-8D1E44F1C06E}"/>
          </ac:graphicFrameMkLst>
        </pc:graphicFrameChg>
        <pc:picChg chg="add mod">
          <ac:chgData name="Meia Copeland" userId="492d41b6-d912-4fc8-bc2c-3956082acbf7" providerId="ADAL" clId="{1314DE4A-D679-4094-AFAF-86E42C28AF2E}" dt="2022-08-23T18:02:16.338" v="1946" actId="207"/>
          <ac:picMkLst>
            <pc:docMk/>
            <pc:sldMk cId="1061656705" sldId="3833"/>
            <ac:picMk id="3" creationId="{F03C3B60-9800-8E19-5E6C-3F86B754741C}"/>
          </ac:picMkLst>
        </pc:picChg>
      </pc:sldChg>
      <pc:sldChg chg="addSp delSp modSp new mod ord">
        <pc:chgData name="Meia Copeland" userId="492d41b6-d912-4fc8-bc2c-3956082acbf7" providerId="ADAL" clId="{1314DE4A-D679-4094-AFAF-86E42C28AF2E}" dt="2022-08-24T23:30:51.121" v="4465"/>
        <pc:sldMkLst>
          <pc:docMk/>
          <pc:sldMk cId="500887318" sldId="3834"/>
        </pc:sldMkLst>
        <pc:spChg chg="mod">
          <ac:chgData name="Meia Copeland" userId="492d41b6-d912-4fc8-bc2c-3956082acbf7" providerId="ADAL" clId="{1314DE4A-D679-4094-AFAF-86E42C28AF2E}" dt="2022-08-23T18:14:20.639" v="2425" actId="2711"/>
          <ac:spMkLst>
            <pc:docMk/>
            <pc:sldMk cId="500887318" sldId="3834"/>
            <ac:spMk id="2" creationId="{B938763C-F2E7-6125-34E6-0647997114D7}"/>
          </ac:spMkLst>
        </pc:spChg>
        <pc:graphicFrameChg chg="add mod modGraphic">
          <ac:chgData name="Meia Copeland" userId="492d41b6-d912-4fc8-bc2c-3956082acbf7" providerId="ADAL" clId="{1314DE4A-D679-4094-AFAF-86E42C28AF2E}" dt="2022-08-24T23:30:51.121" v="4465"/>
          <ac:graphicFrameMkLst>
            <pc:docMk/>
            <pc:sldMk cId="500887318" sldId="3834"/>
            <ac:graphicFrameMk id="3" creationId="{02E8B0EC-DEA4-03D5-75B0-4A198B89E315}"/>
          </ac:graphicFrameMkLst>
        </pc:graphicFrameChg>
        <pc:picChg chg="add mod ord">
          <ac:chgData name="Meia Copeland" userId="492d41b6-d912-4fc8-bc2c-3956082acbf7" providerId="ADAL" clId="{1314DE4A-D679-4094-AFAF-86E42C28AF2E}" dt="2022-08-23T18:19:45.031" v="2574" actId="167"/>
          <ac:picMkLst>
            <pc:docMk/>
            <pc:sldMk cId="500887318" sldId="3834"/>
            <ac:picMk id="4" creationId="{3177FCB5-D79C-8675-C22A-2D79620887B5}"/>
          </ac:picMkLst>
        </pc:picChg>
        <pc:inkChg chg="add del">
          <ac:chgData name="Meia Copeland" userId="492d41b6-d912-4fc8-bc2c-3956082acbf7" providerId="ADAL" clId="{1314DE4A-D679-4094-AFAF-86E42C28AF2E}" dt="2022-08-23T18:35:17.299" v="3441"/>
          <ac:inkMkLst>
            <pc:docMk/>
            <pc:sldMk cId="500887318" sldId="3834"/>
            <ac:inkMk id="5" creationId="{EA82577C-6B5D-86C9-81F6-205F7BE20093}"/>
          </ac:inkMkLst>
        </pc:inkChg>
        <pc:inkChg chg="add del">
          <ac:chgData name="Meia Copeland" userId="492d41b6-d912-4fc8-bc2c-3956082acbf7" providerId="ADAL" clId="{1314DE4A-D679-4094-AFAF-86E42C28AF2E}" dt="2022-08-23T18:35:17.808" v="3442"/>
          <ac:inkMkLst>
            <pc:docMk/>
            <pc:sldMk cId="500887318" sldId="3834"/>
            <ac:inkMk id="6" creationId="{391C57C0-249B-2452-FA6D-B8B85C57753E}"/>
          </ac:inkMkLst>
        </pc:inkChg>
      </pc:sldChg>
      <pc:sldChg chg="delSp modSp add mod modNotesTx">
        <pc:chgData name="Meia Copeland" userId="492d41b6-d912-4fc8-bc2c-3956082acbf7" providerId="ADAL" clId="{1314DE4A-D679-4094-AFAF-86E42C28AF2E}" dt="2022-08-23T18:34:39.252" v="3430" actId="20577"/>
        <pc:sldMkLst>
          <pc:docMk/>
          <pc:sldMk cId="2485365260" sldId="3835"/>
        </pc:sldMkLst>
        <pc:spChg chg="mod">
          <ac:chgData name="Meia Copeland" userId="492d41b6-d912-4fc8-bc2c-3956082acbf7" providerId="ADAL" clId="{1314DE4A-D679-4094-AFAF-86E42C28AF2E}" dt="2022-08-23T18:32:12.678" v="2984" actId="20577"/>
          <ac:spMkLst>
            <pc:docMk/>
            <pc:sldMk cId="2485365260" sldId="3835"/>
            <ac:spMk id="2" creationId="{7351FAF1-CD65-03E6-4A5D-C09D3E522E8C}"/>
          </ac:spMkLst>
        </pc:spChg>
        <pc:spChg chg="mod">
          <ac:chgData name="Meia Copeland" userId="492d41b6-d912-4fc8-bc2c-3956082acbf7" providerId="ADAL" clId="{1314DE4A-D679-4094-AFAF-86E42C28AF2E}" dt="2022-08-23T18:32:22.996" v="3001" actId="20577"/>
          <ac:spMkLst>
            <pc:docMk/>
            <pc:sldMk cId="2485365260" sldId="3835"/>
            <ac:spMk id="3" creationId="{C3B39911-C324-1BAA-6078-801F958A3ABF}"/>
          </ac:spMkLst>
        </pc:spChg>
        <pc:spChg chg="mod">
          <ac:chgData name="Meia Copeland" userId="492d41b6-d912-4fc8-bc2c-3956082acbf7" providerId="ADAL" clId="{1314DE4A-D679-4094-AFAF-86E42C28AF2E}" dt="2022-08-23T18:32:21.085" v="2992" actId="20577"/>
          <ac:spMkLst>
            <pc:docMk/>
            <pc:sldMk cId="2485365260" sldId="3835"/>
            <ac:spMk id="4" creationId="{7802394C-7C69-8F32-273C-3A6E956892A5}"/>
          </ac:spMkLst>
        </pc:spChg>
        <pc:spChg chg="mod">
          <ac:chgData name="Meia Copeland" userId="492d41b6-d912-4fc8-bc2c-3956082acbf7" providerId="ADAL" clId="{1314DE4A-D679-4094-AFAF-86E42C28AF2E}" dt="2022-08-23T18:32:26.191" v="3011" actId="20577"/>
          <ac:spMkLst>
            <pc:docMk/>
            <pc:sldMk cId="2485365260" sldId="3835"/>
            <ac:spMk id="5" creationId="{1754308E-DF07-D43C-428E-BB1882EBA0EF}"/>
          </ac:spMkLst>
        </pc:spChg>
        <pc:spChg chg="mod">
          <ac:chgData name="Meia Copeland" userId="492d41b6-d912-4fc8-bc2c-3956082acbf7" providerId="ADAL" clId="{1314DE4A-D679-4094-AFAF-86E42C28AF2E}" dt="2022-08-23T18:32:28.283" v="3021" actId="20577"/>
          <ac:spMkLst>
            <pc:docMk/>
            <pc:sldMk cId="2485365260" sldId="3835"/>
            <ac:spMk id="6" creationId="{40F9F585-D1EF-5FB8-564D-E865F6682CCD}"/>
          </ac:spMkLst>
        </pc:spChg>
        <pc:picChg chg="del">
          <ac:chgData name="Meia Copeland" userId="492d41b6-d912-4fc8-bc2c-3956082acbf7" providerId="ADAL" clId="{1314DE4A-D679-4094-AFAF-86E42C28AF2E}" dt="2022-08-23T18:32:14.274" v="2985" actId="478"/>
          <ac:picMkLst>
            <pc:docMk/>
            <pc:sldMk cId="2485365260" sldId="3835"/>
            <ac:picMk id="7" creationId="{7B1AC18E-07E0-5F2D-60A4-3533FC58DF33}"/>
          </ac:picMkLst>
        </pc:picChg>
        <pc:picChg chg="del">
          <ac:chgData name="Meia Copeland" userId="492d41b6-d912-4fc8-bc2c-3956082acbf7" providerId="ADAL" clId="{1314DE4A-D679-4094-AFAF-86E42C28AF2E}" dt="2022-08-23T18:32:14.938" v="2987" actId="478"/>
          <ac:picMkLst>
            <pc:docMk/>
            <pc:sldMk cId="2485365260" sldId="3835"/>
            <ac:picMk id="12" creationId="{7C8FC3ED-1384-5FFB-15D8-562C8E072EC4}"/>
          </ac:picMkLst>
        </pc:picChg>
        <pc:picChg chg="del">
          <ac:chgData name="Meia Copeland" userId="492d41b6-d912-4fc8-bc2c-3956082acbf7" providerId="ADAL" clId="{1314DE4A-D679-4094-AFAF-86E42C28AF2E}" dt="2022-08-23T18:32:14.573" v="2986" actId="478"/>
          <ac:picMkLst>
            <pc:docMk/>
            <pc:sldMk cId="2485365260" sldId="3835"/>
            <ac:picMk id="2050" creationId="{929C4FA1-E7F8-8C23-C4C6-A7A79AF45EB3}"/>
          </ac:picMkLst>
        </pc:picChg>
      </pc:sldChg>
      <pc:sldChg chg="modSp add mod">
        <pc:chgData name="Meia Copeland" userId="492d41b6-d912-4fc8-bc2c-3956082acbf7" providerId="ADAL" clId="{1314DE4A-D679-4094-AFAF-86E42C28AF2E}" dt="2022-08-23T18:33:34.983" v="3244" actId="20577"/>
        <pc:sldMkLst>
          <pc:docMk/>
          <pc:sldMk cId="588515277" sldId="3836"/>
        </pc:sldMkLst>
        <pc:spChg chg="mod">
          <ac:chgData name="Meia Copeland" userId="492d41b6-d912-4fc8-bc2c-3956082acbf7" providerId="ADAL" clId="{1314DE4A-D679-4094-AFAF-86E42C28AF2E}" dt="2022-08-23T18:33:34.983" v="3244" actId="20577"/>
          <ac:spMkLst>
            <pc:docMk/>
            <pc:sldMk cId="588515277" sldId="3836"/>
            <ac:spMk id="2" creationId="{2C0588DA-8925-D1CA-922B-3FB5A7291EFE}"/>
          </ac:spMkLst>
        </pc:spChg>
      </pc:sldChg>
      <pc:sldChg chg="modSp add mod modNotesTx">
        <pc:chgData name="Meia Copeland" userId="492d41b6-d912-4fc8-bc2c-3956082acbf7" providerId="ADAL" clId="{1314DE4A-D679-4094-AFAF-86E42C28AF2E}" dt="2022-08-24T23:33:20.550" v="4468" actId="207"/>
        <pc:sldMkLst>
          <pc:docMk/>
          <pc:sldMk cId="1026428848" sldId="3837"/>
        </pc:sldMkLst>
        <pc:spChg chg="mod">
          <ac:chgData name="Meia Copeland" userId="492d41b6-d912-4fc8-bc2c-3956082acbf7" providerId="ADAL" clId="{1314DE4A-D679-4094-AFAF-86E42C28AF2E}" dt="2022-08-23T18:33:48.887" v="3255" actId="20577"/>
          <ac:spMkLst>
            <pc:docMk/>
            <pc:sldMk cId="1026428848" sldId="3837"/>
            <ac:spMk id="2" creationId="{AD978EF1-07AA-CB02-9403-EDFF597F20F6}"/>
          </ac:spMkLst>
        </pc:spChg>
        <pc:spChg chg="mod">
          <ac:chgData name="Meia Copeland" userId="492d41b6-d912-4fc8-bc2c-3956082acbf7" providerId="ADAL" clId="{1314DE4A-D679-4094-AFAF-86E42C28AF2E}" dt="2022-08-24T23:33:20.550" v="4468" actId="207"/>
          <ac:spMkLst>
            <pc:docMk/>
            <pc:sldMk cId="1026428848" sldId="3837"/>
            <ac:spMk id="12" creationId="{0497DE05-86D5-579E-F3F4-9983212936CE}"/>
          </ac:spMkLst>
        </pc:spChg>
        <pc:spChg chg="mod">
          <ac:chgData name="Meia Copeland" userId="492d41b6-d912-4fc8-bc2c-3956082acbf7" providerId="ADAL" clId="{1314DE4A-D679-4094-AFAF-86E42C28AF2E}" dt="2022-08-24T23:32:56.672" v="4466" actId="207"/>
          <ac:spMkLst>
            <pc:docMk/>
            <pc:sldMk cId="1026428848" sldId="3837"/>
            <ac:spMk id="13" creationId="{AC76564A-AD60-969E-6418-B805B0DED6C2}"/>
          </ac:spMkLst>
        </pc:spChg>
      </pc:sldChg>
      <pc:sldMasterChg chg="del delSldLayout">
        <pc:chgData name="Meia Copeland" userId="492d41b6-d912-4fc8-bc2c-3956082acbf7" providerId="ADAL" clId="{1314DE4A-D679-4094-AFAF-86E42C28AF2E}" dt="2022-08-23T16:30:09.971" v="297" actId="47"/>
        <pc:sldMasterMkLst>
          <pc:docMk/>
          <pc:sldMasterMk cId="376198966" sldId="2147483660"/>
        </pc:sldMasterMkLst>
        <pc:sldLayoutChg chg="del">
          <pc:chgData name="Meia Copeland" userId="492d41b6-d912-4fc8-bc2c-3956082acbf7" providerId="ADAL" clId="{1314DE4A-D679-4094-AFAF-86E42C28AF2E}" dt="2022-08-23T16:30:09.971" v="297" actId="47"/>
          <pc:sldLayoutMkLst>
            <pc:docMk/>
            <pc:sldMasterMk cId="376198966" sldId="2147483660"/>
            <pc:sldLayoutMk cId="3948409270" sldId="2147483661"/>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2887798403" sldId="2147483662"/>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2835197371" sldId="2147483663"/>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132490962" sldId="2147483664"/>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4225167943" sldId="2147483665"/>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3230816648" sldId="2147483666"/>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751145009" sldId="2147483667"/>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1179707646" sldId="2147483668"/>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1885928055" sldId="2147483669"/>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589385417" sldId="2147483670"/>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2780073522" sldId="2147483671"/>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427158713" sldId="2147483672"/>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3584374543" sldId="2147483673"/>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1687082647" sldId="2147483674"/>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2384780139" sldId="2147483675"/>
          </pc:sldLayoutMkLst>
        </pc:sldLayoutChg>
        <pc:sldLayoutChg chg="del">
          <pc:chgData name="Meia Copeland" userId="492d41b6-d912-4fc8-bc2c-3956082acbf7" providerId="ADAL" clId="{1314DE4A-D679-4094-AFAF-86E42C28AF2E}" dt="2022-08-23T16:30:09.971" v="297" actId="47"/>
          <pc:sldLayoutMkLst>
            <pc:docMk/>
            <pc:sldMasterMk cId="376198966" sldId="2147483660"/>
            <pc:sldLayoutMk cId="4099912089" sldId="2147483676"/>
          </pc:sldLayoutMkLst>
        </pc:sldLayoutChg>
      </pc:sldMasterChg>
    </pc:docChg>
  </pc:docChgLst>
  <pc:docChgLst>
    <pc:chgData name="Meia Copeland" userId="492d41b6-d912-4fc8-bc2c-3956082acbf7" providerId="ADAL" clId="{CF599A22-5099-47C2-B7A4-11FFA6E2C4B4}"/>
    <pc:docChg chg="undo custSel modSld">
      <pc:chgData name="Meia Copeland" userId="492d41b6-d912-4fc8-bc2c-3956082acbf7" providerId="ADAL" clId="{CF599A22-5099-47C2-B7A4-11FFA6E2C4B4}" dt="2022-08-26T17:47:07.072" v="2855" actId="2711"/>
      <pc:docMkLst>
        <pc:docMk/>
      </pc:docMkLst>
      <pc:sldChg chg="modSp mod">
        <pc:chgData name="Meia Copeland" userId="492d41b6-d912-4fc8-bc2c-3956082acbf7" providerId="ADAL" clId="{CF599A22-5099-47C2-B7A4-11FFA6E2C4B4}" dt="2022-08-25T19:04:49.491" v="2377" actId="1076"/>
        <pc:sldMkLst>
          <pc:docMk/>
          <pc:sldMk cId="272780955" sldId="256"/>
        </pc:sldMkLst>
        <pc:spChg chg="mod">
          <ac:chgData name="Meia Copeland" userId="492d41b6-d912-4fc8-bc2c-3956082acbf7" providerId="ADAL" clId="{CF599A22-5099-47C2-B7A4-11FFA6E2C4B4}" dt="2022-08-25T16:48:04.773" v="2299" actId="20577"/>
          <ac:spMkLst>
            <pc:docMk/>
            <pc:sldMk cId="272780955" sldId="256"/>
            <ac:spMk id="2" creationId="{D0DD9B18-8627-153F-9A70-0EDB8D981EEF}"/>
          </ac:spMkLst>
        </pc:spChg>
        <pc:spChg chg="mod">
          <ac:chgData name="Meia Copeland" userId="492d41b6-d912-4fc8-bc2c-3956082acbf7" providerId="ADAL" clId="{CF599A22-5099-47C2-B7A4-11FFA6E2C4B4}" dt="2022-08-25T19:04:49.491" v="2377" actId="1076"/>
          <ac:spMkLst>
            <pc:docMk/>
            <pc:sldMk cId="272780955" sldId="256"/>
            <ac:spMk id="3" creationId="{D9C08891-1B36-D2CB-501E-1F106AA54520}"/>
          </ac:spMkLst>
        </pc:spChg>
        <pc:picChg chg="mod">
          <ac:chgData name="Meia Copeland" userId="492d41b6-d912-4fc8-bc2c-3956082acbf7" providerId="ADAL" clId="{CF599A22-5099-47C2-B7A4-11FFA6E2C4B4}" dt="2022-08-25T18:13:49.292" v="2375" actId="1036"/>
          <ac:picMkLst>
            <pc:docMk/>
            <pc:sldMk cId="272780955" sldId="256"/>
            <ac:picMk id="10" creationId="{5A9D3D68-058C-1040-D310-28DABEBB9FD4}"/>
          </ac:picMkLst>
        </pc:picChg>
      </pc:sldChg>
      <pc:sldChg chg="delSp modSp">
        <pc:chgData name="Meia Copeland" userId="492d41b6-d912-4fc8-bc2c-3956082acbf7" providerId="ADAL" clId="{CF599A22-5099-47C2-B7A4-11FFA6E2C4B4}" dt="2022-08-25T16:05:20.710" v="24"/>
        <pc:sldMkLst>
          <pc:docMk/>
          <pc:sldMk cId="4229756655" sldId="3827"/>
        </pc:sldMkLst>
        <pc:grpChg chg="del mod">
          <ac:chgData name="Meia Copeland" userId="492d41b6-d912-4fc8-bc2c-3956082acbf7" providerId="ADAL" clId="{CF599A22-5099-47C2-B7A4-11FFA6E2C4B4}" dt="2022-08-25T16:05:20.709" v="20"/>
          <ac:grpSpMkLst>
            <pc:docMk/>
            <pc:sldMk cId="4229756655" sldId="3827"/>
            <ac:grpSpMk id="46" creationId="{0812FA2D-6F3F-56FD-1BD6-2EDAD8AD2B48}"/>
          </ac:grpSpMkLst>
        </pc:grpChg>
        <pc:inkChg chg="del">
          <ac:chgData name="Meia Copeland" userId="492d41b6-d912-4fc8-bc2c-3956082acbf7" providerId="ADAL" clId="{CF599A22-5099-47C2-B7A4-11FFA6E2C4B4}" dt="2022-08-25T16:05:20.707" v="11"/>
          <ac:inkMkLst>
            <pc:docMk/>
            <pc:sldMk cId="4229756655" sldId="3827"/>
            <ac:inkMk id="12" creationId="{D41AB18A-EFC5-4CF4-FEE5-B0BC9307CED1}"/>
          </ac:inkMkLst>
        </pc:inkChg>
        <pc:inkChg chg="del">
          <ac:chgData name="Meia Copeland" userId="492d41b6-d912-4fc8-bc2c-3956082acbf7" providerId="ADAL" clId="{CF599A22-5099-47C2-B7A4-11FFA6E2C4B4}" dt="2022-08-25T16:05:20.707" v="9"/>
          <ac:inkMkLst>
            <pc:docMk/>
            <pc:sldMk cId="4229756655" sldId="3827"/>
            <ac:inkMk id="15" creationId="{F69BF122-F92A-EDC5-A020-16D8F6353588}"/>
          </ac:inkMkLst>
        </pc:inkChg>
        <pc:inkChg chg="del">
          <ac:chgData name="Meia Copeland" userId="492d41b6-d912-4fc8-bc2c-3956082acbf7" providerId="ADAL" clId="{CF599A22-5099-47C2-B7A4-11FFA6E2C4B4}" dt="2022-08-25T16:05:20.709" v="22"/>
          <ac:inkMkLst>
            <pc:docMk/>
            <pc:sldMk cId="4229756655" sldId="3827"/>
            <ac:inkMk id="16" creationId="{32BEEE77-5037-6A6C-6BE9-2054EFBB3346}"/>
          </ac:inkMkLst>
        </pc:inkChg>
        <pc:inkChg chg="del">
          <ac:chgData name="Meia Copeland" userId="492d41b6-d912-4fc8-bc2c-3956082acbf7" providerId="ADAL" clId="{CF599A22-5099-47C2-B7A4-11FFA6E2C4B4}" dt="2022-08-25T16:05:20.708" v="17"/>
          <ac:inkMkLst>
            <pc:docMk/>
            <pc:sldMk cId="4229756655" sldId="3827"/>
            <ac:inkMk id="17" creationId="{E504465A-1A5B-448B-AE01-3E20CD420CFF}"/>
          </ac:inkMkLst>
        </pc:inkChg>
        <pc:inkChg chg="del">
          <ac:chgData name="Meia Copeland" userId="492d41b6-d912-4fc8-bc2c-3956082acbf7" providerId="ADAL" clId="{CF599A22-5099-47C2-B7A4-11FFA6E2C4B4}" dt="2022-08-25T16:05:20.710" v="24"/>
          <ac:inkMkLst>
            <pc:docMk/>
            <pc:sldMk cId="4229756655" sldId="3827"/>
            <ac:inkMk id="18" creationId="{2C3AC0DB-813E-04E0-9A9F-F143DBF2344C}"/>
          </ac:inkMkLst>
        </pc:inkChg>
        <pc:inkChg chg="del">
          <ac:chgData name="Meia Copeland" userId="492d41b6-d912-4fc8-bc2c-3956082acbf7" providerId="ADAL" clId="{CF599A22-5099-47C2-B7A4-11FFA6E2C4B4}" dt="2022-08-25T16:05:20.708" v="16"/>
          <ac:inkMkLst>
            <pc:docMk/>
            <pc:sldMk cId="4229756655" sldId="3827"/>
            <ac:inkMk id="19" creationId="{852F2808-08A9-292E-69BF-7A6D2262F61D}"/>
          </ac:inkMkLst>
        </pc:inkChg>
        <pc:inkChg chg="del">
          <ac:chgData name="Meia Copeland" userId="492d41b6-d912-4fc8-bc2c-3956082acbf7" providerId="ADAL" clId="{CF599A22-5099-47C2-B7A4-11FFA6E2C4B4}" dt="2022-08-25T16:05:20.709" v="23"/>
          <ac:inkMkLst>
            <pc:docMk/>
            <pc:sldMk cId="4229756655" sldId="3827"/>
            <ac:inkMk id="20" creationId="{46A6317F-6EA1-CADC-982C-D977A7683407}"/>
          </ac:inkMkLst>
        </pc:inkChg>
        <pc:inkChg chg="del">
          <ac:chgData name="Meia Copeland" userId="492d41b6-d912-4fc8-bc2c-3956082acbf7" providerId="ADAL" clId="{CF599A22-5099-47C2-B7A4-11FFA6E2C4B4}" dt="2022-08-25T16:05:20.706" v="1"/>
          <ac:inkMkLst>
            <pc:docMk/>
            <pc:sldMk cId="4229756655" sldId="3827"/>
            <ac:inkMk id="21" creationId="{F393EC5E-FC5A-5C19-79F6-C0EB5E8E463F}"/>
          </ac:inkMkLst>
        </pc:inkChg>
        <pc:inkChg chg="del mod">
          <ac:chgData name="Meia Copeland" userId="492d41b6-d912-4fc8-bc2c-3956082acbf7" providerId="ADAL" clId="{CF599A22-5099-47C2-B7A4-11FFA6E2C4B4}" dt="2022-08-25T16:05:20.706" v="3"/>
          <ac:inkMkLst>
            <pc:docMk/>
            <pc:sldMk cId="4229756655" sldId="3827"/>
            <ac:inkMk id="22" creationId="{FCF397B9-91DE-98E1-DB03-79A00C29545E}"/>
          </ac:inkMkLst>
        </pc:inkChg>
        <pc:inkChg chg="del mod">
          <ac:chgData name="Meia Copeland" userId="492d41b6-d912-4fc8-bc2c-3956082acbf7" providerId="ADAL" clId="{CF599A22-5099-47C2-B7A4-11FFA6E2C4B4}" dt="2022-08-25T16:05:20.707" v="10"/>
          <ac:inkMkLst>
            <pc:docMk/>
            <pc:sldMk cId="4229756655" sldId="3827"/>
            <ac:inkMk id="23" creationId="{BAE61419-8FB1-CB0E-6FDF-65A1C6ECC94A}"/>
          </ac:inkMkLst>
        </pc:inkChg>
        <pc:inkChg chg="del mod">
          <ac:chgData name="Meia Copeland" userId="492d41b6-d912-4fc8-bc2c-3956082acbf7" providerId="ADAL" clId="{CF599A22-5099-47C2-B7A4-11FFA6E2C4B4}" dt="2022-08-25T16:05:20.707" v="7"/>
          <ac:inkMkLst>
            <pc:docMk/>
            <pc:sldMk cId="4229756655" sldId="3827"/>
            <ac:inkMk id="24" creationId="{410B2D72-4590-8C75-BB57-4F2EF227BB9A}"/>
          </ac:inkMkLst>
        </pc:inkChg>
        <pc:inkChg chg="del mod">
          <ac:chgData name="Meia Copeland" userId="492d41b6-d912-4fc8-bc2c-3956082acbf7" providerId="ADAL" clId="{CF599A22-5099-47C2-B7A4-11FFA6E2C4B4}" dt="2022-08-25T16:05:20.709" v="20"/>
          <ac:inkMkLst>
            <pc:docMk/>
            <pc:sldMk cId="4229756655" sldId="3827"/>
            <ac:inkMk id="25" creationId="{D0E6C549-B1EE-81AE-56A6-26F1B239F21C}"/>
          </ac:inkMkLst>
        </pc:inkChg>
        <pc:inkChg chg="del mod">
          <ac:chgData name="Meia Copeland" userId="492d41b6-d912-4fc8-bc2c-3956082acbf7" providerId="ADAL" clId="{CF599A22-5099-47C2-B7A4-11FFA6E2C4B4}" dt="2022-08-25T16:05:20.708" v="19"/>
          <ac:inkMkLst>
            <pc:docMk/>
            <pc:sldMk cId="4229756655" sldId="3827"/>
            <ac:inkMk id="26" creationId="{C4C779D9-74FF-DC7C-B47E-9319F9E2D073}"/>
          </ac:inkMkLst>
        </pc:inkChg>
        <pc:inkChg chg="del mod">
          <ac:chgData name="Meia Copeland" userId="492d41b6-d912-4fc8-bc2c-3956082acbf7" providerId="ADAL" clId="{CF599A22-5099-47C2-B7A4-11FFA6E2C4B4}" dt="2022-08-25T16:05:20.707" v="5"/>
          <ac:inkMkLst>
            <pc:docMk/>
            <pc:sldMk cId="4229756655" sldId="3827"/>
            <ac:inkMk id="27" creationId="{8DE7E35C-2A94-AD34-C3F5-65A1DD881071}"/>
          </ac:inkMkLst>
        </pc:inkChg>
        <pc:inkChg chg="del mod">
          <ac:chgData name="Meia Copeland" userId="492d41b6-d912-4fc8-bc2c-3956082acbf7" providerId="ADAL" clId="{CF599A22-5099-47C2-B7A4-11FFA6E2C4B4}" dt="2022-08-25T16:05:20.708" v="12"/>
          <ac:inkMkLst>
            <pc:docMk/>
            <pc:sldMk cId="4229756655" sldId="3827"/>
            <ac:inkMk id="28" creationId="{D94C70CC-B197-D6DB-0482-D54D1035DA0E}"/>
          </ac:inkMkLst>
        </pc:inkChg>
        <pc:inkChg chg="del mod">
          <ac:chgData name="Meia Copeland" userId="492d41b6-d912-4fc8-bc2c-3956082acbf7" providerId="ADAL" clId="{CF599A22-5099-47C2-B7A4-11FFA6E2C4B4}" dt="2022-08-25T16:05:20.706" v="4"/>
          <ac:inkMkLst>
            <pc:docMk/>
            <pc:sldMk cId="4229756655" sldId="3827"/>
            <ac:inkMk id="29" creationId="{6855A60B-4FDB-9105-003F-AC61FA02B3EB}"/>
          </ac:inkMkLst>
        </pc:inkChg>
        <pc:inkChg chg="del mod">
          <ac:chgData name="Meia Copeland" userId="492d41b6-d912-4fc8-bc2c-3956082acbf7" providerId="ADAL" clId="{CF599A22-5099-47C2-B7A4-11FFA6E2C4B4}" dt="2022-08-25T16:05:20.708" v="15"/>
          <ac:inkMkLst>
            <pc:docMk/>
            <pc:sldMk cId="4229756655" sldId="3827"/>
            <ac:inkMk id="30" creationId="{11DB9AEF-AF83-D395-F66C-A5C1D4C08633}"/>
          </ac:inkMkLst>
        </pc:inkChg>
        <pc:inkChg chg="del mod">
          <ac:chgData name="Meia Copeland" userId="492d41b6-d912-4fc8-bc2c-3956082acbf7" providerId="ADAL" clId="{CF599A22-5099-47C2-B7A4-11FFA6E2C4B4}" dt="2022-08-25T16:05:20.706" v="2"/>
          <ac:inkMkLst>
            <pc:docMk/>
            <pc:sldMk cId="4229756655" sldId="3827"/>
            <ac:inkMk id="31" creationId="{1C0576E1-9CC5-BD52-C04E-BEED5F52C90C}"/>
          </ac:inkMkLst>
        </pc:inkChg>
        <pc:inkChg chg="del">
          <ac:chgData name="Meia Copeland" userId="492d41b6-d912-4fc8-bc2c-3956082acbf7" providerId="ADAL" clId="{CF599A22-5099-47C2-B7A4-11FFA6E2C4B4}" dt="2022-08-25T16:05:20.708" v="13"/>
          <ac:inkMkLst>
            <pc:docMk/>
            <pc:sldMk cId="4229756655" sldId="3827"/>
            <ac:inkMk id="33" creationId="{0EDC6DBC-A1BA-C6E3-6A30-5C75EFF67D6B}"/>
          </ac:inkMkLst>
        </pc:inkChg>
        <pc:inkChg chg="del mod">
          <ac:chgData name="Meia Copeland" userId="492d41b6-d912-4fc8-bc2c-3956082acbf7" providerId="ADAL" clId="{CF599A22-5099-47C2-B7A4-11FFA6E2C4B4}" dt="2022-08-25T16:05:20.709" v="21"/>
          <ac:inkMkLst>
            <pc:docMk/>
            <pc:sldMk cId="4229756655" sldId="3827"/>
            <ac:inkMk id="39" creationId="{C9AC301D-4D7F-3228-085B-35E313B4EB3C}"/>
          </ac:inkMkLst>
        </pc:inkChg>
        <pc:inkChg chg="del mod">
          <ac:chgData name="Meia Copeland" userId="492d41b6-d912-4fc8-bc2c-3956082acbf7" providerId="ADAL" clId="{CF599A22-5099-47C2-B7A4-11FFA6E2C4B4}" dt="2022-08-25T16:05:20.707" v="8"/>
          <ac:inkMkLst>
            <pc:docMk/>
            <pc:sldMk cId="4229756655" sldId="3827"/>
            <ac:inkMk id="40" creationId="{D40E2A58-B984-28C3-2941-A5648C5739A1}"/>
          </ac:inkMkLst>
        </pc:inkChg>
        <pc:inkChg chg="del mod">
          <ac:chgData name="Meia Copeland" userId="492d41b6-d912-4fc8-bc2c-3956082acbf7" providerId="ADAL" clId="{CF599A22-5099-47C2-B7A4-11FFA6E2C4B4}" dt="2022-08-25T16:05:20.708" v="14"/>
          <ac:inkMkLst>
            <pc:docMk/>
            <pc:sldMk cId="4229756655" sldId="3827"/>
            <ac:inkMk id="42" creationId="{6D071532-1CCA-5B9E-AB30-69CA0E9CB34C}"/>
          </ac:inkMkLst>
        </pc:inkChg>
        <pc:inkChg chg="del mod">
          <ac:chgData name="Meia Copeland" userId="492d41b6-d912-4fc8-bc2c-3956082acbf7" providerId="ADAL" clId="{CF599A22-5099-47C2-B7A4-11FFA6E2C4B4}" dt="2022-08-25T16:05:20.708" v="18"/>
          <ac:inkMkLst>
            <pc:docMk/>
            <pc:sldMk cId="4229756655" sldId="3827"/>
            <ac:inkMk id="43" creationId="{AF3E0C85-5500-BC03-D5EA-2FE660865776}"/>
          </ac:inkMkLst>
        </pc:inkChg>
        <pc:inkChg chg="del mod">
          <ac:chgData name="Meia Copeland" userId="492d41b6-d912-4fc8-bc2c-3956082acbf7" providerId="ADAL" clId="{CF599A22-5099-47C2-B7A4-11FFA6E2C4B4}" dt="2022-08-25T16:05:20.707" v="6"/>
          <ac:inkMkLst>
            <pc:docMk/>
            <pc:sldMk cId="4229756655" sldId="3827"/>
            <ac:inkMk id="44" creationId="{DF440121-C2CB-4AB7-5A29-3C9EF7A130E9}"/>
          </ac:inkMkLst>
        </pc:inkChg>
        <pc:inkChg chg="del">
          <ac:chgData name="Meia Copeland" userId="492d41b6-d912-4fc8-bc2c-3956082acbf7" providerId="ADAL" clId="{CF599A22-5099-47C2-B7A4-11FFA6E2C4B4}" dt="2022-08-25T16:05:20.702" v="0"/>
          <ac:inkMkLst>
            <pc:docMk/>
            <pc:sldMk cId="4229756655" sldId="3827"/>
            <ac:inkMk id="45" creationId="{72676203-CD54-7FF0-BFA8-7589EC7AD1BE}"/>
          </ac:inkMkLst>
        </pc:inkChg>
      </pc:sldChg>
      <pc:sldChg chg="modSp mod">
        <pc:chgData name="Meia Copeland" userId="492d41b6-d912-4fc8-bc2c-3956082acbf7" providerId="ADAL" clId="{CF599A22-5099-47C2-B7A4-11FFA6E2C4B4}" dt="2022-08-25T16:48:13.142" v="2300" actId="20577"/>
        <pc:sldMkLst>
          <pc:docMk/>
          <pc:sldMk cId="3614461020" sldId="3828"/>
        </pc:sldMkLst>
        <pc:spChg chg="mod">
          <ac:chgData name="Meia Copeland" userId="492d41b6-d912-4fc8-bc2c-3956082acbf7" providerId="ADAL" clId="{CF599A22-5099-47C2-B7A4-11FFA6E2C4B4}" dt="2022-08-25T16:48:13.142" v="2300" actId="20577"/>
          <ac:spMkLst>
            <pc:docMk/>
            <pc:sldMk cId="3614461020" sldId="3828"/>
            <ac:spMk id="2" creationId="{2C0588DA-8925-D1CA-922B-3FB5A7291EFE}"/>
          </ac:spMkLst>
        </pc:spChg>
      </pc:sldChg>
      <pc:sldChg chg="modSp mod modNotesTx">
        <pc:chgData name="Meia Copeland" userId="492d41b6-d912-4fc8-bc2c-3956082acbf7" providerId="ADAL" clId="{CF599A22-5099-47C2-B7A4-11FFA6E2C4B4}" dt="2022-08-26T17:41:40.016" v="2747" actId="1035"/>
        <pc:sldMkLst>
          <pc:docMk/>
          <pc:sldMk cId="3925894130" sldId="3830"/>
        </pc:sldMkLst>
        <pc:spChg chg="mod">
          <ac:chgData name="Meia Copeland" userId="492d41b6-d912-4fc8-bc2c-3956082acbf7" providerId="ADAL" clId="{CF599A22-5099-47C2-B7A4-11FFA6E2C4B4}" dt="2022-08-25T16:48:46.799" v="2317" actId="20577"/>
          <ac:spMkLst>
            <pc:docMk/>
            <pc:sldMk cId="3925894130" sldId="3830"/>
            <ac:spMk id="4" creationId="{7802394C-7C69-8F32-273C-3A6E956892A5}"/>
          </ac:spMkLst>
        </pc:spChg>
        <pc:spChg chg="mod">
          <ac:chgData name="Meia Copeland" userId="492d41b6-d912-4fc8-bc2c-3956082acbf7" providerId="ADAL" clId="{CF599A22-5099-47C2-B7A4-11FFA6E2C4B4}" dt="2022-08-25T16:20:50.687" v="781" actId="207"/>
          <ac:spMkLst>
            <pc:docMk/>
            <pc:sldMk cId="3925894130" sldId="3830"/>
            <ac:spMk id="6" creationId="{40F9F585-D1EF-5FB8-564D-E865F6682CCD}"/>
          </ac:spMkLst>
        </pc:spChg>
        <pc:picChg chg="mod">
          <ac:chgData name="Meia Copeland" userId="492d41b6-d912-4fc8-bc2c-3956082acbf7" providerId="ADAL" clId="{CF599A22-5099-47C2-B7A4-11FFA6E2C4B4}" dt="2022-08-25T16:49:11.563" v="2351" actId="1036"/>
          <ac:picMkLst>
            <pc:docMk/>
            <pc:sldMk cId="3925894130" sldId="3830"/>
            <ac:picMk id="7" creationId="{7B1AC18E-07E0-5F2D-60A4-3533FC58DF33}"/>
          </ac:picMkLst>
        </pc:picChg>
        <pc:picChg chg="mod">
          <ac:chgData name="Meia Copeland" userId="492d41b6-d912-4fc8-bc2c-3956082acbf7" providerId="ADAL" clId="{CF599A22-5099-47C2-B7A4-11FFA6E2C4B4}" dt="2022-08-25T16:50:04.244" v="2352" actId="207"/>
          <ac:picMkLst>
            <pc:docMk/>
            <pc:sldMk cId="3925894130" sldId="3830"/>
            <ac:picMk id="11" creationId="{EB6E401F-A136-C21E-F9AC-28362ED40521}"/>
          </ac:picMkLst>
        </pc:picChg>
        <pc:picChg chg="mod">
          <ac:chgData name="Meia Copeland" userId="492d41b6-d912-4fc8-bc2c-3956082acbf7" providerId="ADAL" clId="{CF599A22-5099-47C2-B7A4-11FFA6E2C4B4}" dt="2022-08-26T17:41:40.016" v="2747" actId="1035"/>
          <ac:picMkLst>
            <pc:docMk/>
            <pc:sldMk cId="3925894130" sldId="3830"/>
            <ac:picMk id="12" creationId="{7C8FC3ED-1384-5FFB-15D8-562C8E072EC4}"/>
          </ac:picMkLst>
        </pc:picChg>
        <pc:picChg chg="mod">
          <ac:chgData name="Meia Copeland" userId="492d41b6-d912-4fc8-bc2c-3956082acbf7" providerId="ADAL" clId="{CF599A22-5099-47C2-B7A4-11FFA6E2C4B4}" dt="2022-08-25T16:49:11.563" v="2351" actId="1036"/>
          <ac:picMkLst>
            <pc:docMk/>
            <pc:sldMk cId="3925894130" sldId="3830"/>
            <ac:picMk id="2050" creationId="{929C4FA1-E7F8-8C23-C4C6-A7A79AF45EB3}"/>
          </ac:picMkLst>
        </pc:picChg>
      </pc:sldChg>
      <pc:sldChg chg="modSp mod modNotesTx">
        <pc:chgData name="Meia Copeland" userId="492d41b6-d912-4fc8-bc2c-3956082acbf7" providerId="ADAL" clId="{CF599A22-5099-47C2-B7A4-11FFA6E2C4B4}" dt="2022-08-25T19:32:42.137" v="2379" actId="20577"/>
        <pc:sldMkLst>
          <pc:docMk/>
          <pc:sldMk cId="521729798" sldId="3832"/>
        </pc:sldMkLst>
        <pc:spChg chg="mod">
          <ac:chgData name="Meia Copeland" userId="492d41b6-d912-4fc8-bc2c-3956082acbf7" providerId="ADAL" clId="{CF599A22-5099-47C2-B7A4-11FFA6E2C4B4}" dt="2022-08-25T16:11:17.960" v="459" actId="1035"/>
          <ac:spMkLst>
            <pc:docMk/>
            <pc:sldMk cId="521729798" sldId="3832"/>
            <ac:spMk id="3" creationId="{C440C9B1-E79C-8DE4-C3DC-8D14109F47D9}"/>
          </ac:spMkLst>
        </pc:spChg>
        <pc:spChg chg="mod">
          <ac:chgData name="Meia Copeland" userId="492d41b6-d912-4fc8-bc2c-3956082acbf7" providerId="ADAL" clId="{CF599A22-5099-47C2-B7A4-11FFA6E2C4B4}" dt="2022-08-25T16:11:17.960" v="459" actId="1035"/>
          <ac:spMkLst>
            <pc:docMk/>
            <pc:sldMk cId="521729798" sldId="3832"/>
            <ac:spMk id="4" creationId="{6B631C30-5B11-BD52-B275-2416458B2A46}"/>
          </ac:spMkLst>
        </pc:spChg>
        <pc:spChg chg="mod">
          <ac:chgData name="Meia Copeland" userId="492d41b6-d912-4fc8-bc2c-3956082acbf7" providerId="ADAL" clId="{CF599A22-5099-47C2-B7A4-11FFA6E2C4B4}" dt="2022-08-25T16:11:17.960" v="459" actId="1035"/>
          <ac:spMkLst>
            <pc:docMk/>
            <pc:sldMk cId="521729798" sldId="3832"/>
            <ac:spMk id="5" creationId="{3901F309-73A2-39ED-81B5-66D1790824B8}"/>
          </ac:spMkLst>
        </pc:spChg>
        <pc:spChg chg="mod">
          <ac:chgData name="Meia Copeland" userId="492d41b6-d912-4fc8-bc2c-3956082acbf7" providerId="ADAL" clId="{CF599A22-5099-47C2-B7A4-11FFA6E2C4B4}" dt="2022-08-25T16:11:17.960" v="459" actId="1035"/>
          <ac:spMkLst>
            <pc:docMk/>
            <pc:sldMk cId="521729798" sldId="3832"/>
            <ac:spMk id="6" creationId="{B1016F3C-FDD0-9409-1FE6-23BD6E421843}"/>
          </ac:spMkLst>
        </pc:spChg>
        <pc:spChg chg="mod">
          <ac:chgData name="Meia Copeland" userId="492d41b6-d912-4fc8-bc2c-3956082acbf7" providerId="ADAL" clId="{CF599A22-5099-47C2-B7A4-11FFA6E2C4B4}" dt="2022-08-25T16:52:42.597" v="2369" actId="207"/>
          <ac:spMkLst>
            <pc:docMk/>
            <pc:sldMk cId="521729798" sldId="3832"/>
            <ac:spMk id="11" creationId="{241B3769-4E16-7DD6-7DD5-C46B39F1064A}"/>
          </ac:spMkLst>
        </pc:spChg>
        <pc:spChg chg="mod">
          <ac:chgData name="Meia Copeland" userId="492d41b6-d912-4fc8-bc2c-3956082acbf7" providerId="ADAL" clId="{CF599A22-5099-47C2-B7A4-11FFA6E2C4B4}" dt="2022-08-25T16:52:40.048" v="2368" actId="207"/>
          <ac:spMkLst>
            <pc:docMk/>
            <pc:sldMk cId="521729798" sldId="3832"/>
            <ac:spMk id="12" creationId="{0497DE05-86D5-579E-F3F4-9983212936CE}"/>
          </ac:spMkLst>
        </pc:spChg>
        <pc:picChg chg="mod">
          <ac:chgData name="Meia Copeland" userId="492d41b6-d912-4fc8-bc2c-3956082acbf7" providerId="ADAL" clId="{CF599A22-5099-47C2-B7A4-11FFA6E2C4B4}" dt="2022-08-25T16:11:40.263" v="498" actId="1037"/>
          <ac:picMkLst>
            <pc:docMk/>
            <pc:sldMk cId="521729798" sldId="3832"/>
            <ac:picMk id="15" creationId="{D24FE2E9-5072-2282-C3CE-C36EF3A059CA}"/>
          </ac:picMkLst>
        </pc:picChg>
      </pc:sldChg>
      <pc:sldChg chg="addSp delSp modSp mod">
        <pc:chgData name="Meia Copeland" userId="492d41b6-d912-4fc8-bc2c-3956082acbf7" providerId="ADAL" clId="{CF599A22-5099-47C2-B7A4-11FFA6E2C4B4}" dt="2022-08-25T16:52:09.731" v="2367" actId="207"/>
        <pc:sldMkLst>
          <pc:docMk/>
          <pc:sldMk cId="500887318" sldId="3834"/>
        </pc:sldMkLst>
        <pc:spChg chg="mod">
          <ac:chgData name="Meia Copeland" userId="492d41b6-d912-4fc8-bc2c-3956082acbf7" providerId="ADAL" clId="{CF599A22-5099-47C2-B7A4-11FFA6E2C4B4}" dt="2022-08-25T16:51:54.606" v="2365" actId="27803"/>
          <ac:spMkLst>
            <pc:docMk/>
            <pc:sldMk cId="500887318" sldId="3834"/>
            <ac:spMk id="8" creationId="{23EE7204-257C-09D1-9982-08C782BA451E}"/>
          </ac:spMkLst>
        </pc:spChg>
        <pc:spChg chg="mod">
          <ac:chgData name="Meia Copeland" userId="492d41b6-d912-4fc8-bc2c-3956082acbf7" providerId="ADAL" clId="{CF599A22-5099-47C2-B7A4-11FFA6E2C4B4}" dt="2022-08-25T16:52:09.731" v="2367" actId="207"/>
          <ac:spMkLst>
            <pc:docMk/>
            <pc:sldMk cId="500887318" sldId="3834"/>
            <ac:spMk id="9" creationId="{37F9EA90-5348-E66B-6B8D-4E2755A6989B}"/>
          </ac:spMkLst>
        </pc:spChg>
        <pc:spChg chg="mod">
          <ac:chgData name="Meia Copeland" userId="492d41b6-d912-4fc8-bc2c-3956082acbf7" providerId="ADAL" clId="{CF599A22-5099-47C2-B7A4-11FFA6E2C4B4}" dt="2022-08-25T16:51:54.606" v="2365" actId="27803"/>
          <ac:spMkLst>
            <pc:docMk/>
            <pc:sldMk cId="500887318" sldId="3834"/>
            <ac:spMk id="10" creationId="{BB162FBB-3099-DF12-52D3-593B896E7FD6}"/>
          </ac:spMkLst>
        </pc:spChg>
        <pc:spChg chg="mod">
          <ac:chgData name="Meia Copeland" userId="492d41b6-d912-4fc8-bc2c-3956082acbf7" providerId="ADAL" clId="{CF599A22-5099-47C2-B7A4-11FFA6E2C4B4}" dt="2022-08-25T16:51:54.606" v="2365" actId="27803"/>
          <ac:spMkLst>
            <pc:docMk/>
            <pc:sldMk cId="500887318" sldId="3834"/>
            <ac:spMk id="11" creationId="{2BA2B6C2-2407-DE6B-85B6-E29E80CDC163}"/>
          </ac:spMkLst>
        </pc:spChg>
        <pc:grpChg chg="del mod">
          <ac:chgData name="Meia Copeland" userId="492d41b6-d912-4fc8-bc2c-3956082acbf7" providerId="ADAL" clId="{CF599A22-5099-47C2-B7A4-11FFA6E2C4B4}" dt="2022-08-25T16:51:54.606" v="2365" actId="27803"/>
          <ac:grpSpMkLst>
            <pc:docMk/>
            <pc:sldMk cId="500887318" sldId="3834"/>
            <ac:grpSpMk id="7" creationId="{B83C7392-3AEA-1550-2190-4E592DA3F536}"/>
          </ac:grpSpMkLst>
        </pc:grpChg>
        <pc:picChg chg="add del mod ord">
          <ac:chgData name="Meia Copeland" userId="492d41b6-d912-4fc8-bc2c-3956082acbf7" providerId="ADAL" clId="{CF599A22-5099-47C2-B7A4-11FFA6E2C4B4}" dt="2022-08-25T16:51:54.606" v="2365" actId="27803"/>
          <ac:picMkLst>
            <pc:docMk/>
            <pc:sldMk cId="500887318" sldId="3834"/>
            <ac:picMk id="6" creationId="{F1E6C19E-F3D3-4418-E754-13D0040275A2}"/>
          </ac:picMkLst>
        </pc:picChg>
      </pc:sldChg>
      <pc:sldChg chg="addSp delSp modSp mod modNotesTx">
        <pc:chgData name="Meia Copeland" userId="492d41b6-d912-4fc8-bc2c-3956082acbf7" providerId="ADAL" clId="{CF599A22-5099-47C2-B7A4-11FFA6E2C4B4}" dt="2022-08-26T17:46:52.527" v="2854" actId="1035"/>
        <pc:sldMkLst>
          <pc:docMk/>
          <pc:sldMk cId="2485365260" sldId="3835"/>
        </pc:sldMkLst>
        <pc:spChg chg="mod">
          <ac:chgData name="Meia Copeland" userId="492d41b6-d912-4fc8-bc2c-3956082acbf7" providerId="ADAL" clId="{CF599A22-5099-47C2-B7A4-11FFA6E2C4B4}" dt="2022-08-26T17:37:40.655" v="2549" actId="1035"/>
          <ac:spMkLst>
            <pc:docMk/>
            <pc:sldMk cId="2485365260" sldId="3835"/>
            <ac:spMk id="3" creationId="{C3B39911-C324-1BAA-6078-801F958A3ABF}"/>
          </ac:spMkLst>
        </pc:spChg>
        <pc:spChg chg="mod">
          <ac:chgData name="Meia Copeland" userId="492d41b6-d912-4fc8-bc2c-3956082acbf7" providerId="ADAL" clId="{CF599A22-5099-47C2-B7A4-11FFA6E2C4B4}" dt="2022-08-26T17:40:48.177" v="2732" actId="20577"/>
          <ac:spMkLst>
            <pc:docMk/>
            <pc:sldMk cId="2485365260" sldId="3835"/>
            <ac:spMk id="4" creationId="{7802394C-7C69-8F32-273C-3A6E956892A5}"/>
          </ac:spMkLst>
        </pc:spChg>
        <pc:spChg chg="mod">
          <ac:chgData name="Meia Copeland" userId="492d41b6-d912-4fc8-bc2c-3956082acbf7" providerId="ADAL" clId="{CF599A22-5099-47C2-B7A4-11FFA6E2C4B4}" dt="2022-08-26T17:37:47" v="2550" actId="1076"/>
          <ac:spMkLst>
            <pc:docMk/>
            <pc:sldMk cId="2485365260" sldId="3835"/>
            <ac:spMk id="5" creationId="{1754308E-DF07-D43C-428E-BB1882EBA0EF}"/>
          </ac:spMkLst>
        </pc:spChg>
        <pc:spChg chg="mod">
          <ac:chgData name="Meia Copeland" userId="492d41b6-d912-4fc8-bc2c-3956082acbf7" providerId="ADAL" clId="{CF599A22-5099-47C2-B7A4-11FFA6E2C4B4}" dt="2022-08-26T17:40:45.245" v="2731" actId="20577"/>
          <ac:spMkLst>
            <pc:docMk/>
            <pc:sldMk cId="2485365260" sldId="3835"/>
            <ac:spMk id="6" creationId="{40F9F585-D1EF-5FB8-564D-E865F6682CCD}"/>
          </ac:spMkLst>
        </pc:spChg>
        <pc:spChg chg="add mod">
          <ac:chgData name="Meia Copeland" userId="492d41b6-d912-4fc8-bc2c-3956082acbf7" providerId="ADAL" clId="{CF599A22-5099-47C2-B7A4-11FFA6E2C4B4}" dt="2022-08-26T17:38:02.630" v="2559" actId="1076"/>
          <ac:spMkLst>
            <pc:docMk/>
            <pc:sldMk cId="2485365260" sldId="3835"/>
            <ac:spMk id="8" creationId="{9B3F5DD2-7FE3-613D-E68B-D72B19B9D1B9}"/>
          </ac:spMkLst>
        </pc:spChg>
        <pc:spChg chg="add del mod">
          <ac:chgData name="Meia Copeland" userId="492d41b6-d912-4fc8-bc2c-3956082acbf7" providerId="ADAL" clId="{CF599A22-5099-47C2-B7A4-11FFA6E2C4B4}" dt="2022-08-26T17:41:11.132" v="2741" actId="26606"/>
          <ac:spMkLst>
            <pc:docMk/>
            <pc:sldMk cId="2485365260" sldId="3835"/>
            <ac:spMk id="9" creationId="{F2BD7B12-588A-0F54-89AC-BB0DE0B85ABB}"/>
          </ac:spMkLst>
        </pc:spChg>
        <pc:graphicFrameChg chg="add del">
          <ac:chgData name="Meia Copeland" userId="492d41b6-d912-4fc8-bc2c-3956082acbf7" providerId="ADAL" clId="{CF599A22-5099-47C2-B7A4-11FFA6E2C4B4}" dt="2022-08-26T17:41:11.132" v="2741" actId="26606"/>
          <ac:graphicFrameMkLst>
            <pc:docMk/>
            <pc:sldMk cId="2485365260" sldId="3835"/>
            <ac:graphicFrameMk id="13" creationId="{EBD1C70B-6FCC-403E-B269-0CDA321123A5}"/>
          </ac:graphicFrameMkLst>
        </pc:graphicFrameChg>
        <pc:picChg chg="add mod ord">
          <ac:chgData name="Meia Copeland" userId="492d41b6-d912-4fc8-bc2c-3956082acbf7" providerId="ADAL" clId="{CF599A22-5099-47C2-B7A4-11FFA6E2C4B4}" dt="2022-08-26T17:46:52.527" v="2854" actId="1035"/>
          <ac:picMkLst>
            <pc:docMk/>
            <pc:sldMk cId="2485365260" sldId="3835"/>
            <ac:picMk id="7" creationId="{F3713DF7-E1E7-64B8-3FB5-43D3E060746F}"/>
          </ac:picMkLst>
        </pc:picChg>
        <pc:picChg chg="add mod ord">
          <ac:chgData name="Meia Copeland" userId="492d41b6-d912-4fc8-bc2c-3956082acbf7" providerId="ADAL" clId="{CF599A22-5099-47C2-B7A4-11FFA6E2C4B4}" dt="2022-08-26T17:38:55.188" v="2612" actId="1076"/>
          <ac:picMkLst>
            <pc:docMk/>
            <pc:sldMk cId="2485365260" sldId="3835"/>
            <ac:picMk id="10" creationId="{B912AB28-DDEF-D3F9-97AF-66D4880AEEC5}"/>
          </ac:picMkLst>
        </pc:picChg>
        <pc:picChg chg="mod ord">
          <ac:chgData name="Meia Copeland" userId="492d41b6-d912-4fc8-bc2c-3956082acbf7" providerId="ADAL" clId="{CF599A22-5099-47C2-B7A4-11FFA6E2C4B4}" dt="2022-08-25T16:50:30.882" v="2353" actId="207"/>
          <ac:picMkLst>
            <pc:docMk/>
            <pc:sldMk cId="2485365260" sldId="3835"/>
            <ac:picMk id="11" creationId="{EB6E401F-A136-C21E-F9AC-28362ED40521}"/>
          </ac:picMkLst>
        </pc:picChg>
      </pc:sldChg>
      <pc:sldChg chg="delSp modSp mod">
        <pc:chgData name="Meia Copeland" userId="492d41b6-d912-4fc8-bc2c-3956082acbf7" providerId="ADAL" clId="{CF599A22-5099-47C2-B7A4-11FFA6E2C4B4}" dt="2022-08-26T17:47:07.072" v="2855" actId="2711"/>
        <pc:sldMkLst>
          <pc:docMk/>
          <pc:sldMk cId="1026428848" sldId="3837"/>
        </pc:sldMkLst>
        <pc:spChg chg="del">
          <ac:chgData name="Meia Copeland" userId="492d41b6-d912-4fc8-bc2c-3956082acbf7" providerId="ADAL" clId="{CF599A22-5099-47C2-B7A4-11FFA6E2C4B4}" dt="2022-08-26T17:42:31.532" v="2748" actId="478"/>
          <ac:spMkLst>
            <pc:docMk/>
            <pc:sldMk cId="1026428848" sldId="3837"/>
            <ac:spMk id="3" creationId="{C440C9B1-E79C-8DE4-C3DC-8D14109F47D9}"/>
          </ac:spMkLst>
        </pc:spChg>
        <pc:spChg chg="mod">
          <ac:chgData name="Meia Copeland" userId="492d41b6-d912-4fc8-bc2c-3956082acbf7" providerId="ADAL" clId="{CF599A22-5099-47C2-B7A4-11FFA6E2C4B4}" dt="2022-08-26T17:47:07.072" v="2855" actId="2711"/>
          <ac:spMkLst>
            <pc:docMk/>
            <pc:sldMk cId="1026428848" sldId="3837"/>
            <ac:spMk id="4" creationId="{6B631C30-5B11-BD52-B275-2416458B2A46}"/>
          </ac:spMkLst>
        </pc:spChg>
        <pc:spChg chg="del">
          <ac:chgData name="Meia Copeland" userId="492d41b6-d912-4fc8-bc2c-3956082acbf7" providerId="ADAL" clId="{CF599A22-5099-47C2-B7A4-11FFA6E2C4B4}" dt="2022-08-26T17:42:32.065" v="2749" actId="478"/>
          <ac:spMkLst>
            <pc:docMk/>
            <pc:sldMk cId="1026428848" sldId="3837"/>
            <ac:spMk id="5" creationId="{3901F309-73A2-39ED-81B5-66D1790824B8}"/>
          </ac:spMkLst>
        </pc:spChg>
        <pc:spChg chg="del">
          <ac:chgData name="Meia Copeland" userId="492d41b6-d912-4fc8-bc2c-3956082acbf7" providerId="ADAL" clId="{CF599A22-5099-47C2-B7A4-11FFA6E2C4B4}" dt="2022-08-26T17:42:33.214" v="2750" actId="478"/>
          <ac:spMkLst>
            <pc:docMk/>
            <pc:sldMk cId="1026428848" sldId="3837"/>
            <ac:spMk id="6" creationId="{B1016F3C-FDD0-9409-1FE6-23BD6E421843}"/>
          </ac:spMkLst>
        </pc:spChg>
        <pc:spChg chg="mod">
          <ac:chgData name="Meia Copeland" userId="492d41b6-d912-4fc8-bc2c-3956082acbf7" providerId="ADAL" clId="{CF599A22-5099-47C2-B7A4-11FFA6E2C4B4}" dt="2022-08-25T16:52:47.531" v="2370" actId="207"/>
          <ac:spMkLst>
            <pc:docMk/>
            <pc:sldMk cId="1026428848" sldId="3837"/>
            <ac:spMk id="11" creationId="{241B3769-4E16-7DD6-7DD5-C46B39F1064A}"/>
          </ac:spMkLst>
        </pc:spChg>
        <pc:spChg chg="mod">
          <ac:chgData name="Meia Copeland" userId="492d41b6-d912-4fc8-bc2c-3956082acbf7" providerId="ADAL" clId="{CF599A22-5099-47C2-B7A4-11FFA6E2C4B4}" dt="2022-08-25T16:52:49.169" v="2371" actId="207"/>
          <ac:spMkLst>
            <pc:docMk/>
            <pc:sldMk cId="1026428848" sldId="3837"/>
            <ac:spMk id="12" creationId="{0497DE05-86D5-579E-F3F4-9983212936CE}"/>
          </ac:spMkLst>
        </pc:spChg>
      </pc:sldChg>
    </pc:docChg>
  </pc:docChgLst>
  <pc:docChgLst>
    <pc:chgData name="Shawaiz  Khan" userId="S::shawaizkhan@cmail.carleton.ca::8cf416dc-32ef-432f-9796-aabe3feaf08a" providerId="AD" clId="Web-{7454FD03-FC67-4BBB-8638-4885C8E5654B}"/>
    <pc:docChg chg="modSld">
      <pc:chgData name="Shawaiz  Khan" userId="S::shawaizkhan@cmail.carleton.ca::8cf416dc-32ef-432f-9796-aabe3feaf08a" providerId="AD" clId="Web-{7454FD03-FC67-4BBB-8638-4885C8E5654B}" dt="2022-08-25T21:26:28.351" v="130" actId="20577"/>
      <pc:docMkLst>
        <pc:docMk/>
      </pc:docMkLst>
      <pc:sldChg chg="modSp">
        <pc:chgData name="Shawaiz  Khan" userId="S::shawaizkhan@cmail.carleton.ca::8cf416dc-32ef-432f-9796-aabe3feaf08a" providerId="AD" clId="Web-{7454FD03-FC67-4BBB-8638-4885C8E5654B}" dt="2022-08-25T21:26:28.351" v="130" actId="20577"/>
        <pc:sldMkLst>
          <pc:docMk/>
          <pc:sldMk cId="2485365260" sldId="3835"/>
        </pc:sldMkLst>
        <pc:spChg chg="mod">
          <ac:chgData name="Shawaiz  Khan" userId="S::shawaizkhan@cmail.carleton.ca::8cf416dc-32ef-432f-9796-aabe3feaf08a" providerId="AD" clId="Web-{7454FD03-FC67-4BBB-8638-4885C8E5654B}" dt="2022-08-25T21:26:23.773" v="128" actId="20577"/>
          <ac:spMkLst>
            <pc:docMk/>
            <pc:sldMk cId="2485365260" sldId="3835"/>
            <ac:spMk id="4" creationId="{7802394C-7C69-8F32-273C-3A6E956892A5}"/>
          </ac:spMkLst>
        </pc:spChg>
        <pc:spChg chg="mod">
          <ac:chgData name="Shawaiz  Khan" userId="S::shawaizkhan@cmail.carleton.ca::8cf416dc-32ef-432f-9796-aabe3feaf08a" providerId="AD" clId="Web-{7454FD03-FC67-4BBB-8638-4885C8E5654B}" dt="2022-08-25T21:26:28.351" v="130" actId="20577"/>
          <ac:spMkLst>
            <pc:docMk/>
            <pc:sldMk cId="2485365260" sldId="3835"/>
            <ac:spMk id="6" creationId="{40F9F585-D1EF-5FB8-564D-E865F6682CCD}"/>
          </ac:spMkLst>
        </pc:spChg>
        <pc:spChg chg="mod">
          <ac:chgData name="Shawaiz  Khan" userId="S::shawaizkhan@cmail.carleton.ca::8cf416dc-32ef-432f-9796-aabe3feaf08a" providerId="AD" clId="Web-{7454FD03-FC67-4BBB-8638-4885C8E5654B}" dt="2022-08-25T21:01:10.131" v="51" actId="20577"/>
          <ac:spMkLst>
            <pc:docMk/>
            <pc:sldMk cId="2485365260" sldId="3835"/>
            <ac:spMk id="9" creationId="{F2BD7B12-588A-0F54-89AC-BB0DE0B85ABB}"/>
          </ac:spMkLst>
        </pc:spChg>
      </pc:sldChg>
    </pc:docChg>
  </pc:docChgLst>
  <pc:docChgLst>
    <pc:chgData name="Shawaiz  Khan" userId="S::shawaizkhan@cmail.carleton.ca::8cf416dc-32ef-432f-9796-aabe3feaf08a" providerId="AD" clId="Web-{549E88D7-6A7F-497B-A5EA-A7D8E20CCF1F}"/>
    <pc:docChg chg="modSld">
      <pc:chgData name="Shawaiz  Khan" userId="S::shawaizkhan@cmail.carleton.ca::8cf416dc-32ef-432f-9796-aabe3feaf08a" providerId="AD" clId="Web-{549E88D7-6A7F-497B-A5EA-A7D8E20CCF1F}" dt="2022-08-26T00:47:03.040" v="47" actId="20577"/>
      <pc:docMkLst>
        <pc:docMk/>
      </pc:docMkLst>
      <pc:sldChg chg="modSp">
        <pc:chgData name="Shawaiz  Khan" userId="S::shawaizkhan@cmail.carleton.ca::8cf416dc-32ef-432f-9796-aabe3feaf08a" providerId="AD" clId="Web-{549E88D7-6A7F-497B-A5EA-A7D8E20CCF1F}" dt="2022-08-26T00:47:03.040" v="47" actId="20577"/>
        <pc:sldMkLst>
          <pc:docMk/>
          <pc:sldMk cId="2485365260" sldId="3835"/>
        </pc:sldMkLst>
        <pc:spChg chg="mod">
          <ac:chgData name="Shawaiz  Khan" userId="S::shawaizkhan@cmail.carleton.ca::8cf416dc-32ef-432f-9796-aabe3feaf08a" providerId="AD" clId="Web-{549E88D7-6A7F-497B-A5EA-A7D8E20CCF1F}" dt="2022-08-26T00:45:11.617" v="17" actId="20577"/>
          <ac:spMkLst>
            <pc:docMk/>
            <pc:sldMk cId="2485365260" sldId="3835"/>
            <ac:spMk id="4" creationId="{7802394C-7C69-8F32-273C-3A6E956892A5}"/>
          </ac:spMkLst>
        </pc:spChg>
        <pc:spChg chg="mod">
          <ac:chgData name="Shawaiz  Khan" userId="S::shawaizkhan@cmail.carleton.ca::8cf416dc-32ef-432f-9796-aabe3feaf08a" providerId="AD" clId="Web-{549E88D7-6A7F-497B-A5EA-A7D8E20CCF1F}" dt="2022-08-26T00:44:20.460" v="7" actId="14100"/>
          <ac:spMkLst>
            <pc:docMk/>
            <pc:sldMk cId="2485365260" sldId="3835"/>
            <ac:spMk id="6" creationId="{40F9F585-D1EF-5FB8-564D-E865F6682CCD}"/>
          </ac:spMkLst>
        </pc:spChg>
        <pc:spChg chg="mod">
          <ac:chgData name="Shawaiz  Khan" userId="S::shawaizkhan@cmail.carleton.ca::8cf416dc-32ef-432f-9796-aabe3feaf08a" providerId="AD" clId="Web-{549E88D7-6A7F-497B-A5EA-A7D8E20CCF1F}" dt="2022-08-26T00:44:28.929" v="8" actId="1076"/>
          <ac:spMkLst>
            <pc:docMk/>
            <pc:sldMk cId="2485365260" sldId="3835"/>
            <ac:spMk id="8" creationId="{9B3F5DD2-7FE3-613D-E68B-D72B19B9D1B9}"/>
          </ac:spMkLst>
        </pc:spChg>
        <pc:spChg chg="mod">
          <ac:chgData name="Shawaiz  Khan" userId="S::shawaizkhan@cmail.carleton.ca::8cf416dc-32ef-432f-9796-aabe3feaf08a" providerId="AD" clId="Web-{549E88D7-6A7F-497B-A5EA-A7D8E20CCF1F}" dt="2022-08-26T00:47:03.040" v="47" actId="20577"/>
          <ac:spMkLst>
            <pc:docMk/>
            <pc:sldMk cId="2485365260" sldId="3835"/>
            <ac:spMk id="9" creationId="{F2BD7B12-588A-0F54-89AC-BB0DE0B85A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2660A4-5FB7-4C03-9B0A-6BCC868FABD0}" type="datetimeFigureOut">
              <a:rPr lang="en-US" smtClean="0"/>
              <a:t>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C7398-3DC0-4FF5-A639-9CDE77925A0B}" type="slidenum">
              <a:rPr lang="en-US" smtClean="0"/>
              <a:t>‹#›</a:t>
            </a:fld>
            <a:endParaRPr lang="en-US"/>
          </a:p>
        </p:txBody>
      </p:sp>
    </p:spTree>
    <p:extLst>
      <p:ext uri="{BB962C8B-B14F-4D97-AF65-F5344CB8AC3E}">
        <p14:creationId xmlns:p14="http://schemas.microsoft.com/office/powerpoint/2010/main" val="268211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1DEC7398-3DC0-4FF5-A639-9CDE77925A0B}" type="slidenum">
              <a:rPr lang="en-US" smtClean="0"/>
              <a:t>4</a:t>
            </a:fld>
            <a:endParaRPr lang="en-US"/>
          </a:p>
        </p:txBody>
      </p:sp>
    </p:spTree>
    <p:extLst>
      <p:ext uri="{BB962C8B-B14F-4D97-AF65-F5344CB8AC3E}">
        <p14:creationId xmlns:p14="http://schemas.microsoft.com/office/powerpoint/2010/main" val="1371644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will be different depending on # of students</a:t>
            </a:r>
          </a:p>
          <a:p>
            <a:endParaRPr lang="en-US" dirty="0"/>
          </a:p>
          <a:p>
            <a:r>
              <a:rPr lang="en-US" dirty="0"/>
              <a:t>For field sensor -&gt; This may be more difficult than previously expected. From research, most groups that have done similar testing use buried post sensors. This may be expensive to develop. More research needs to be done on what goes in the post for sensing.</a:t>
            </a:r>
          </a:p>
          <a:p>
            <a:endParaRPr lang="en-US" dirty="0"/>
          </a:p>
          <a:p>
            <a:pPr marL="171450" indent="-171450">
              <a:buFontTx/>
              <a:buChar char="-"/>
            </a:pPr>
            <a:r>
              <a:rPr lang="en-US" dirty="0"/>
              <a:t>We have sent out emails to some DOE profs to see if any know students looking for a project</a:t>
            </a:r>
          </a:p>
          <a:p>
            <a:pPr marL="171450" indent="-171450">
              <a:buFontTx/>
              <a:buChar char="-"/>
            </a:pPr>
            <a:r>
              <a:rPr lang="en-US" dirty="0"/>
              <a:t>Discuss what we heard from DOE profs, that a DOE prof would need to supervise an ELEC student</a:t>
            </a:r>
          </a:p>
          <a:p>
            <a:pPr marL="171450" indent="-171450">
              <a:buFontTx/>
              <a:buChar char="-"/>
            </a:pPr>
            <a:r>
              <a:rPr lang="en-US" dirty="0"/>
              <a:t>A SYSC student interested in hardware could still be okay</a:t>
            </a:r>
          </a:p>
          <a:p>
            <a:endParaRPr lang="en-US" dirty="0"/>
          </a:p>
        </p:txBody>
      </p:sp>
      <p:sp>
        <p:nvSpPr>
          <p:cNvPr id="4" name="Slide Number Placeholder 3"/>
          <p:cNvSpPr>
            <a:spLocks noGrp="1"/>
          </p:cNvSpPr>
          <p:nvPr>
            <p:ph type="sldNum" sz="quarter" idx="5"/>
          </p:nvPr>
        </p:nvSpPr>
        <p:spPr/>
        <p:txBody>
          <a:bodyPr/>
          <a:lstStyle/>
          <a:p>
            <a:fld id="{1DEC7398-3DC0-4FF5-A639-9CDE77925A0B}" type="slidenum">
              <a:rPr lang="en-US" smtClean="0"/>
              <a:t>5</a:t>
            </a:fld>
            <a:endParaRPr lang="en-US"/>
          </a:p>
        </p:txBody>
      </p:sp>
    </p:spTree>
    <p:extLst>
      <p:ext uri="{BB962C8B-B14F-4D97-AF65-F5344CB8AC3E}">
        <p14:creationId xmlns:p14="http://schemas.microsoft.com/office/powerpoint/2010/main" val="114330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Involves:</a:t>
            </a:r>
          </a:p>
          <a:p>
            <a:pPr marL="171450" indent="-171450">
              <a:buFontTx/>
              <a:buChar char="-"/>
            </a:pPr>
            <a:r>
              <a:rPr lang="en-US"/>
              <a:t>What can the lab do to help us along the way</a:t>
            </a:r>
          </a:p>
          <a:p>
            <a:pPr marL="171450" indent="-171450">
              <a:buFontTx/>
              <a:buChar char="-"/>
            </a:pPr>
            <a:r>
              <a:rPr lang="en-US"/>
              <a:t>Collaborative tools (Discord for informal, Teams for formal, Team site for keeping documents)</a:t>
            </a:r>
          </a:p>
          <a:p>
            <a:pPr marL="171450" indent="-171450">
              <a:buFontTx/>
              <a:buChar char="-"/>
            </a:pPr>
            <a:r>
              <a:rPr lang="en-US"/>
              <a:t>How often to meet with lab vs profs</a:t>
            </a:r>
          </a:p>
          <a:p>
            <a:pPr marL="171450" indent="-171450">
              <a:buFontTx/>
              <a:buChar char="-"/>
            </a:pPr>
            <a:r>
              <a:rPr lang="en-US"/>
              <a:t>How much say does Dr. Davy want on things such as proposal?</a:t>
            </a:r>
          </a:p>
          <a:p>
            <a:pPr marL="171450" indent="-171450">
              <a:buFontTx/>
              <a:buChar char="-"/>
            </a:pPr>
            <a:r>
              <a:rPr lang="en-US"/>
              <a:t>What to do in case of issues.</a:t>
            </a:r>
          </a:p>
          <a:p>
            <a:pPr marL="171450" indent="-171450">
              <a:buFontTx/>
              <a:buChar char="-"/>
            </a:pPr>
            <a:r>
              <a:rPr lang="en-US"/>
              <a:t>How are we going to do part ordering</a:t>
            </a:r>
          </a:p>
        </p:txBody>
      </p:sp>
      <p:sp>
        <p:nvSpPr>
          <p:cNvPr id="4" name="Slide Number Placeholder 3"/>
          <p:cNvSpPr>
            <a:spLocks noGrp="1"/>
          </p:cNvSpPr>
          <p:nvPr>
            <p:ph type="sldNum" sz="quarter" idx="5"/>
          </p:nvPr>
        </p:nvSpPr>
        <p:spPr/>
        <p:txBody>
          <a:bodyPr/>
          <a:lstStyle/>
          <a:p>
            <a:fld id="{1DEC7398-3DC0-4FF5-A639-9CDE77925A0B}" type="slidenum">
              <a:rPr lang="en-US" smtClean="0"/>
              <a:t>7</a:t>
            </a:fld>
            <a:endParaRPr lang="en-US"/>
          </a:p>
        </p:txBody>
      </p:sp>
    </p:spTree>
    <p:extLst>
      <p:ext uri="{BB962C8B-B14F-4D97-AF65-F5344CB8AC3E}">
        <p14:creationId xmlns:p14="http://schemas.microsoft.com/office/powerpoint/2010/main" val="363901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EC7398-3DC0-4FF5-A639-9CDE77925A0B}" type="slidenum">
              <a:rPr lang="en-US" smtClean="0"/>
              <a:t>8</a:t>
            </a:fld>
            <a:endParaRPr lang="en-US"/>
          </a:p>
        </p:txBody>
      </p:sp>
    </p:spTree>
    <p:extLst>
      <p:ext uri="{BB962C8B-B14F-4D97-AF65-F5344CB8AC3E}">
        <p14:creationId xmlns:p14="http://schemas.microsoft.com/office/powerpoint/2010/main" val="213489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comes next…</a:t>
            </a:r>
          </a:p>
          <a:p>
            <a:r>
              <a:rPr lang="en-US"/>
              <a:t>Next meetings?</a:t>
            </a:r>
          </a:p>
          <a:p>
            <a:r>
              <a:rPr lang="en-US"/>
              <a:t>Ordering parts?</a:t>
            </a:r>
          </a:p>
          <a:p>
            <a:r>
              <a:rPr lang="en-US"/>
              <a:t>Looking for another student?</a:t>
            </a:r>
          </a:p>
        </p:txBody>
      </p:sp>
      <p:sp>
        <p:nvSpPr>
          <p:cNvPr id="4" name="Slide Number Placeholder 3"/>
          <p:cNvSpPr>
            <a:spLocks noGrp="1"/>
          </p:cNvSpPr>
          <p:nvPr>
            <p:ph type="sldNum" sz="quarter" idx="5"/>
          </p:nvPr>
        </p:nvSpPr>
        <p:spPr/>
        <p:txBody>
          <a:bodyPr/>
          <a:lstStyle/>
          <a:p>
            <a:fld id="{1DEC7398-3DC0-4FF5-A639-9CDE77925A0B}" type="slidenum">
              <a:rPr lang="en-US" smtClean="0"/>
              <a:t>9</a:t>
            </a:fld>
            <a:endParaRPr lang="en-US"/>
          </a:p>
        </p:txBody>
      </p:sp>
    </p:spTree>
    <p:extLst>
      <p:ext uri="{BB962C8B-B14F-4D97-AF65-F5344CB8AC3E}">
        <p14:creationId xmlns:p14="http://schemas.microsoft.com/office/powerpoint/2010/main" val="3649017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6298-7DA6-19E5-A8DC-15F5271EF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9FE046-CD3F-7AF1-B736-7361250AAD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FBAABE-6EB0-C84E-596C-4F93A108A0ED}"/>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ECE63FED-DE41-276D-7CAC-D5766D3FE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080CF-896F-2713-1AF7-5B512F40A01B}"/>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90321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F8B21-6DD0-220F-4737-1F262A042E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4141E-226F-B3C2-C25E-1964DA40C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FC4B2-9C00-F691-0356-4107B99077A7}"/>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F58ABFF5-F21D-D08F-85FC-2573E1327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3F502-BD2C-2B14-CC8E-4E5EF1F7C393}"/>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274718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535F2-45B8-020D-1941-2C5CA568A1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B1054-A306-CA41-2885-FA97DB4E8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91B1-8A36-B647-D136-D190D0CEFDE8}"/>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D280B34E-4086-7A9B-1763-16CEC6803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7F6B1-43E1-2409-4CD7-9023F4414E39}"/>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2321967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4FA0-9971-643F-1968-5E90F356C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AA8328-1E72-BB6B-998C-5375B085F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11B1A-0815-1795-CDAD-B5AA001B049B}"/>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60A9E887-18B1-F17A-6B0A-75AB6383F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C127B-39E8-AAD5-1CF5-4D15EDCE0C9E}"/>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265826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5F9D-00AB-AADE-7B1A-4A0CC4EC6B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F37621-C2D0-A60A-5D86-9E27987643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FC271-7F6A-6581-9B5F-16FBC243E0D7}"/>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B2129CB4-3124-2610-E45D-E69E0D83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F0937-1EB4-6608-4E79-B094C17FFC12}"/>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400236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924D-6BDC-E468-D922-10C4836F8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60613E-B068-B57A-9E74-FEA132A215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ACF8E6-2BD2-C359-63DD-FAC3AC5FD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628A4D-548A-C3C2-077C-E581BDB60D72}"/>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6" name="Footer Placeholder 5">
            <a:extLst>
              <a:ext uri="{FF2B5EF4-FFF2-40B4-BE49-F238E27FC236}">
                <a16:creationId xmlns:a16="http://schemas.microsoft.com/office/drawing/2014/main" id="{82D5CDC6-6B7C-A81F-EFC0-6903E5A282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AD63B-453B-787B-A629-B1A90B507860}"/>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298449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3589-C663-A9F6-9F95-E373BCBFFB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7CD58A-6D78-44C6-4012-F74AEB54A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FA399-F240-527A-66E8-6D2873881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4FBA39-9635-9525-2559-D8CC3023C1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33600-116B-4309-8E4D-0BC243FDC5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736212-D539-B391-E870-0E7C05C7396C}"/>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8" name="Footer Placeholder 7">
            <a:extLst>
              <a:ext uri="{FF2B5EF4-FFF2-40B4-BE49-F238E27FC236}">
                <a16:creationId xmlns:a16="http://schemas.microsoft.com/office/drawing/2014/main" id="{BC004699-7237-DD83-B658-3D7348562D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6382D3-BA55-F803-D1A6-99346349FA8A}"/>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280823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5B11-49EE-FC58-1648-691D10A439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B127C-DAEF-0D82-8540-F005C1A56767}"/>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4" name="Footer Placeholder 3">
            <a:extLst>
              <a:ext uri="{FF2B5EF4-FFF2-40B4-BE49-F238E27FC236}">
                <a16:creationId xmlns:a16="http://schemas.microsoft.com/office/drawing/2014/main" id="{97066444-4490-7995-DBA9-AEA5FE2203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E808D-2CCD-49DA-ED60-39B5574183A2}"/>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38458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4216B-443D-64AC-771B-8D23D36F9757}"/>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3" name="Footer Placeholder 2">
            <a:extLst>
              <a:ext uri="{FF2B5EF4-FFF2-40B4-BE49-F238E27FC236}">
                <a16:creationId xmlns:a16="http://schemas.microsoft.com/office/drawing/2014/main" id="{4B8A649E-40E7-617F-8B8D-1B11BE1991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91FE16-C01E-FD02-FE7F-B7A165C6E77A}"/>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98950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551B-7974-B7E0-1AD5-AC1E3B598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AB9307-7F9A-33E3-BA10-DB93E7B22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694EF6-11C8-6036-44A3-5796F77CE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ED014-B427-4F21-801B-940F1FAD098C}"/>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6" name="Footer Placeholder 5">
            <a:extLst>
              <a:ext uri="{FF2B5EF4-FFF2-40B4-BE49-F238E27FC236}">
                <a16:creationId xmlns:a16="http://schemas.microsoft.com/office/drawing/2014/main" id="{6E15ABE0-634E-4504-0492-516DB7BA2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ECFC0-2FDD-779A-2DF5-B5F2D6DDECDA}"/>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181148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F671-77E0-207F-8C7C-D4A5BCA6C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A54EA5-0770-548D-029B-3E4D6A48D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E0529-AD9B-370C-5CA8-6A91DD2CC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989D6-FA82-9721-253D-53BF2FB98E71}"/>
              </a:ext>
            </a:extLst>
          </p:cNvPr>
          <p:cNvSpPr>
            <a:spLocks noGrp="1"/>
          </p:cNvSpPr>
          <p:nvPr>
            <p:ph type="dt" sz="half" idx="10"/>
          </p:nvPr>
        </p:nvSpPr>
        <p:spPr/>
        <p:txBody>
          <a:bodyPr/>
          <a:lstStyle/>
          <a:p>
            <a:fld id="{A159D5AF-B90E-488C-A0A1-0EDA6CBB2BD7}" type="datetimeFigureOut">
              <a:rPr lang="en-US" smtClean="0"/>
              <a:t>1/10/2023</a:t>
            </a:fld>
            <a:endParaRPr lang="en-US"/>
          </a:p>
        </p:txBody>
      </p:sp>
      <p:sp>
        <p:nvSpPr>
          <p:cNvPr id="6" name="Footer Placeholder 5">
            <a:extLst>
              <a:ext uri="{FF2B5EF4-FFF2-40B4-BE49-F238E27FC236}">
                <a16:creationId xmlns:a16="http://schemas.microsoft.com/office/drawing/2014/main" id="{930D0853-FE76-79CB-582E-E9AD6CD62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96ED5-0E00-8E90-0CAA-EB8726DA4B72}"/>
              </a:ext>
            </a:extLst>
          </p:cNvPr>
          <p:cNvSpPr>
            <a:spLocks noGrp="1"/>
          </p:cNvSpPr>
          <p:nvPr>
            <p:ph type="sldNum" sz="quarter" idx="12"/>
          </p:nvPr>
        </p:nvSpPr>
        <p:spPr/>
        <p:txBody>
          <a:bodyPr/>
          <a:lstStyle/>
          <a:p>
            <a:fld id="{4AA80AAC-A042-40B7-BB5D-DB3DFFFD1A58}" type="slidenum">
              <a:rPr lang="en-US" smtClean="0"/>
              <a:t>‹#›</a:t>
            </a:fld>
            <a:endParaRPr lang="en-US"/>
          </a:p>
        </p:txBody>
      </p:sp>
    </p:spTree>
    <p:extLst>
      <p:ext uri="{BB962C8B-B14F-4D97-AF65-F5344CB8AC3E}">
        <p14:creationId xmlns:p14="http://schemas.microsoft.com/office/powerpoint/2010/main" val="186192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21CDC-0D01-3C85-F260-367A5E431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EA7AA2-CF91-D722-A815-965D6911A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B05FC-C990-A2E1-9A30-560C25E8F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59D5AF-B90E-488C-A0A1-0EDA6CBB2BD7}" type="datetimeFigureOut">
              <a:rPr lang="en-US" smtClean="0"/>
              <a:t>1/10/2023</a:t>
            </a:fld>
            <a:endParaRPr lang="en-US"/>
          </a:p>
        </p:txBody>
      </p:sp>
      <p:sp>
        <p:nvSpPr>
          <p:cNvPr id="5" name="Footer Placeholder 4">
            <a:extLst>
              <a:ext uri="{FF2B5EF4-FFF2-40B4-BE49-F238E27FC236}">
                <a16:creationId xmlns:a16="http://schemas.microsoft.com/office/drawing/2014/main" id="{5736A7CE-26FF-11DE-AB8A-6D959D643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DF2AB7-FBD8-47C5-5ED1-157181847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80AAC-A042-40B7-BB5D-DB3DFFFD1A58}" type="slidenum">
              <a:rPr lang="en-US" smtClean="0"/>
              <a:t>‹#›</a:t>
            </a:fld>
            <a:endParaRPr lang="en-US"/>
          </a:p>
        </p:txBody>
      </p:sp>
    </p:spTree>
    <p:extLst>
      <p:ext uri="{BB962C8B-B14F-4D97-AF65-F5344CB8AC3E}">
        <p14:creationId xmlns:p14="http://schemas.microsoft.com/office/powerpoint/2010/main" val="3495388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dark, silhouette, night sky&#10;&#10;Description automatically generated">
            <a:extLst>
              <a:ext uri="{FF2B5EF4-FFF2-40B4-BE49-F238E27FC236}">
                <a16:creationId xmlns:a16="http://schemas.microsoft.com/office/drawing/2014/main" id="{8AF97BF4-6BAC-654B-AF7D-AB8A1AE15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84" y="761850"/>
            <a:ext cx="5160688" cy="5160688"/>
          </a:xfrm>
          <a:prstGeom prst="rect">
            <a:avLst/>
          </a:prstGeom>
        </p:spPr>
      </p:pic>
      <p:pic>
        <p:nvPicPr>
          <p:cNvPr id="10" name="Graphic 9" descr="An organic corner shape">
            <a:extLst>
              <a:ext uri="{FF2B5EF4-FFF2-40B4-BE49-F238E27FC236}">
                <a16:creationId xmlns:a16="http://schemas.microsoft.com/office/drawing/2014/main" id="{5A9D3D68-058C-1040-D310-28DABEBB9F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89" y="2631826"/>
            <a:ext cx="8898674" cy="4237463"/>
          </a:xfrm>
          <a:prstGeom prst="rect">
            <a:avLst/>
          </a:prstGeom>
        </p:spPr>
      </p:pic>
      <p:pic>
        <p:nvPicPr>
          <p:cNvPr id="12" name="Graphic 11" descr="An organic corner shape">
            <a:extLst>
              <a:ext uri="{FF2B5EF4-FFF2-40B4-BE49-F238E27FC236}">
                <a16:creationId xmlns:a16="http://schemas.microsoft.com/office/drawing/2014/main" id="{FB7A1D56-F25C-61E3-388B-DA8894EB81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8655" y="-1"/>
            <a:ext cx="5523345" cy="5523345"/>
          </a:xfrm>
          <a:prstGeom prst="rect">
            <a:avLst/>
          </a:prstGeom>
        </p:spPr>
      </p:pic>
      <p:sp>
        <p:nvSpPr>
          <p:cNvPr id="2" name="Title 1">
            <a:extLst>
              <a:ext uri="{FF2B5EF4-FFF2-40B4-BE49-F238E27FC236}">
                <a16:creationId xmlns:a16="http://schemas.microsoft.com/office/drawing/2014/main" id="{D0DD9B18-8627-153F-9A70-0EDB8D981EEF}"/>
              </a:ext>
            </a:extLst>
          </p:cNvPr>
          <p:cNvSpPr>
            <a:spLocks noGrp="1"/>
          </p:cNvSpPr>
          <p:nvPr>
            <p:ph type="ctrTitle"/>
          </p:nvPr>
        </p:nvSpPr>
        <p:spPr>
          <a:xfrm>
            <a:off x="3524664" y="1728343"/>
            <a:ext cx="8072582" cy="2387600"/>
          </a:xfrm>
        </p:spPr>
        <p:txBody>
          <a:bodyPr anchor="ctr">
            <a:normAutofit fontScale="90000"/>
          </a:bodyPr>
          <a:lstStyle/>
          <a:p>
            <a:r>
              <a:rPr lang="en-US" dirty="0">
                <a:latin typeface="Tw Cen MT" panose="020B0602020104020603" pitchFamily="34" charset="0"/>
              </a:rPr>
              <a:t>Wind Turbine Ground Vibration Simulator and Sensor</a:t>
            </a:r>
          </a:p>
        </p:txBody>
      </p:sp>
      <p:sp>
        <p:nvSpPr>
          <p:cNvPr id="3" name="Subtitle 2">
            <a:extLst>
              <a:ext uri="{FF2B5EF4-FFF2-40B4-BE49-F238E27FC236}">
                <a16:creationId xmlns:a16="http://schemas.microsoft.com/office/drawing/2014/main" id="{D9C08891-1B36-D2CB-501E-1F106AA54520}"/>
              </a:ext>
            </a:extLst>
          </p:cNvPr>
          <p:cNvSpPr>
            <a:spLocks noGrp="1"/>
          </p:cNvSpPr>
          <p:nvPr>
            <p:ph type="subTitle" idx="1"/>
          </p:nvPr>
        </p:nvSpPr>
        <p:spPr>
          <a:xfrm>
            <a:off x="4169512" y="4399144"/>
            <a:ext cx="6782885" cy="1213644"/>
          </a:xfrm>
        </p:spPr>
        <p:txBody>
          <a:bodyPr>
            <a:normAutofit/>
          </a:bodyPr>
          <a:lstStyle/>
          <a:p>
            <a:r>
              <a:rPr lang="en-US" sz="3200">
                <a:solidFill>
                  <a:schemeClr val="accent5">
                    <a:lumMod val="75000"/>
                  </a:schemeClr>
                </a:solidFill>
                <a:latin typeface="Avenir Next LT Pro" panose="020B0504020202020204" pitchFamily="34" charset="0"/>
              </a:rPr>
              <a:t>Project Kickoff </a:t>
            </a:r>
          </a:p>
        </p:txBody>
      </p:sp>
      <p:sp>
        <p:nvSpPr>
          <p:cNvPr id="16" name="Freeform: Shape 15">
            <a:extLst>
              <a:ext uri="{FF2B5EF4-FFF2-40B4-BE49-F238E27FC236}">
                <a16:creationId xmlns:a16="http://schemas.microsoft.com/office/drawing/2014/main" id="{08C1EEF3-2B15-0F88-3EB0-AA6755B44A06}"/>
              </a:ext>
            </a:extLst>
          </p:cNvPr>
          <p:cNvSpPr/>
          <p:nvPr/>
        </p:nvSpPr>
        <p:spPr>
          <a:xfrm rot="3595825">
            <a:off x="11078347" y="-86046"/>
            <a:ext cx="847985" cy="976737"/>
          </a:xfrm>
          <a:custGeom>
            <a:avLst/>
            <a:gdLst>
              <a:gd name="connsiteX0" fmla="*/ 498943 w 847985"/>
              <a:gd name="connsiteY0" fmla="*/ 961271 h 976737"/>
              <a:gd name="connsiteX1" fmla="*/ 752149 w 847985"/>
              <a:gd name="connsiteY1" fmla="*/ 37057 h 976737"/>
              <a:gd name="connsiteX2" fmla="*/ 178698 w 847985"/>
              <a:gd name="connsiteY2" fmla="*/ 223884 h 976737"/>
              <a:gd name="connsiteX3" fmla="*/ 46574 w 847985"/>
              <a:gd name="connsiteY3" fmla="*/ 799125 h 976737"/>
              <a:gd name="connsiteX4" fmla="*/ 498943 w 847985"/>
              <a:gd name="connsiteY4" fmla="*/ 961271 h 97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985" h="976737">
                <a:moveTo>
                  <a:pt x="498943" y="961271"/>
                </a:moveTo>
                <a:cubicBezTo>
                  <a:pt x="841401" y="855635"/>
                  <a:pt x="944240" y="185635"/>
                  <a:pt x="752149" y="37057"/>
                </a:cubicBezTo>
                <a:cubicBezTo>
                  <a:pt x="623309" y="-62593"/>
                  <a:pt x="335398" y="51904"/>
                  <a:pt x="178698" y="223884"/>
                </a:cubicBezTo>
                <a:cubicBezTo>
                  <a:pt x="68796" y="344497"/>
                  <a:pt x="-75568" y="602029"/>
                  <a:pt x="46574" y="799125"/>
                </a:cubicBezTo>
                <a:cubicBezTo>
                  <a:pt x="138155" y="946903"/>
                  <a:pt x="346995" y="1008139"/>
                  <a:pt x="498943" y="961271"/>
                </a:cubicBezTo>
                <a:close/>
              </a:path>
            </a:pathLst>
          </a:custGeom>
          <a:solidFill>
            <a:srgbClr val="D2D2D2"/>
          </a:solidFill>
          <a:ln w="8672"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FB9CE8B-FBC6-E7D6-473D-0FB16D575221}"/>
              </a:ext>
            </a:extLst>
          </p:cNvPr>
          <p:cNvSpPr/>
          <p:nvPr/>
        </p:nvSpPr>
        <p:spPr>
          <a:xfrm rot="3595825">
            <a:off x="9080235" y="481610"/>
            <a:ext cx="554121" cy="521890"/>
          </a:xfrm>
          <a:custGeom>
            <a:avLst/>
            <a:gdLst>
              <a:gd name="connsiteX0" fmla="*/ 205652 w 554121"/>
              <a:gd name="connsiteY0" fmla="*/ 89929 h 521890"/>
              <a:gd name="connsiteX1" fmla="*/ 14534 w 554121"/>
              <a:gd name="connsiteY1" fmla="*/ 454792 h 521890"/>
              <a:gd name="connsiteX2" fmla="*/ 448894 w 554121"/>
              <a:gd name="connsiteY2" fmla="*/ 420043 h 521890"/>
              <a:gd name="connsiteX3" fmla="*/ 501017 w 554121"/>
              <a:gd name="connsiteY3" fmla="*/ 20432 h 521890"/>
              <a:gd name="connsiteX4" fmla="*/ 205652 w 554121"/>
              <a:gd name="connsiteY4" fmla="*/ 89929 h 521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1" h="521890">
                <a:moveTo>
                  <a:pt x="205652" y="89929"/>
                </a:moveTo>
                <a:cubicBezTo>
                  <a:pt x="78628" y="179911"/>
                  <a:pt x="-42602" y="362178"/>
                  <a:pt x="14534" y="454792"/>
                </a:cubicBezTo>
                <a:cubicBezTo>
                  <a:pt x="73198" y="549891"/>
                  <a:pt x="318855" y="548761"/>
                  <a:pt x="448894" y="420043"/>
                </a:cubicBezTo>
                <a:cubicBezTo>
                  <a:pt x="566171" y="303956"/>
                  <a:pt x="588158" y="85325"/>
                  <a:pt x="501017" y="20432"/>
                </a:cubicBezTo>
                <a:cubicBezTo>
                  <a:pt x="406770" y="-49752"/>
                  <a:pt x="215677" y="82823"/>
                  <a:pt x="205652" y="89929"/>
                </a:cubicBezTo>
                <a:close/>
              </a:path>
            </a:pathLst>
          </a:custGeom>
          <a:solidFill>
            <a:srgbClr val="737373"/>
          </a:solidFill>
          <a:ln w="8672"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D095ED3-9E5A-B70F-E3CF-0AF0878E2DE3}"/>
              </a:ext>
            </a:extLst>
          </p:cNvPr>
          <p:cNvSpPr/>
          <p:nvPr/>
        </p:nvSpPr>
        <p:spPr>
          <a:xfrm rot="3595825">
            <a:off x="9175359" y="170925"/>
            <a:ext cx="313117" cy="250655"/>
          </a:xfrm>
          <a:custGeom>
            <a:avLst/>
            <a:gdLst>
              <a:gd name="connsiteX0" fmla="*/ 11262 w 313117"/>
              <a:gd name="connsiteY0" fmla="*/ 60793 h 250655"/>
              <a:gd name="connsiteX1" fmla="*/ 76416 w 313117"/>
              <a:gd name="connsiteY1" fmla="*/ 243224 h 250655"/>
              <a:gd name="connsiteX2" fmla="*/ 310970 w 313117"/>
              <a:gd name="connsiteY2" fmla="*/ 60793 h 250655"/>
              <a:gd name="connsiteX3" fmla="*/ 11262 w 313117"/>
              <a:gd name="connsiteY3" fmla="*/ 60793 h 250655"/>
            </a:gdLst>
            <a:ahLst/>
            <a:cxnLst>
              <a:cxn ang="0">
                <a:pos x="connsiteX0" y="connsiteY0"/>
              </a:cxn>
              <a:cxn ang="0">
                <a:pos x="connsiteX1" y="connsiteY1"/>
              </a:cxn>
              <a:cxn ang="0">
                <a:pos x="connsiteX2" y="connsiteY2"/>
              </a:cxn>
              <a:cxn ang="0">
                <a:pos x="connsiteX3" y="connsiteY3"/>
              </a:cxn>
            </a:cxnLst>
            <a:rect l="l" t="t" r="r" b="b"/>
            <a:pathLst>
              <a:path w="313117" h="250655">
                <a:moveTo>
                  <a:pt x="11262" y="60793"/>
                </a:moveTo>
                <a:cubicBezTo>
                  <a:pt x="-19326" y="117998"/>
                  <a:pt x="15709" y="216798"/>
                  <a:pt x="76416" y="243224"/>
                </a:cubicBezTo>
                <a:cubicBezTo>
                  <a:pt x="176944" y="286991"/>
                  <a:pt x="333261" y="125921"/>
                  <a:pt x="310970" y="60793"/>
                </a:cubicBezTo>
                <a:cubicBezTo>
                  <a:pt x="288409" y="-5108"/>
                  <a:pt x="62012" y="-34132"/>
                  <a:pt x="11262" y="60793"/>
                </a:cubicBezTo>
                <a:close/>
              </a:path>
            </a:pathLst>
          </a:custGeom>
          <a:solidFill>
            <a:srgbClr val="F2F2F2"/>
          </a:solidFill>
          <a:ln w="8672"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21007AA-6346-154C-D254-75F57E8CACF1}"/>
              </a:ext>
            </a:extLst>
          </p:cNvPr>
          <p:cNvSpPr/>
          <p:nvPr/>
        </p:nvSpPr>
        <p:spPr>
          <a:xfrm rot="3595825">
            <a:off x="11734112" y="886802"/>
            <a:ext cx="313117" cy="250655"/>
          </a:xfrm>
          <a:custGeom>
            <a:avLst/>
            <a:gdLst>
              <a:gd name="connsiteX0" fmla="*/ 11262 w 313117"/>
              <a:gd name="connsiteY0" fmla="*/ 60793 h 250655"/>
              <a:gd name="connsiteX1" fmla="*/ 76416 w 313117"/>
              <a:gd name="connsiteY1" fmla="*/ 243224 h 250655"/>
              <a:gd name="connsiteX2" fmla="*/ 310970 w 313117"/>
              <a:gd name="connsiteY2" fmla="*/ 60793 h 250655"/>
              <a:gd name="connsiteX3" fmla="*/ 11262 w 313117"/>
              <a:gd name="connsiteY3" fmla="*/ 60793 h 250655"/>
            </a:gdLst>
            <a:ahLst/>
            <a:cxnLst>
              <a:cxn ang="0">
                <a:pos x="connsiteX0" y="connsiteY0"/>
              </a:cxn>
              <a:cxn ang="0">
                <a:pos x="connsiteX1" y="connsiteY1"/>
              </a:cxn>
              <a:cxn ang="0">
                <a:pos x="connsiteX2" y="connsiteY2"/>
              </a:cxn>
              <a:cxn ang="0">
                <a:pos x="connsiteX3" y="connsiteY3"/>
              </a:cxn>
            </a:cxnLst>
            <a:rect l="l" t="t" r="r" b="b"/>
            <a:pathLst>
              <a:path w="313117" h="250655">
                <a:moveTo>
                  <a:pt x="11262" y="60793"/>
                </a:moveTo>
                <a:cubicBezTo>
                  <a:pt x="-19326" y="117998"/>
                  <a:pt x="15710" y="216798"/>
                  <a:pt x="76416" y="243224"/>
                </a:cubicBezTo>
                <a:cubicBezTo>
                  <a:pt x="176944" y="286990"/>
                  <a:pt x="333261" y="125921"/>
                  <a:pt x="310970" y="60793"/>
                </a:cubicBezTo>
                <a:cubicBezTo>
                  <a:pt x="288409" y="-5108"/>
                  <a:pt x="62012" y="-34132"/>
                  <a:pt x="11262" y="60793"/>
                </a:cubicBezTo>
                <a:close/>
              </a:path>
            </a:pathLst>
          </a:custGeom>
          <a:solidFill>
            <a:srgbClr val="D2D2D2"/>
          </a:solidFill>
          <a:ln w="8672"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5F3644B-52E1-8B3E-B22C-F331BC93D59A}"/>
              </a:ext>
            </a:extLst>
          </p:cNvPr>
          <p:cNvSpPr/>
          <p:nvPr/>
        </p:nvSpPr>
        <p:spPr>
          <a:xfrm rot="3595825">
            <a:off x="10651066" y="1105883"/>
            <a:ext cx="313117" cy="250656"/>
          </a:xfrm>
          <a:custGeom>
            <a:avLst/>
            <a:gdLst>
              <a:gd name="connsiteX0" fmla="*/ 11262 w 313117"/>
              <a:gd name="connsiteY0" fmla="*/ 60793 h 250656"/>
              <a:gd name="connsiteX1" fmla="*/ 76416 w 313117"/>
              <a:gd name="connsiteY1" fmla="*/ 243224 h 250656"/>
              <a:gd name="connsiteX2" fmla="*/ 310970 w 313117"/>
              <a:gd name="connsiteY2" fmla="*/ 60793 h 250656"/>
              <a:gd name="connsiteX3" fmla="*/ 11262 w 313117"/>
              <a:gd name="connsiteY3" fmla="*/ 60793 h 250656"/>
            </a:gdLst>
            <a:ahLst/>
            <a:cxnLst>
              <a:cxn ang="0">
                <a:pos x="connsiteX0" y="connsiteY0"/>
              </a:cxn>
              <a:cxn ang="0">
                <a:pos x="connsiteX1" y="connsiteY1"/>
              </a:cxn>
              <a:cxn ang="0">
                <a:pos x="connsiteX2" y="connsiteY2"/>
              </a:cxn>
              <a:cxn ang="0">
                <a:pos x="connsiteX3" y="connsiteY3"/>
              </a:cxn>
            </a:cxnLst>
            <a:rect l="l" t="t" r="r" b="b"/>
            <a:pathLst>
              <a:path w="313117" h="250656">
                <a:moveTo>
                  <a:pt x="11262" y="60793"/>
                </a:moveTo>
                <a:cubicBezTo>
                  <a:pt x="-19326" y="117998"/>
                  <a:pt x="15710" y="216798"/>
                  <a:pt x="76416" y="243224"/>
                </a:cubicBezTo>
                <a:cubicBezTo>
                  <a:pt x="176944" y="286990"/>
                  <a:pt x="333261" y="125921"/>
                  <a:pt x="310970" y="60793"/>
                </a:cubicBezTo>
                <a:cubicBezTo>
                  <a:pt x="288409" y="-5108"/>
                  <a:pt x="62012" y="-34132"/>
                  <a:pt x="11262" y="60793"/>
                </a:cubicBezTo>
                <a:close/>
              </a:path>
            </a:pathLst>
          </a:custGeom>
          <a:solidFill>
            <a:srgbClr val="D2D2D2"/>
          </a:solidFill>
          <a:ln w="8672"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9364715-3BDB-4C34-AACF-43EA81D5940A}"/>
              </a:ext>
            </a:extLst>
          </p:cNvPr>
          <p:cNvSpPr/>
          <p:nvPr/>
        </p:nvSpPr>
        <p:spPr>
          <a:xfrm rot="3595825">
            <a:off x="11115662" y="866911"/>
            <a:ext cx="418384" cy="333189"/>
          </a:xfrm>
          <a:custGeom>
            <a:avLst/>
            <a:gdLst>
              <a:gd name="connsiteX0" fmla="*/ 402057 w 418384"/>
              <a:gd name="connsiteY0" fmla="*/ 255778 h 333189"/>
              <a:gd name="connsiteX1" fmla="*/ 319928 w 418384"/>
              <a:gd name="connsiteY1" fmla="*/ 10895 h 333189"/>
              <a:gd name="connsiteX2" fmla="*/ 2516 w 418384"/>
              <a:gd name="connsiteY2" fmla="*/ 248012 h 333189"/>
              <a:gd name="connsiteX3" fmla="*/ 402057 w 418384"/>
              <a:gd name="connsiteY3" fmla="*/ 255778 h 333189"/>
            </a:gdLst>
            <a:ahLst/>
            <a:cxnLst>
              <a:cxn ang="0">
                <a:pos x="connsiteX0" y="connsiteY0"/>
              </a:cxn>
              <a:cxn ang="0">
                <a:pos x="connsiteX1" y="connsiteY1"/>
              </a:cxn>
              <a:cxn ang="0">
                <a:pos x="connsiteX2" y="connsiteY2"/>
              </a:cxn>
              <a:cxn ang="0">
                <a:pos x="connsiteX3" y="connsiteY3"/>
              </a:cxn>
            </a:cxnLst>
            <a:rect l="l" t="t" r="r" b="b"/>
            <a:pathLst>
              <a:path w="418384" h="333189">
                <a:moveTo>
                  <a:pt x="402057" y="255778"/>
                </a:moveTo>
                <a:cubicBezTo>
                  <a:pt x="444312" y="180313"/>
                  <a:pt x="400172" y="47694"/>
                  <a:pt x="319928" y="10895"/>
                </a:cubicBezTo>
                <a:cubicBezTo>
                  <a:pt x="187058" y="-50046"/>
                  <a:pt x="-25509" y="160610"/>
                  <a:pt x="2516" y="248012"/>
                </a:cubicBezTo>
                <a:cubicBezTo>
                  <a:pt x="30879" y="336439"/>
                  <a:pt x="331943" y="381004"/>
                  <a:pt x="402057" y="255778"/>
                </a:cubicBezTo>
                <a:close/>
              </a:path>
            </a:pathLst>
          </a:custGeom>
          <a:solidFill>
            <a:schemeClr val="bg1">
              <a:lumMod val="75000"/>
            </a:schemeClr>
          </a:solidFill>
          <a:ln w="8672"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813333-2EA9-5866-30BD-E1BDD0658FAC}"/>
              </a:ext>
            </a:extLst>
          </p:cNvPr>
          <p:cNvSpPr/>
          <p:nvPr/>
        </p:nvSpPr>
        <p:spPr>
          <a:xfrm rot="3595825">
            <a:off x="8346861" y="46327"/>
            <a:ext cx="492330" cy="462428"/>
          </a:xfrm>
          <a:custGeom>
            <a:avLst/>
            <a:gdLst>
              <a:gd name="connsiteX0" fmla="*/ 70886 w 492330"/>
              <a:gd name="connsiteY0" fmla="*/ 89426 h 462428"/>
              <a:gd name="connsiteX1" fmla="*/ 487871 w 492330"/>
              <a:gd name="connsiteY1" fmla="*/ 89426 h 462428"/>
              <a:gd name="connsiteX2" fmla="*/ 70886 w 492330"/>
              <a:gd name="connsiteY2" fmla="*/ 454288 h 462428"/>
              <a:gd name="connsiteX3" fmla="*/ 70886 w 492330"/>
              <a:gd name="connsiteY3" fmla="*/ 89426 h 462428"/>
            </a:gdLst>
            <a:ahLst/>
            <a:cxnLst>
              <a:cxn ang="0">
                <a:pos x="connsiteX0" y="connsiteY0"/>
              </a:cxn>
              <a:cxn ang="0">
                <a:pos x="connsiteX1" y="connsiteY1"/>
              </a:cxn>
              <a:cxn ang="0">
                <a:pos x="connsiteX2" y="connsiteY2"/>
              </a:cxn>
              <a:cxn ang="0">
                <a:pos x="connsiteX3" y="connsiteY3"/>
              </a:cxn>
            </a:cxnLst>
            <a:rect l="l" t="t" r="r" b="b"/>
            <a:pathLst>
              <a:path w="492330" h="462428">
                <a:moveTo>
                  <a:pt x="70886" y="89426"/>
                </a:moveTo>
                <a:cubicBezTo>
                  <a:pt x="203383" y="-60098"/>
                  <a:pt x="454791" y="4821"/>
                  <a:pt x="487871" y="89426"/>
                </a:cubicBezTo>
                <a:cubicBezTo>
                  <a:pt x="535017" y="210004"/>
                  <a:pt x="195599" y="516046"/>
                  <a:pt x="70886" y="454288"/>
                </a:cubicBezTo>
                <a:cubicBezTo>
                  <a:pt x="-7490" y="415474"/>
                  <a:pt x="-38503" y="212862"/>
                  <a:pt x="70886" y="89426"/>
                </a:cubicBezTo>
                <a:close/>
              </a:path>
            </a:pathLst>
          </a:custGeom>
          <a:solidFill>
            <a:srgbClr val="D2D2D2"/>
          </a:solidFill>
          <a:ln w="8672"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2259644-601C-84AD-A451-E90414A40A6F}"/>
              </a:ext>
            </a:extLst>
          </p:cNvPr>
          <p:cNvSpPr/>
          <p:nvPr/>
        </p:nvSpPr>
        <p:spPr>
          <a:xfrm rot="3595825">
            <a:off x="10494871" y="560017"/>
            <a:ext cx="492330" cy="462428"/>
          </a:xfrm>
          <a:custGeom>
            <a:avLst/>
            <a:gdLst>
              <a:gd name="connsiteX0" fmla="*/ 70886 w 492330"/>
              <a:gd name="connsiteY0" fmla="*/ 89426 h 462428"/>
              <a:gd name="connsiteX1" fmla="*/ 487871 w 492330"/>
              <a:gd name="connsiteY1" fmla="*/ 89426 h 462428"/>
              <a:gd name="connsiteX2" fmla="*/ 70886 w 492330"/>
              <a:gd name="connsiteY2" fmla="*/ 454288 h 462428"/>
              <a:gd name="connsiteX3" fmla="*/ 70886 w 492330"/>
              <a:gd name="connsiteY3" fmla="*/ 89426 h 462428"/>
            </a:gdLst>
            <a:ahLst/>
            <a:cxnLst>
              <a:cxn ang="0">
                <a:pos x="connsiteX0" y="connsiteY0"/>
              </a:cxn>
              <a:cxn ang="0">
                <a:pos x="connsiteX1" y="connsiteY1"/>
              </a:cxn>
              <a:cxn ang="0">
                <a:pos x="connsiteX2" y="connsiteY2"/>
              </a:cxn>
              <a:cxn ang="0">
                <a:pos x="connsiteX3" y="connsiteY3"/>
              </a:cxn>
            </a:cxnLst>
            <a:rect l="l" t="t" r="r" b="b"/>
            <a:pathLst>
              <a:path w="492330" h="462428">
                <a:moveTo>
                  <a:pt x="70886" y="89426"/>
                </a:moveTo>
                <a:cubicBezTo>
                  <a:pt x="203383" y="-60098"/>
                  <a:pt x="454790" y="4821"/>
                  <a:pt x="487871" y="89426"/>
                </a:cubicBezTo>
                <a:cubicBezTo>
                  <a:pt x="535017" y="210004"/>
                  <a:pt x="195599" y="516046"/>
                  <a:pt x="70886" y="454288"/>
                </a:cubicBezTo>
                <a:cubicBezTo>
                  <a:pt x="-7490" y="415474"/>
                  <a:pt x="-38503" y="212862"/>
                  <a:pt x="70886" y="89426"/>
                </a:cubicBezTo>
                <a:close/>
              </a:path>
            </a:pathLst>
          </a:custGeom>
          <a:solidFill>
            <a:srgbClr val="737373"/>
          </a:solidFill>
          <a:ln w="8672"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96A6CCF-EEA5-BE70-5066-C9D782FBB410}"/>
              </a:ext>
            </a:extLst>
          </p:cNvPr>
          <p:cNvSpPr/>
          <p:nvPr/>
        </p:nvSpPr>
        <p:spPr>
          <a:xfrm rot="3595825">
            <a:off x="9873926" y="23720"/>
            <a:ext cx="523324" cy="757204"/>
          </a:xfrm>
          <a:custGeom>
            <a:avLst/>
            <a:gdLst>
              <a:gd name="connsiteX0" fmla="*/ 55804 w 523324"/>
              <a:gd name="connsiteY0" fmla="*/ 723697 h 757204"/>
              <a:gd name="connsiteX1" fmla="*/ 467021 w 523324"/>
              <a:gd name="connsiteY1" fmla="*/ 598610 h 757204"/>
              <a:gd name="connsiteX2" fmla="*/ 262915 w 523324"/>
              <a:gd name="connsiteY2" fmla="*/ 18 h 757204"/>
              <a:gd name="connsiteX3" fmla="*/ 55804 w 523324"/>
              <a:gd name="connsiteY3" fmla="*/ 723697 h 757204"/>
            </a:gdLst>
            <a:ahLst/>
            <a:cxnLst>
              <a:cxn ang="0">
                <a:pos x="connsiteX0" y="connsiteY0"/>
              </a:cxn>
              <a:cxn ang="0">
                <a:pos x="connsiteX1" y="connsiteY1"/>
              </a:cxn>
              <a:cxn ang="0">
                <a:pos x="connsiteX2" y="connsiteY2"/>
              </a:cxn>
              <a:cxn ang="0">
                <a:pos x="connsiteX3" y="connsiteY3"/>
              </a:cxn>
            </a:cxnLst>
            <a:rect l="l" t="t" r="r" b="b"/>
            <a:pathLst>
              <a:path w="523324" h="757204">
                <a:moveTo>
                  <a:pt x="55804" y="723697"/>
                </a:moveTo>
                <a:cubicBezTo>
                  <a:pt x="145264" y="800891"/>
                  <a:pt x="368022" y="738709"/>
                  <a:pt x="467021" y="598610"/>
                </a:cubicBezTo>
                <a:cubicBezTo>
                  <a:pt x="632243" y="364785"/>
                  <a:pt x="394005" y="-2996"/>
                  <a:pt x="262915" y="18"/>
                </a:cubicBezTo>
                <a:cubicBezTo>
                  <a:pt x="99179" y="3763"/>
                  <a:pt x="-98559" y="590505"/>
                  <a:pt x="55804" y="723697"/>
                </a:cubicBezTo>
                <a:close/>
              </a:path>
            </a:pathLst>
          </a:custGeom>
          <a:solidFill>
            <a:srgbClr val="D2D2D2"/>
          </a:solidFill>
          <a:ln w="8672"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0591763-C9FF-53DF-ABE7-09FD0956A0D1}"/>
              </a:ext>
            </a:extLst>
          </p:cNvPr>
          <p:cNvSpPr/>
          <p:nvPr/>
        </p:nvSpPr>
        <p:spPr>
          <a:xfrm rot="11046972">
            <a:off x="8397147" y="616314"/>
            <a:ext cx="332821" cy="273127"/>
          </a:xfrm>
          <a:custGeom>
            <a:avLst/>
            <a:gdLst>
              <a:gd name="connsiteX0" fmla="*/ 402057 w 418384"/>
              <a:gd name="connsiteY0" fmla="*/ 255778 h 333189"/>
              <a:gd name="connsiteX1" fmla="*/ 319928 w 418384"/>
              <a:gd name="connsiteY1" fmla="*/ 10895 h 333189"/>
              <a:gd name="connsiteX2" fmla="*/ 2516 w 418384"/>
              <a:gd name="connsiteY2" fmla="*/ 248012 h 333189"/>
              <a:gd name="connsiteX3" fmla="*/ 402057 w 418384"/>
              <a:gd name="connsiteY3" fmla="*/ 255778 h 333189"/>
            </a:gdLst>
            <a:ahLst/>
            <a:cxnLst>
              <a:cxn ang="0">
                <a:pos x="connsiteX0" y="connsiteY0"/>
              </a:cxn>
              <a:cxn ang="0">
                <a:pos x="connsiteX1" y="connsiteY1"/>
              </a:cxn>
              <a:cxn ang="0">
                <a:pos x="connsiteX2" y="connsiteY2"/>
              </a:cxn>
              <a:cxn ang="0">
                <a:pos x="connsiteX3" y="connsiteY3"/>
              </a:cxn>
            </a:cxnLst>
            <a:rect l="l" t="t" r="r" b="b"/>
            <a:pathLst>
              <a:path w="418384" h="333189">
                <a:moveTo>
                  <a:pt x="402057" y="255778"/>
                </a:moveTo>
                <a:cubicBezTo>
                  <a:pt x="444312" y="180313"/>
                  <a:pt x="400172" y="47694"/>
                  <a:pt x="319928" y="10895"/>
                </a:cubicBezTo>
                <a:cubicBezTo>
                  <a:pt x="187058" y="-50046"/>
                  <a:pt x="-25509" y="160610"/>
                  <a:pt x="2516" y="248012"/>
                </a:cubicBezTo>
                <a:cubicBezTo>
                  <a:pt x="30879" y="336439"/>
                  <a:pt x="331943" y="381004"/>
                  <a:pt x="402057" y="255778"/>
                </a:cubicBezTo>
                <a:close/>
              </a:path>
            </a:pathLst>
          </a:custGeom>
          <a:solidFill>
            <a:schemeClr val="bg1">
              <a:lumMod val="75000"/>
            </a:schemeClr>
          </a:solidFill>
          <a:ln w="8672" cap="flat">
            <a:noFill/>
            <a:prstDash val="solid"/>
            <a:miter/>
          </a:ln>
        </p:spPr>
        <p:txBody>
          <a:bodyPr rtlCol="0" anchor="ctr"/>
          <a:lstStyle/>
          <a:p>
            <a:endParaRPr lang="en-US"/>
          </a:p>
        </p:txBody>
      </p:sp>
    </p:spTree>
    <p:extLst>
      <p:ext uri="{BB962C8B-B14F-4D97-AF65-F5344CB8AC3E}">
        <p14:creationId xmlns:p14="http://schemas.microsoft.com/office/powerpoint/2010/main" val="272780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ilhouette&#10;&#10;Description automatically generated">
            <a:extLst>
              <a:ext uri="{FF2B5EF4-FFF2-40B4-BE49-F238E27FC236}">
                <a16:creationId xmlns:a16="http://schemas.microsoft.com/office/drawing/2014/main" id="{D1E67F65-F37D-F9B1-29D9-09593683B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630" y="4210448"/>
            <a:ext cx="2936426" cy="1537036"/>
          </a:xfrm>
          <a:prstGeom prst="rect">
            <a:avLst/>
          </a:prstGeom>
        </p:spPr>
      </p:pic>
      <p:grpSp>
        <p:nvGrpSpPr>
          <p:cNvPr id="7" name="Group 6">
            <a:extLst>
              <a:ext uri="{FF2B5EF4-FFF2-40B4-BE49-F238E27FC236}">
                <a16:creationId xmlns:a16="http://schemas.microsoft.com/office/drawing/2014/main" id="{C23F9864-29CB-39B1-2D20-0B79B573AF2D}"/>
              </a:ext>
            </a:extLst>
          </p:cNvPr>
          <p:cNvGrpSpPr/>
          <p:nvPr/>
        </p:nvGrpSpPr>
        <p:grpSpPr>
          <a:xfrm>
            <a:off x="956687" y="175098"/>
            <a:ext cx="8268280" cy="6340903"/>
            <a:chOff x="956687" y="175098"/>
            <a:chExt cx="8268280" cy="6340903"/>
          </a:xfrm>
        </p:grpSpPr>
        <p:pic>
          <p:nvPicPr>
            <p:cNvPr id="3" name="Picture 2" descr="A picture containing dark, silhouette, night sky&#10;&#10;Description automatically generated">
              <a:extLst>
                <a:ext uri="{FF2B5EF4-FFF2-40B4-BE49-F238E27FC236}">
                  <a16:creationId xmlns:a16="http://schemas.microsoft.com/office/drawing/2014/main" id="{4936B73F-7EFE-852A-482A-97725CC9B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87" y="1142829"/>
              <a:ext cx="4256021" cy="4256021"/>
            </a:xfrm>
            <a:prstGeom prst="rect">
              <a:avLst/>
            </a:prstGeom>
          </p:spPr>
        </p:pic>
        <p:pic>
          <p:nvPicPr>
            <p:cNvPr id="5" name="Graphic 4" descr="An organic corner shape">
              <a:extLst>
                <a:ext uri="{FF2B5EF4-FFF2-40B4-BE49-F238E27FC236}">
                  <a16:creationId xmlns:a16="http://schemas.microsoft.com/office/drawing/2014/main" id="{C6AD57FE-BF44-7E34-79A2-38DD3A240E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9809" y="2071991"/>
              <a:ext cx="7575158" cy="4444010"/>
            </a:xfrm>
            <a:prstGeom prst="rect">
              <a:avLst/>
            </a:prstGeom>
          </p:spPr>
        </p:pic>
        <p:sp>
          <p:nvSpPr>
            <p:cNvPr id="6" name="Rectangle 5">
              <a:extLst>
                <a:ext uri="{FF2B5EF4-FFF2-40B4-BE49-F238E27FC236}">
                  <a16:creationId xmlns:a16="http://schemas.microsoft.com/office/drawing/2014/main" id="{D3285CD1-8299-3422-D415-118721E72BDA}"/>
                </a:ext>
              </a:extLst>
            </p:cNvPr>
            <p:cNvSpPr/>
            <p:nvPr/>
          </p:nvSpPr>
          <p:spPr>
            <a:xfrm>
              <a:off x="1646663" y="175098"/>
              <a:ext cx="6709397" cy="6340903"/>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Shape, arrow&#10;&#10;Description automatically generated">
            <a:extLst>
              <a:ext uri="{FF2B5EF4-FFF2-40B4-BE49-F238E27FC236}">
                <a16:creationId xmlns:a16="http://schemas.microsoft.com/office/drawing/2014/main" id="{3494D000-FA74-A418-5FC4-8C5BC9A50734}"/>
              </a:ext>
            </a:extLst>
          </p:cNvPr>
          <p:cNvPicPr>
            <a:picLocks noChangeAspect="1"/>
          </p:cNvPicPr>
          <p:nvPr/>
        </p:nvPicPr>
        <p:blipFill rotWithShape="1">
          <a:blip r:embed="rId6">
            <a:extLst>
              <a:ext uri="{28A0092B-C50C-407E-A947-70E740481C1C}">
                <a14:useLocalDpi xmlns:a14="http://schemas.microsoft.com/office/drawing/2010/main" val="0"/>
              </a:ext>
            </a:extLst>
          </a:blip>
          <a:srcRect t="13846" b="16214"/>
          <a:stretch/>
        </p:blipFill>
        <p:spPr>
          <a:xfrm>
            <a:off x="2343300" y="5350213"/>
            <a:ext cx="3094088" cy="1165788"/>
          </a:xfrm>
          <a:prstGeom prst="rect">
            <a:avLst/>
          </a:prstGeom>
        </p:spPr>
      </p:pic>
      <p:pic>
        <p:nvPicPr>
          <p:cNvPr id="13" name="Picture 12" descr="A picture containing vector graphics, clipart&#10;&#10;Description automatically generated">
            <a:extLst>
              <a:ext uri="{FF2B5EF4-FFF2-40B4-BE49-F238E27FC236}">
                <a16:creationId xmlns:a16="http://schemas.microsoft.com/office/drawing/2014/main" id="{138BCBAD-1CB5-479A-2221-33CA853168F6}"/>
              </a:ext>
            </a:extLst>
          </p:cNvPr>
          <p:cNvPicPr>
            <a:picLocks noChangeAspect="1"/>
          </p:cNvPicPr>
          <p:nvPr/>
        </p:nvPicPr>
        <p:blipFill rotWithShape="1">
          <a:blip r:embed="rId7">
            <a:extLst>
              <a:ext uri="{28A0092B-C50C-407E-A947-70E740481C1C}">
                <a14:useLocalDpi xmlns:a14="http://schemas.microsoft.com/office/drawing/2010/main" val="0"/>
              </a:ext>
            </a:extLst>
          </a:blip>
          <a:srcRect l="4090" t="30655" r="56199" b="5064"/>
          <a:stretch/>
        </p:blipFill>
        <p:spPr>
          <a:xfrm>
            <a:off x="4128635" y="5350212"/>
            <a:ext cx="1516954" cy="1115491"/>
          </a:xfrm>
          <a:prstGeom prst="rect">
            <a:avLst/>
          </a:prstGeom>
        </p:spPr>
      </p:pic>
    </p:spTree>
    <p:extLst>
      <p:ext uri="{BB962C8B-B14F-4D97-AF65-F5344CB8AC3E}">
        <p14:creationId xmlns:p14="http://schemas.microsoft.com/office/powerpoint/2010/main" val="238061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ilhouette&#10;&#10;Description automatically generated">
            <a:extLst>
              <a:ext uri="{FF2B5EF4-FFF2-40B4-BE49-F238E27FC236}">
                <a16:creationId xmlns:a16="http://schemas.microsoft.com/office/drawing/2014/main" id="{B5DB39BB-C520-B7E5-F120-19053A5D4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916680" y="3871609"/>
            <a:ext cx="4293007" cy="2247121"/>
          </a:xfrm>
          <a:prstGeom prst="rect">
            <a:avLst/>
          </a:prstGeom>
        </p:spPr>
      </p:pic>
      <p:pic>
        <p:nvPicPr>
          <p:cNvPr id="2" name="Picture 1">
            <a:extLst>
              <a:ext uri="{FF2B5EF4-FFF2-40B4-BE49-F238E27FC236}">
                <a16:creationId xmlns:a16="http://schemas.microsoft.com/office/drawing/2014/main" id="{7275CE50-B5A8-F935-15A3-3139377D01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6449" y="739270"/>
            <a:ext cx="6024664" cy="5692750"/>
          </a:xfrm>
          <a:prstGeom prst="rect">
            <a:avLst/>
          </a:prstGeom>
          <a:noFill/>
          <a:ln>
            <a:noFill/>
          </a:ln>
        </p:spPr>
      </p:pic>
      <p:pic>
        <p:nvPicPr>
          <p:cNvPr id="5" name="Picture 4" descr="Shape, arrow&#10;&#10;Description automatically generated">
            <a:extLst>
              <a:ext uri="{FF2B5EF4-FFF2-40B4-BE49-F238E27FC236}">
                <a16:creationId xmlns:a16="http://schemas.microsoft.com/office/drawing/2014/main" id="{4DA75A52-FD9F-7C18-8366-D5762581528B}"/>
              </a:ext>
            </a:extLst>
          </p:cNvPr>
          <p:cNvPicPr>
            <a:picLocks noChangeAspect="1"/>
          </p:cNvPicPr>
          <p:nvPr/>
        </p:nvPicPr>
        <p:blipFill rotWithShape="1">
          <a:blip r:embed="rId4">
            <a:extLst>
              <a:ext uri="{28A0092B-C50C-407E-A947-70E740481C1C}">
                <a14:useLocalDpi xmlns:a14="http://schemas.microsoft.com/office/drawing/2010/main" val="0"/>
              </a:ext>
            </a:extLst>
          </a:blip>
          <a:srcRect t="13846" b="16214"/>
          <a:stretch/>
        </p:blipFill>
        <p:spPr>
          <a:xfrm>
            <a:off x="2498943" y="5544766"/>
            <a:ext cx="2432981" cy="844776"/>
          </a:xfrm>
          <a:prstGeom prst="rect">
            <a:avLst/>
          </a:prstGeom>
        </p:spPr>
      </p:pic>
    </p:spTree>
    <p:extLst>
      <p:ext uri="{BB962C8B-B14F-4D97-AF65-F5344CB8AC3E}">
        <p14:creationId xmlns:p14="http://schemas.microsoft.com/office/powerpoint/2010/main" val="245873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n organic shape">
            <a:extLst>
              <a:ext uri="{FF2B5EF4-FFF2-40B4-BE49-F238E27FC236}">
                <a16:creationId xmlns:a16="http://schemas.microsoft.com/office/drawing/2014/main" id="{FF2D2082-DFB6-2F5B-09E1-FF3C2C098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75410"/>
            <a:ext cx="6296982" cy="6296982"/>
          </a:xfrm>
          <a:prstGeom prst="rect">
            <a:avLst/>
          </a:prstGeom>
        </p:spPr>
      </p:pic>
      <p:sp>
        <p:nvSpPr>
          <p:cNvPr id="8" name="Title 9">
            <a:extLst>
              <a:ext uri="{FF2B5EF4-FFF2-40B4-BE49-F238E27FC236}">
                <a16:creationId xmlns:a16="http://schemas.microsoft.com/office/drawing/2014/main" id="{A15118B7-B063-4371-6CD0-73C6914CAFE6}"/>
              </a:ext>
            </a:extLst>
          </p:cNvPr>
          <p:cNvSpPr>
            <a:spLocks noGrp="1"/>
          </p:cNvSpPr>
          <p:nvPr>
            <p:ph type="title"/>
          </p:nvPr>
        </p:nvSpPr>
        <p:spPr>
          <a:xfrm>
            <a:off x="1530003" y="1180815"/>
            <a:ext cx="3236976" cy="4069080"/>
          </a:xfrm>
        </p:spPr>
        <p:txBody>
          <a:bodyPr/>
          <a:lstStyle/>
          <a:p>
            <a:pPr algn="ctr"/>
            <a:r>
              <a:rPr lang="en-US">
                <a:solidFill>
                  <a:schemeClr val="bg1"/>
                </a:solidFill>
                <a:latin typeface="Tw Cen MT" panose="020B0602020104020603" pitchFamily="34" charset="0"/>
              </a:rPr>
              <a:t>Agenda</a:t>
            </a:r>
          </a:p>
        </p:txBody>
      </p:sp>
      <p:pic>
        <p:nvPicPr>
          <p:cNvPr id="5" name="Graphic 4" descr="Organic shapes reminiscent of river rocks">
            <a:extLst>
              <a:ext uri="{FF2B5EF4-FFF2-40B4-BE49-F238E27FC236}">
                <a16:creationId xmlns:a16="http://schemas.microsoft.com/office/drawing/2014/main" id="{96E28418-8713-F771-CF62-E341B4DF98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92757" y="2348822"/>
            <a:ext cx="4572000" cy="4572000"/>
          </a:xfrm>
          <a:prstGeom prst="rect">
            <a:avLst/>
          </a:prstGeom>
        </p:spPr>
      </p:pic>
      <p:sp>
        <p:nvSpPr>
          <p:cNvPr id="9" name="Content Placeholder 2">
            <a:extLst>
              <a:ext uri="{FF2B5EF4-FFF2-40B4-BE49-F238E27FC236}">
                <a16:creationId xmlns:a16="http://schemas.microsoft.com/office/drawing/2014/main" id="{74BFE359-D735-06C1-3617-AA40386B2D30}"/>
              </a:ext>
            </a:extLst>
          </p:cNvPr>
          <p:cNvSpPr>
            <a:spLocks noGrp="1"/>
          </p:cNvSpPr>
          <p:nvPr>
            <p:ph idx="1"/>
          </p:nvPr>
        </p:nvSpPr>
        <p:spPr>
          <a:xfrm>
            <a:off x="6497652" y="1656602"/>
            <a:ext cx="5111496" cy="3544796"/>
          </a:xfrm>
        </p:spPr>
        <p:txBody>
          <a:bodyPr>
            <a:normAutofit/>
          </a:bodyPr>
          <a:lstStyle/>
          <a:p>
            <a:pPr marL="0" indent="0">
              <a:buNone/>
            </a:pPr>
            <a:r>
              <a:rPr lang="en-US">
                <a:latin typeface="Avenir Next LT Pro" panose="020B0504020202020204" pitchFamily="34" charset="0"/>
              </a:rPr>
              <a:t>Introductions</a:t>
            </a:r>
          </a:p>
          <a:p>
            <a:pPr marL="0" indent="0">
              <a:buNone/>
            </a:pPr>
            <a:r>
              <a:rPr lang="en-US">
                <a:latin typeface="Avenir Next LT Pro" panose="020B0504020202020204" pitchFamily="34" charset="0"/>
              </a:rPr>
              <a:t>Background</a:t>
            </a:r>
          </a:p>
          <a:p>
            <a:pPr marL="0" indent="0">
              <a:buNone/>
            </a:pPr>
            <a:r>
              <a:rPr lang="en-US">
                <a:latin typeface="Avenir Next LT Pro" panose="020B0504020202020204" pitchFamily="34" charset="0"/>
              </a:rPr>
              <a:t>Scope</a:t>
            </a:r>
          </a:p>
          <a:p>
            <a:pPr marL="0" indent="0">
              <a:buNone/>
            </a:pPr>
            <a:r>
              <a:rPr lang="en-US">
                <a:latin typeface="Avenir Next LT Pro" panose="020B0504020202020204" pitchFamily="34" charset="0"/>
              </a:rPr>
              <a:t>Plan</a:t>
            </a:r>
          </a:p>
          <a:p>
            <a:pPr marL="0" indent="0">
              <a:buNone/>
            </a:pPr>
            <a:r>
              <a:rPr lang="en-US">
                <a:latin typeface="Avenir Next LT Pro" panose="020B0504020202020204" pitchFamily="34" charset="0"/>
              </a:rPr>
              <a:t>Collaboration</a:t>
            </a:r>
          </a:p>
          <a:p>
            <a:pPr marL="0" indent="0">
              <a:buNone/>
            </a:pPr>
            <a:r>
              <a:rPr lang="en-US">
                <a:latin typeface="Avenir Next LT Pro" panose="020B0504020202020204" pitchFamily="34" charset="0"/>
              </a:rPr>
              <a:t>Questions</a:t>
            </a:r>
          </a:p>
          <a:p>
            <a:pPr marL="0" indent="0">
              <a:buNone/>
            </a:pPr>
            <a:r>
              <a:rPr lang="en-US">
                <a:latin typeface="Avenir Next LT Pro" panose="020B0504020202020204" pitchFamily="34" charset="0"/>
              </a:rPr>
              <a:t>Next Steps</a:t>
            </a:r>
          </a:p>
        </p:txBody>
      </p:sp>
      <p:pic>
        <p:nvPicPr>
          <p:cNvPr id="11" name="Graphic 10" descr="An organic shape">
            <a:extLst>
              <a:ext uri="{FF2B5EF4-FFF2-40B4-BE49-F238E27FC236}">
                <a16:creationId xmlns:a16="http://schemas.microsoft.com/office/drawing/2014/main" id="{B04545B0-A5EC-0190-3346-A56CFAA301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2762246">
            <a:off x="7813242" y="-809911"/>
            <a:ext cx="4572000" cy="4572000"/>
          </a:xfrm>
          <a:prstGeom prst="rect">
            <a:avLst/>
          </a:prstGeom>
        </p:spPr>
      </p:pic>
    </p:spTree>
    <p:extLst>
      <p:ext uri="{BB962C8B-B14F-4D97-AF65-F5344CB8AC3E}">
        <p14:creationId xmlns:p14="http://schemas.microsoft.com/office/powerpoint/2010/main" val="4229756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Organic shapes reminiscent of river rocks">
            <a:extLst>
              <a:ext uri="{FF2B5EF4-FFF2-40B4-BE49-F238E27FC236}">
                <a16:creationId xmlns:a16="http://schemas.microsoft.com/office/drawing/2014/main" id="{B8E0C3E5-A427-06EE-1B5B-29E08E2170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386629" y="-848505"/>
            <a:ext cx="6005805" cy="6005805"/>
          </a:xfrm>
          <a:prstGeom prst="rect">
            <a:avLst/>
          </a:prstGeom>
        </p:spPr>
      </p:pic>
      <p:sp>
        <p:nvSpPr>
          <p:cNvPr id="2" name="Title 1">
            <a:extLst>
              <a:ext uri="{FF2B5EF4-FFF2-40B4-BE49-F238E27FC236}">
                <a16:creationId xmlns:a16="http://schemas.microsoft.com/office/drawing/2014/main" id="{2C0588DA-8925-D1CA-922B-3FB5A7291EFE}"/>
              </a:ext>
            </a:extLst>
          </p:cNvPr>
          <p:cNvSpPr>
            <a:spLocks noGrp="1"/>
          </p:cNvSpPr>
          <p:nvPr>
            <p:ph type="title"/>
          </p:nvPr>
        </p:nvSpPr>
        <p:spPr>
          <a:xfrm>
            <a:off x="3959118" y="2638747"/>
            <a:ext cx="4273417" cy="1325563"/>
          </a:xfrm>
        </p:spPr>
        <p:txBody>
          <a:bodyPr/>
          <a:lstStyle/>
          <a:p>
            <a:pPr algn="ctr"/>
            <a:r>
              <a:rPr lang="en-US">
                <a:latin typeface="Tw Cen MT" panose="020B0602020104020603" pitchFamily="34" charset="0"/>
              </a:rPr>
              <a:t>Introductions</a:t>
            </a:r>
          </a:p>
        </p:txBody>
      </p:sp>
      <p:grpSp>
        <p:nvGrpSpPr>
          <p:cNvPr id="18" name="Group 17">
            <a:extLst>
              <a:ext uri="{FF2B5EF4-FFF2-40B4-BE49-F238E27FC236}">
                <a16:creationId xmlns:a16="http://schemas.microsoft.com/office/drawing/2014/main" id="{6796C0D8-5DCB-90C7-595E-DDD1551B2314}"/>
              </a:ext>
            </a:extLst>
          </p:cNvPr>
          <p:cNvGrpSpPr/>
          <p:nvPr/>
        </p:nvGrpSpPr>
        <p:grpSpPr>
          <a:xfrm>
            <a:off x="7437062" y="3023857"/>
            <a:ext cx="3309401" cy="2831684"/>
            <a:chOff x="7129244" y="3323715"/>
            <a:chExt cx="3335345" cy="3129355"/>
          </a:xfrm>
        </p:grpSpPr>
        <p:sp>
          <p:nvSpPr>
            <p:cNvPr id="15" name="Freeform: Shape 14">
              <a:extLst>
                <a:ext uri="{FF2B5EF4-FFF2-40B4-BE49-F238E27FC236}">
                  <a16:creationId xmlns:a16="http://schemas.microsoft.com/office/drawing/2014/main" id="{D303EB76-A0B7-E2DE-C8F1-7F2962733936}"/>
                </a:ext>
              </a:extLst>
            </p:cNvPr>
            <p:cNvSpPr/>
            <p:nvPr/>
          </p:nvSpPr>
          <p:spPr>
            <a:xfrm rot="638696">
              <a:off x="7849177" y="3323715"/>
              <a:ext cx="2615412" cy="2384703"/>
            </a:xfrm>
            <a:custGeom>
              <a:avLst/>
              <a:gdLst>
                <a:gd name="connsiteX0" fmla="*/ 2613797 w 2615412"/>
                <a:gd name="connsiteY0" fmla="*/ 1714093 h 2384703"/>
                <a:gd name="connsiteX1" fmla="*/ 1902404 w 2615412"/>
                <a:gd name="connsiteY1" fmla="*/ 1126494 h 2384703"/>
                <a:gd name="connsiteX2" fmla="*/ 1396261 w 2615412"/>
                <a:gd name="connsiteY2" fmla="*/ 63126 h 2384703"/>
                <a:gd name="connsiteX3" fmla="*/ 32709 w 2615412"/>
                <a:gd name="connsiteY3" fmla="*/ 790632 h 2384703"/>
                <a:gd name="connsiteX4" fmla="*/ 812372 w 2615412"/>
                <a:gd name="connsiteY4" fmla="*/ 2162056 h 2384703"/>
                <a:gd name="connsiteX5" fmla="*/ 2244192 w 2615412"/>
                <a:gd name="connsiteY5" fmla="*/ 2218376 h 2384703"/>
                <a:gd name="connsiteX6" fmla="*/ 2613797 w 2615412"/>
                <a:gd name="connsiteY6" fmla="*/ 1714093 h 238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12" h="2384703">
                  <a:moveTo>
                    <a:pt x="2613797" y="1714093"/>
                  </a:moveTo>
                  <a:cubicBezTo>
                    <a:pt x="2585959" y="1465346"/>
                    <a:pt x="2221776" y="1469616"/>
                    <a:pt x="1902404" y="1126494"/>
                  </a:cubicBezTo>
                  <a:cubicBezTo>
                    <a:pt x="1486881" y="680079"/>
                    <a:pt x="1697918" y="237312"/>
                    <a:pt x="1396261" y="63126"/>
                  </a:cubicBezTo>
                  <a:cubicBezTo>
                    <a:pt x="1038725" y="-143328"/>
                    <a:pt x="210230" y="171473"/>
                    <a:pt x="32709" y="790632"/>
                  </a:cubicBezTo>
                  <a:cubicBezTo>
                    <a:pt x="-149189" y="1425085"/>
                    <a:pt x="471476" y="1963949"/>
                    <a:pt x="812372" y="2162056"/>
                  </a:cubicBezTo>
                  <a:cubicBezTo>
                    <a:pt x="1218084" y="2397843"/>
                    <a:pt x="1811751" y="2490518"/>
                    <a:pt x="2244192" y="2218376"/>
                  </a:cubicBezTo>
                  <a:cubicBezTo>
                    <a:pt x="2287464" y="2191141"/>
                    <a:pt x="2642193" y="1967918"/>
                    <a:pt x="2613797" y="1714093"/>
                  </a:cubicBezTo>
                  <a:close/>
                </a:path>
              </a:pathLst>
            </a:custGeom>
            <a:solidFill>
              <a:srgbClr val="E4E4E4"/>
            </a:solidFill>
            <a:ln w="107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D2E200C-4604-2170-105B-DE7C7AB17089}"/>
                </a:ext>
              </a:extLst>
            </p:cNvPr>
            <p:cNvSpPr/>
            <p:nvPr/>
          </p:nvSpPr>
          <p:spPr>
            <a:xfrm rot="638696">
              <a:off x="7129244" y="3679283"/>
              <a:ext cx="2198455" cy="2773787"/>
            </a:xfrm>
            <a:custGeom>
              <a:avLst/>
              <a:gdLst>
                <a:gd name="connsiteX0" fmla="*/ 1124918 w 2198455"/>
                <a:gd name="connsiteY0" fmla="*/ 29922 h 2773787"/>
                <a:gd name="connsiteX1" fmla="*/ 823927 w 2198455"/>
                <a:gd name="connsiteY1" fmla="*/ 902108 h 2773787"/>
                <a:gd name="connsiteX2" fmla="*/ 5403 w 2198455"/>
                <a:gd name="connsiteY2" fmla="*/ 1748696 h 2773787"/>
                <a:gd name="connsiteX3" fmla="*/ 1164694 w 2198455"/>
                <a:gd name="connsiteY3" fmla="*/ 2771061 h 2773787"/>
                <a:gd name="connsiteX4" fmla="*/ 2175873 w 2198455"/>
                <a:gd name="connsiteY4" fmla="*/ 1560355 h 2773787"/>
                <a:gd name="connsiteX5" fmla="*/ 1726759 w 2198455"/>
                <a:gd name="connsiteY5" fmla="*/ 199471 h 2773787"/>
                <a:gd name="connsiteX6" fmla="*/ 1124918 w 2198455"/>
                <a:gd name="connsiteY6" fmla="*/ 29922 h 277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455" h="2773787">
                  <a:moveTo>
                    <a:pt x="1124918" y="29922"/>
                  </a:moveTo>
                  <a:cubicBezTo>
                    <a:pt x="901695" y="143130"/>
                    <a:pt x="1033340" y="482757"/>
                    <a:pt x="823927" y="902108"/>
                  </a:cubicBezTo>
                  <a:cubicBezTo>
                    <a:pt x="551462" y="1447694"/>
                    <a:pt x="62809" y="1405122"/>
                    <a:pt x="5403" y="1748696"/>
                  </a:cubicBezTo>
                  <a:cubicBezTo>
                    <a:pt x="-62641" y="2155914"/>
                    <a:pt x="522582" y="2821679"/>
                    <a:pt x="1164694" y="2771061"/>
                  </a:cubicBezTo>
                  <a:cubicBezTo>
                    <a:pt x="1822661" y="2719184"/>
                    <a:pt x="2109808" y="1949062"/>
                    <a:pt x="2175873" y="1560355"/>
                  </a:cubicBezTo>
                  <a:cubicBezTo>
                    <a:pt x="2254500" y="1097742"/>
                    <a:pt x="2133213" y="509206"/>
                    <a:pt x="1726759" y="199471"/>
                  </a:cubicBezTo>
                  <a:cubicBezTo>
                    <a:pt x="1686100" y="168472"/>
                    <a:pt x="1352691" y="-85600"/>
                    <a:pt x="1124918" y="29922"/>
                  </a:cubicBezTo>
                  <a:close/>
                </a:path>
              </a:pathLst>
            </a:custGeom>
            <a:solidFill>
              <a:schemeClr val="accent2">
                <a:lumMod val="60000"/>
                <a:lumOff val="40000"/>
              </a:schemeClr>
            </a:solidFill>
            <a:ln w="10755" cap="flat">
              <a:noFill/>
              <a:prstDash val="solid"/>
              <a:miter/>
            </a:ln>
          </p:spPr>
          <p:txBody>
            <a:bodyPr rtlCol="0" anchor="ctr"/>
            <a:lstStyle/>
            <a:p>
              <a:endParaRPr lang="en-US"/>
            </a:p>
          </p:txBody>
        </p:sp>
      </p:grpSp>
    </p:spTree>
    <p:extLst>
      <p:ext uri="{BB962C8B-B14F-4D97-AF65-F5344CB8AC3E}">
        <p14:creationId xmlns:p14="http://schemas.microsoft.com/office/powerpoint/2010/main" val="361446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An organic shape">
            <a:extLst>
              <a:ext uri="{FF2B5EF4-FFF2-40B4-BE49-F238E27FC236}">
                <a16:creationId xmlns:a16="http://schemas.microsoft.com/office/drawing/2014/main" id="{7C8FC3ED-1384-5FFB-15D8-562C8E072E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857202">
            <a:off x="1704067" y="4224964"/>
            <a:ext cx="3363044" cy="3363044"/>
          </a:xfrm>
          <a:prstGeom prst="rect">
            <a:avLst/>
          </a:prstGeom>
        </p:spPr>
      </p:pic>
      <p:pic>
        <p:nvPicPr>
          <p:cNvPr id="2050" name="Picture 2">
            <a:extLst>
              <a:ext uri="{FF2B5EF4-FFF2-40B4-BE49-F238E27FC236}">
                <a16:creationId xmlns:a16="http://schemas.microsoft.com/office/drawing/2014/main" id="{929C4FA1-E7F8-8C23-C4C6-A7A79AF45E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416" t="17359" r="35891" b="17820"/>
          <a:stretch/>
        </p:blipFill>
        <p:spPr bwMode="auto">
          <a:xfrm>
            <a:off x="1577802" y="4322248"/>
            <a:ext cx="1731655" cy="1844646"/>
          </a:xfrm>
          <a:prstGeom prst="ellipse">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51FAF1-CD65-03E6-4A5D-C09D3E522E8C}"/>
              </a:ext>
            </a:extLst>
          </p:cNvPr>
          <p:cNvSpPr>
            <a:spLocks noGrp="1"/>
          </p:cNvSpPr>
          <p:nvPr>
            <p:ph type="title"/>
          </p:nvPr>
        </p:nvSpPr>
        <p:spPr/>
        <p:txBody>
          <a:bodyPr/>
          <a:lstStyle/>
          <a:p>
            <a:r>
              <a:rPr lang="en-US">
                <a:latin typeface="Tw Cen MT" panose="020B0602020104020603" pitchFamily="34" charset="0"/>
              </a:rPr>
              <a:t>Background</a:t>
            </a:r>
          </a:p>
        </p:txBody>
      </p:sp>
      <p:sp>
        <p:nvSpPr>
          <p:cNvPr id="3" name="Text Placeholder 2">
            <a:extLst>
              <a:ext uri="{FF2B5EF4-FFF2-40B4-BE49-F238E27FC236}">
                <a16:creationId xmlns:a16="http://schemas.microsoft.com/office/drawing/2014/main" id="{C3B39911-C324-1BAA-6078-801F958A3ABF}"/>
              </a:ext>
            </a:extLst>
          </p:cNvPr>
          <p:cNvSpPr>
            <a:spLocks noGrp="1"/>
          </p:cNvSpPr>
          <p:nvPr>
            <p:ph type="body" idx="1"/>
          </p:nvPr>
        </p:nvSpPr>
        <p:spPr/>
        <p:txBody>
          <a:bodyPr/>
          <a:lstStyle/>
          <a:p>
            <a:r>
              <a:rPr lang="en-US">
                <a:latin typeface="Avenir Next LT Pro" panose="020B0504020202020204" pitchFamily="34" charset="0"/>
              </a:rPr>
              <a:t>The Davy Lab</a:t>
            </a:r>
          </a:p>
        </p:txBody>
      </p:sp>
      <p:sp>
        <p:nvSpPr>
          <p:cNvPr id="4" name="Content Placeholder 3">
            <a:extLst>
              <a:ext uri="{FF2B5EF4-FFF2-40B4-BE49-F238E27FC236}">
                <a16:creationId xmlns:a16="http://schemas.microsoft.com/office/drawing/2014/main" id="{7802394C-7C69-8F32-273C-3A6E956892A5}"/>
              </a:ext>
            </a:extLst>
          </p:cNvPr>
          <p:cNvSpPr>
            <a:spLocks noGrp="1"/>
          </p:cNvSpPr>
          <p:nvPr>
            <p:ph sz="half" idx="2"/>
          </p:nvPr>
        </p:nvSpPr>
        <p:spPr/>
        <p:txBody>
          <a:bodyPr>
            <a:normAutofit/>
          </a:bodyPr>
          <a:lstStyle/>
          <a:p>
            <a:pPr marL="0" indent="0">
              <a:buNone/>
            </a:pPr>
            <a:r>
              <a:rPr lang="en-US" sz="2400">
                <a:latin typeface="Avenir Next LT Pro" panose="020B0504020202020204" pitchFamily="34" charset="0"/>
              </a:rPr>
              <a:t>Carleton lab conducting ecological conservation research for local and endangered species of bats, reptiles and amphibians.</a:t>
            </a:r>
          </a:p>
        </p:txBody>
      </p:sp>
      <p:sp>
        <p:nvSpPr>
          <p:cNvPr id="5" name="Text Placeholder 4">
            <a:extLst>
              <a:ext uri="{FF2B5EF4-FFF2-40B4-BE49-F238E27FC236}">
                <a16:creationId xmlns:a16="http://schemas.microsoft.com/office/drawing/2014/main" id="{1754308E-DF07-D43C-428E-BB1882EBA0EF}"/>
              </a:ext>
            </a:extLst>
          </p:cNvPr>
          <p:cNvSpPr>
            <a:spLocks noGrp="1"/>
          </p:cNvSpPr>
          <p:nvPr>
            <p:ph type="body" sz="quarter" idx="3"/>
          </p:nvPr>
        </p:nvSpPr>
        <p:spPr/>
        <p:txBody>
          <a:bodyPr/>
          <a:lstStyle/>
          <a:p>
            <a:r>
              <a:rPr lang="en-US">
                <a:latin typeface="Avenir Next LT Pro" panose="020B0504020202020204" pitchFamily="34" charset="0"/>
              </a:rPr>
              <a:t>Wind Turbine Project</a:t>
            </a:r>
          </a:p>
        </p:txBody>
      </p:sp>
      <p:sp>
        <p:nvSpPr>
          <p:cNvPr id="6" name="Content Placeholder 5">
            <a:extLst>
              <a:ext uri="{FF2B5EF4-FFF2-40B4-BE49-F238E27FC236}">
                <a16:creationId xmlns:a16="http://schemas.microsoft.com/office/drawing/2014/main" id="{40F9F585-D1EF-5FB8-564D-E865F6682CCD}"/>
              </a:ext>
            </a:extLst>
          </p:cNvPr>
          <p:cNvSpPr>
            <a:spLocks noGrp="1"/>
          </p:cNvSpPr>
          <p:nvPr>
            <p:ph sz="quarter" idx="4"/>
          </p:nvPr>
        </p:nvSpPr>
        <p:spPr/>
        <p:txBody>
          <a:bodyPr>
            <a:normAutofit/>
          </a:bodyPr>
          <a:lstStyle/>
          <a:p>
            <a:pPr marL="0" indent="0">
              <a:buNone/>
            </a:pPr>
            <a:r>
              <a:rPr lang="en-US" sz="2400">
                <a:latin typeface="Avenir Next LT Pro" panose="020B0504020202020204" pitchFamily="34" charset="0"/>
              </a:rPr>
              <a:t>Wind turbines generate low frequency (</a:t>
            </a:r>
            <a:r>
              <a:rPr lang="en-US" sz="1800">
                <a:latin typeface="Avenir Next LT Pro" panose="020B0504020202020204" pitchFamily="34" charset="0"/>
              </a:rPr>
              <a:t>&lt;1Hz – 50Hz</a:t>
            </a:r>
            <a:r>
              <a:rPr lang="en-US" sz="2400">
                <a:latin typeface="Avenir Next LT Pro" panose="020B0504020202020204" pitchFamily="34" charset="0"/>
              </a:rPr>
              <a:t>) vibrations in surrounding ground. </a:t>
            </a:r>
          </a:p>
          <a:p>
            <a:pPr marL="0" indent="0">
              <a:buNone/>
            </a:pPr>
            <a:r>
              <a:rPr lang="en-US" sz="2400" i="1">
                <a:solidFill>
                  <a:schemeClr val="tx1">
                    <a:lumMod val="50000"/>
                    <a:lumOff val="50000"/>
                  </a:schemeClr>
                </a:solidFill>
                <a:latin typeface="Avenir Next LT Pro" panose="020B0504020202020204" pitchFamily="34" charset="0"/>
              </a:rPr>
              <a:t>Includes:</a:t>
            </a:r>
          </a:p>
          <a:p>
            <a:r>
              <a:rPr lang="en-US" sz="2200">
                <a:latin typeface="Avenir Next LT Pro" panose="020B0504020202020204" pitchFamily="34" charset="0"/>
              </a:rPr>
              <a:t>Turtle egg incubator built into ‘shake table’ to simulate ground vibrations</a:t>
            </a:r>
          </a:p>
          <a:p>
            <a:r>
              <a:rPr lang="en-US" sz="2200">
                <a:latin typeface="Avenir Next LT Pro" panose="020B0504020202020204" pitchFamily="34" charset="0"/>
              </a:rPr>
              <a:t>Sensors to be placed in wild turtle nests to measure ground vibrations</a:t>
            </a:r>
          </a:p>
        </p:txBody>
      </p:sp>
      <p:pic>
        <p:nvPicPr>
          <p:cNvPr id="7" name="Picture 2">
            <a:extLst>
              <a:ext uri="{FF2B5EF4-FFF2-40B4-BE49-F238E27FC236}">
                <a16:creationId xmlns:a16="http://schemas.microsoft.com/office/drawing/2014/main" id="{7B1AC18E-07E0-5F2D-60A4-3533FC58DF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5565" y="3888847"/>
            <a:ext cx="2095460" cy="2095460"/>
          </a:xfrm>
          <a:prstGeom prst="ellipse">
            <a:avLst/>
          </a:prstGeom>
          <a:noFill/>
          <a:extLst>
            <a:ext uri="{909E8E84-426E-40DD-AFC4-6F175D3DCCD1}">
              <a14:hiddenFill xmlns:a14="http://schemas.microsoft.com/office/drawing/2010/main">
                <a:solidFill>
                  <a:srgbClr val="FFFFFF"/>
                </a:solidFill>
              </a14:hiddenFill>
            </a:ext>
          </a:extLst>
        </p:spPr>
      </p:pic>
      <p:pic>
        <p:nvPicPr>
          <p:cNvPr id="11" name="Graphic 10" descr="Organic shapes reminiscent of river rocks">
            <a:extLst>
              <a:ext uri="{FF2B5EF4-FFF2-40B4-BE49-F238E27FC236}">
                <a16:creationId xmlns:a16="http://schemas.microsoft.com/office/drawing/2014/main" id="{EB6E401F-A136-C21E-F9AC-28362ED4052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3213587">
            <a:off x="7908256" y="-1135513"/>
            <a:ext cx="4572000" cy="4572000"/>
          </a:xfrm>
          <a:prstGeom prst="rect">
            <a:avLst/>
          </a:prstGeom>
        </p:spPr>
      </p:pic>
    </p:spTree>
    <p:extLst>
      <p:ext uri="{BB962C8B-B14F-4D97-AF65-F5344CB8AC3E}">
        <p14:creationId xmlns:p14="http://schemas.microsoft.com/office/powerpoint/2010/main" val="392589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descr="A brushstroke">
            <a:extLst>
              <a:ext uri="{FF2B5EF4-FFF2-40B4-BE49-F238E27FC236}">
                <a16:creationId xmlns:a16="http://schemas.microsoft.com/office/drawing/2014/main" id="{D24FE2E9-5072-2282-C3CE-C36EF3A05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261932" y="1510221"/>
            <a:ext cx="5588000" cy="4103496"/>
          </a:xfrm>
          <a:prstGeom prst="rect">
            <a:avLst/>
          </a:prstGeom>
        </p:spPr>
      </p:pic>
      <p:pic>
        <p:nvPicPr>
          <p:cNvPr id="8" name="Graphic 7" descr="An organic corner shape">
            <a:extLst>
              <a:ext uri="{FF2B5EF4-FFF2-40B4-BE49-F238E27FC236}">
                <a16:creationId xmlns:a16="http://schemas.microsoft.com/office/drawing/2014/main" id="{9131DCF5-AAB5-AA62-7CD8-C0EAC48624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0" y="1302324"/>
            <a:ext cx="5555676" cy="5555676"/>
          </a:xfrm>
          <a:prstGeom prst="rect">
            <a:avLst/>
          </a:prstGeom>
        </p:spPr>
      </p:pic>
      <p:sp>
        <p:nvSpPr>
          <p:cNvPr id="2" name="Title 1">
            <a:extLst>
              <a:ext uri="{FF2B5EF4-FFF2-40B4-BE49-F238E27FC236}">
                <a16:creationId xmlns:a16="http://schemas.microsoft.com/office/drawing/2014/main" id="{AD978EF1-07AA-CB02-9403-EDFF597F20F6}"/>
              </a:ext>
            </a:extLst>
          </p:cNvPr>
          <p:cNvSpPr>
            <a:spLocks noGrp="1"/>
          </p:cNvSpPr>
          <p:nvPr>
            <p:ph type="title"/>
          </p:nvPr>
        </p:nvSpPr>
        <p:spPr/>
        <p:txBody>
          <a:bodyPr/>
          <a:lstStyle/>
          <a:p>
            <a:r>
              <a:rPr lang="en-US">
                <a:latin typeface="Tw Cen MT" panose="020B0602020104020603" pitchFamily="34" charset="0"/>
              </a:rPr>
              <a:t>Scope</a:t>
            </a:r>
          </a:p>
        </p:txBody>
      </p:sp>
      <p:sp>
        <p:nvSpPr>
          <p:cNvPr id="3" name="Text Placeholder 2">
            <a:extLst>
              <a:ext uri="{FF2B5EF4-FFF2-40B4-BE49-F238E27FC236}">
                <a16:creationId xmlns:a16="http://schemas.microsoft.com/office/drawing/2014/main" id="{C440C9B1-E79C-8DE4-C3DC-8D14109F47D9}"/>
              </a:ext>
            </a:extLst>
          </p:cNvPr>
          <p:cNvSpPr>
            <a:spLocks noGrp="1"/>
          </p:cNvSpPr>
          <p:nvPr>
            <p:ph type="body" idx="1"/>
          </p:nvPr>
        </p:nvSpPr>
        <p:spPr>
          <a:xfrm>
            <a:off x="839788" y="1449515"/>
            <a:ext cx="5157787" cy="823912"/>
          </a:xfrm>
        </p:spPr>
        <p:txBody>
          <a:bodyPr/>
          <a:lstStyle/>
          <a:p>
            <a:r>
              <a:rPr lang="en-US">
                <a:latin typeface="Avenir Next LT Pro" panose="020B0504020202020204" pitchFamily="34" charset="0"/>
              </a:rPr>
              <a:t>2 Students (Current)</a:t>
            </a:r>
          </a:p>
        </p:txBody>
      </p:sp>
      <p:sp>
        <p:nvSpPr>
          <p:cNvPr id="4" name="Content Placeholder 3">
            <a:extLst>
              <a:ext uri="{FF2B5EF4-FFF2-40B4-BE49-F238E27FC236}">
                <a16:creationId xmlns:a16="http://schemas.microsoft.com/office/drawing/2014/main" id="{6B631C30-5B11-BD52-B275-2416458B2A46}"/>
              </a:ext>
            </a:extLst>
          </p:cNvPr>
          <p:cNvSpPr>
            <a:spLocks noGrp="1"/>
          </p:cNvSpPr>
          <p:nvPr>
            <p:ph sz="half" idx="2"/>
          </p:nvPr>
        </p:nvSpPr>
        <p:spPr>
          <a:xfrm>
            <a:off x="839788" y="2273427"/>
            <a:ext cx="5157787" cy="3684588"/>
          </a:xfrm>
        </p:spPr>
        <p:txBody>
          <a:bodyPr/>
          <a:lstStyle/>
          <a:p>
            <a:r>
              <a:rPr lang="en-US">
                <a:latin typeface="Avenir Next LT Pro" panose="020B0504020202020204" pitchFamily="34" charset="0"/>
              </a:rPr>
              <a:t>Vibration simulating incubator</a:t>
            </a:r>
          </a:p>
          <a:p>
            <a:r>
              <a:rPr lang="en-US">
                <a:latin typeface="Avenir Next LT Pro" panose="020B0504020202020204" pitchFamily="34" charset="0"/>
              </a:rPr>
              <a:t>Vibration sensor for use in simulation</a:t>
            </a:r>
          </a:p>
          <a:p>
            <a:r>
              <a:rPr lang="en-US">
                <a:latin typeface="Avenir Next LT Pro" panose="020B0504020202020204" pitchFamily="34" charset="0"/>
              </a:rPr>
              <a:t>Environment sensors</a:t>
            </a:r>
          </a:p>
          <a:p>
            <a:r>
              <a:rPr lang="en-US">
                <a:latin typeface="Avenir Next LT Pro" panose="020B0504020202020204" pitchFamily="34" charset="0"/>
              </a:rPr>
              <a:t>User interface for simulation control</a:t>
            </a:r>
          </a:p>
        </p:txBody>
      </p:sp>
      <p:sp>
        <p:nvSpPr>
          <p:cNvPr id="5" name="Text Placeholder 4">
            <a:extLst>
              <a:ext uri="{FF2B5EF4-FFF2-40B4-BE49-F238E27FC236}">
                <a16:creationId xmlns:a16="http://schemas.microsoft.com/office/drawing/2014/main" id="{3901F309-73A2-39ED-81B5-66D1790824B8}"/>
              </a:ext>
            </a:extLst>
          </p:cNvPr>
          <p:cNvSpPr>
            <a:spLocks noGrp="1"/>
          </p:cNvSpPr>
          <p:nvPr>
            <p:ph type="body" sz="quarter" idx="3"/>
          </p:nvPr>
        </p:nvSpPr>
        <p:spPr>
          <a:xfrm>
            <a:off x="6343650" y="1449515"/>
            <a:ext cx="5183188" cy="823912"/>
          </a:xfrm>
        </p:spPr>
        <p:txBody>
          <a:bodyPr/>
          <a:lstStyle/>
          <a:p>
            <a:r>
              <a:rPr lang="en-US">
                <a:latin typeface="Avenir Next LT Pro" panose="020B0504020202020204" pitchFamily="34" charset="0"/>
              </a:rPr>
              <a:t>3-4 Students</a:t>
            </a:r>
          </a:p>
        </p:txBody>
      </p:sp>
      <p:sp>
        <p:nvSpPr>
          <p:cNvPr id="6" name="Content Placeholder 5">
            <a:extLst>
              <a:ext uri="{FF2B5EF4-FFF2-40B4-BE49-F238E27FC236}">
                <a16:creationId xmlns:a16="http://schemas.microsoft.com/office/drawing/2014/main" id="{B1016F3C-FDD0-9409-1FE6-23BD6E421843}"/>
              </a:ext>
            </a:extLst>
          </p:cNvPr>
          <p:cNvSpPr>
            <a:spLocks noGrp="1"/>
          </p:cNvSpPr>
          <p:nvPr>
            <p:ph sz="quarter" idx="4"/>
          </p:nvPr>
        </p:nvSpPr>
        <p:spPr>
          <a:xfrm>
            <a:off x="6343650" y="2273427"/>
            <a:ext cx="5183188" cy="3684588"/>
          </a:xfrm>
        </p:spPr>
        <p:txBody>
          <a:bodyPr/>
          <a:lstStyle/>
          <a:p>
            <a:r>
              <a:rPr lang="en-US">
                <a:latin typeface="Avenir Next LT Pro" panose="020B0504020202020204" pitchFamily="34" charset="0"/>
              </a:rPr>
              <a:t>Tasks for 2 students</a:t>
            </a:r>
          </a:p>
          <a:p>
            <a:r>
              <a:rPr lang="en-US">
                <a:latin typeface="Avenir Next LT Pro" panose="020B0504020202020204" pitchFamily="34" charset="0"/>
              </a:rPr>
              <a:t>Sensor for field use</a:t>
            </a:r>
          </a:p>
          <a:p>
            <a:r>
              <a:rPr lang="en-US">
                <a:latin typeface="Avenir Next LT Pro" panose="020B0504020202020204" pitchFamily="34" charset="0"/>
              </a:rPr>
              <a:t>Advanced user interface for simulator and sensor</a:t>
            </a:r>
          </a:p>
          <a:p>
            <a:r>
              <a:rPr lang="en-US">
                <a:latin typeface="Avenir Next LT Pro" panose="020B0504020202020204" pitchFamily="34" charset="0"/>
              </a:rPr>
              <a:t>Data visualization</a:t>
            </a:r>
          </a:p>
          <a:p>
            <a:endParaRPr lang="en-US">
              <a:latin typeface="Avenir Next LT Pro" panose="020B0504020202020204" pitchFamily="34" charset="0"/>
            </a:endParaRPr>
          </a:p>
          <a:p>
            <a:endParaRPr lang="en-US">
              <a:latin typeface="Avenir Next LT Pro" panose="020B0504020202020204" pitchFamily="34" charset="0"/>
            </a:endParaRPr>
          </a:p>
        </p:txBody>
      </p:sp>
      <p:sp>
        <p:nvSpPr>
          <p:cNvPr id="11" name="Freeform: Shape 10">
            <a:extLst>
              <a:ext uri="{FF2B5EF4-FFF2-40B4-BE49-F238E27FC236}">
                <a16:creationId xmlns:a16="http://schemas.microsoft.com/office/drawing/2014/main" id="{241B3769-4E16-7DD6-7DD5-C46B39F1064A}"/>
              </a:ext>
            </a:extLst>
          </p:cNvPr>
          <p:cNvSpPr/>
          <p:nvPr/>
        </p:nvSpPr>
        <p:spPr>
          <a:xfrm rot="10423367">
            <a:off x="10241428" y="-323719"/>
            <a:ext cx="2376792" cy="1984111"/>
          </a:xfrm>
          <a:custGeom>
            <a:avLst/>
            <a:gdLst>
              <a:gd name="connsiteX0" fmla="*/ 529996 w 2376792"/>
              <a:gd name="connsiteY0" fmla="*/ 1887162 h 1984111"/>
              <a:gd name="connsiteX1" fmla="*/ 2325354 w 2376792"/>
              <a:gd name="connsiteY1" fmla="*/ 1312538 h 1984111"/>
              <a:gd name="connsiteX2" fmla="*/ 1630991 w 2376792"/>
              <a:gd name="connsiteY2" fmla="*/ 45027 h 1984111"/>
              <a:gd name="connsiteX3" fmla="*/ 51612 w 2376792"/>
              <a:gd name="connsiteY3" fmla="*/ 796731 h 1984111"/>
              <a:gd name="connsiteX4" fmla="*/ 529996 w 2376792"/>
              <a:gd name="connsiteY4" fmla="*/ 1887162 h 1984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92" h="1984111">
                <a:moveTo>
                  <a:pt x="529996" y="1887162"/>
                </a:moveTo>
                <a:cubicBezTo>
                  <a:pt x="1186145" y="2100056"/>
                  <a:pt x="2172735" y="1985261"/>
                  <a:pt x="2325354" y="1312538"/>
                </a:cubicBezTo>
                <a:cubicBezTo>
                  <a:pt x="2477973" y="639816"/>
                  <a:pt x="2303713" y="197637"/>
                  <a:pt x="1630991" y="45027"/>
                </a:cubicBezTo>
                <a:cubicBezTo>
                  <a:pt x="958268" y="-107582"/>
                  <a:pt x="204231" y="124009"/>
                  <a:pt x="51612" y="796731"/>
                </a:cubicBezTo>
                <a:cubicBezTo>
                  <a:pt x="-101007" y="1469453"/>
                  <a:pt x="92589" y="1745240"/>
                  <a:pt x="529996" y="1887162"/>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497DE05-86D5-579E-F3F4-9983212936CE}"/>
              </a:ext>
            </a:extLst>
          </p:cNvPr>
          <p:cNvSpPr/>
          <p:nvPr/>
        </p:nvSpPr>
        <p:spPr>
          <a:xfrm rot="10423367">
            <a:off x="8972954" y="-303480"/>
            <a:ext cx="2080923" cy="1734461"/>
          </a:xfrm>
          <a:custGeom>
            <a:avLst/>
            <a:gdLst>
              <a:gd name="connsiteX0" fmla="*/ 280113 w 2080923"/>
              <a:gd name="connsiteY0" fmla="*/ 1398424 h 1734461"/>
              <a:gd name="connsiteX1" fmla="*/ 1879332 w 2080923"/>
              <a:gd name="connsiteY1" fmla="*/ 1425046 h 1734461"/>
              <a:gd name="connsiteX2" fmla="*/ 1666143 w 2080923"/>
              <a:gd name="connsiteY2" fmla="*/ 217429 h 1734461"/>
              <a:gd name="connsiteX3" fmla="*/ 192330 w 2080923"/>
              <a:gd name="connsiteY3" fmla="*/ 391879 h 1734461"/>
              <a:gd name="connsiteX4" fmla="*/ 280113 w 2080923"/>
              <a:gd name="connsiteY4" fmla="*/ 1398424 h 1734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923" h="1734461">
                <a:moveTo>
                  <a:pt x="280113" y="1398424"/>
                </a:moveTo>
                <a:cubicBezTo>
                  <a:pt x="749514" y="1748039"/>
                  <a:pt x="1573646" y="1924194"/>
                  <a:pt x="1879332" y="1425046"/>
                </a:cubicBezTo>
                <a:cubicBezTo>
                  <a:pt x="2185018" y="925898"/>
                  <a:pt x="2165273" y="523114"/>
                  <a:pt x="1666143" y="217429"/>
                </a:cubicBezTo>
                <a:cubicBezTo>
                  <a:pt x="1167014" y="-88257"/>
                  <a:pt x="498007" y="-107269"/>
                  <a:pt x="192330" y="391879"/>
                </a:cubicBezTo>
                <a:cubicBezTo>
                  <a:pt x="-113346" y="891027"/>
                  <a:pt x="-32812" y="1165347"/>
                  <a:pt x="280113" y="1398424"/>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C76564A-AD60-969E-6418-B805B0DED6C2}"/>
              </a:ext>
            </a:extLst>
          </p:cNvPr>
          <p:cNvSpPr/>
          <p:nvPr/>
        </p:nvSpPr>
        <p:spPr>
          <a:xfrm rot="10423367">
            <a:off x="8620258" y="-179943"/>
            <a:ext cx="841428" cy="554914"/>
          </a:xfrm>
          <a:custGeom>
            <a:avLst/>
            <a:gdLst>
              <a:gd name="connsiteX0" fmla="*/ 829334 w 841428"/>
              <a:gd name="connsiteY0" fmla="*/ 412686 h 554914"/>
              <a:gd name="connsiteX1" fmla="*/ 571864 w 841428"/>
              <a:gd name="connsiteY1" fmla="*/ 17960 h 554914"/>
              <a:gd name="connsiteX2" fmla="*/ 4012 w 841428"/>
              <a:gd name="connsiteY2" fmla="*/ 415934 h 554914"/>
              <a:gd name="connsiteX3" fmla="*/ 829334 w 841428"/>
              <a:gd name="connsiteY3" fmla="*/ 412686 h 554914"/>
            </a:gdLst>
            <a:ahLst/>
            <a:cxnLst>
              <a:cxn ang="0">
                <a:pos x="connsiteX0" y="connsiteY0"/>
              </a:cxn>
              <a:cxn ang="0">
                <a:pos x="connsiteX1" y="connsiteY1"/>
              </a:cxn>
              <a:cxn ang="0">
                <a:pos x="connsiteX2" y="connsiteY2"/>
              </a:cxn>
              <a:cxn ang="0">
                <a:pos x="connsiteX3" y="connsiteY3"/>
              </a:cxn>
            </a:cxnLst>
            <a:rect l="l" t="t" r="r" b="b"/>
            <a:pathLst>
              <a:path w="841428" h="554914">
                <a:moveTo>
                  <a:pt x="829334" y="412686"/>
                </a:moveTo>
                <a:cubicBezTo>
                  <a:pt x="883256" y="294881"/>
                  <a:pt x="749658" y="79349"/>
                  <a:pt x="571864" y="17960"/>
                </a:cubicBezTo>
                <a:cubicBezTo>
                  <a:pt x="275141" y="-84500"/>
                  <a:pt x="-39250" y="278831"/>
                  <a:pt x="4012" y="415934"/>
                </a:cubicBezTo>
                <a:cubicBezTo>
                  <a:pt x="58038" y="587184"/>
                  <a:pt x="736304" y="615949"/>
                  <a:pt x="829334" y="412686"/>
                </a:cubicBezTo>
                <a:close/>
              </a:path>
            </a:pathLst>
          </a:custGeom>
          <a:solidFill>
            <a:schemeClr val="accent5"/>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52172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3EE7204-257C-09D1-9982-08C782BA451E}"/>
              </a:ext>
            </a:extLst>
          </p:cNvPr>
          <p:cNvSpPr/>
          <p:nvPr/>
        </p:nvSpPr>
        <p:spPr>
          <a:xfrm rot="866942">
            <a:off x="-848007" y="6353689"/>
            <a:ext cx="1687354" cy="1481836"/>
          </a:xfrm>
          <a:custGeom>
            <a:avLst/>
            <a:gdLst>
              <a:gd name="connsiteX0" fmla="*/ 1175117 w 1687354"/>
              <a:gd name="connsiteY0" fmla="*/ 5404 h 1481836"/>
              <a:gd name="connsiteX1" fmla="*/ 0 w 1687354"/>
              <a:gd name="connsiteY1" fmla="*/ 698420 h 1481836"/>
              <a:gd name="connsiteX2" fmla="*/ 693023 w 1687354"/>
              <a:gd name="connsiteY2" fmla="*/ 1481836 h 1481836"/>
              <a:gd name="connsiteX3" fmla="*/ 1687354 w 1687354"/>
              <a:gd name="connsiteY3" fmla="*/ 698420 h 1481836"/>
              <a:gd name="connsiteX4" fmla="*/ 1175117 w 1687354"/>
              <a:gd name="connsiteY4" fmla="*/ 5404 h 1481836"/>
              <a:gd name="connsiteX5" fmla="*/ 1158038 w 1687354"/>
              <a:gd name="connsiteY5" fmla="*/ 1226042 h 1481836"/>
              <a:gd name="connsiteX6" fmla="*/ 344553 w 1687354"/>
              <a:gd name="connsiteY6" fmla="*/ 1025909 h 1481836"/>
              <a:gd name="connsiteX7" fmla="*/ 394260 w 1687354"/>
              <a:gd name="connsiteY7" fmla="*/ 542607 h 1481836"/>
              <a:gd name="connsiteX8" fmla="*/ 1312098 w 1687354"/>
              <a:gd name="connsiteY8" fmla="*/ 531803 h 1481836"/>
              <a:gd name="connsiteX9" fmla="*/ 1158038 w 1687354"/>
              <a:gd name="connsiteY9" fmla="*/ 1226042 h 1481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87354" h="1481836">
                <a:moveTo>
                  <a:pt x="1175117" y="5404"/>
                </a:moveTo>
                <a:cubicBezTo>
                  <a:pt x="677937" y="-39796"/>
                  <a:pt x="0" y="199188"/>
                  <a:pt x="0" y="698420"/>
                </a:cubicBezTo>
                <a:cubicBezTo>
                  <a:pt x="0" y="1197652"/>
                  <a:pt x="193784" y="1481836"/>
                  <a:pt x="693023" y="1481836"/>
                </a:cubicBezTo>
                <a:cubicBezTo>
                  <a:pt x="1192263" y="1481836"/>
                  <a:pt x="1687354" y="1197652"/>
                  <a:pt x="1687354" y="698420"/>
                </a:cubicBezTo>
                <a:cubicBezTo>
                  <a:pt x="1687354" y="199188"/>
                  <a:pt x="1506568" y="35533"/>
                  <a:pt x="1175117" y="5404"/>
                </a:cubicBezTo>
                <a:close/>
                <a:moveTo>
                  <a:pt x="1158038" y="1226042"/>
                </a:moveTo>
                <a:cubicBezTo>
                  <a:pt x="929776" y="1327060"/>
                  <a:pt x="527324" y="1195921"/>
                  <a:pt x="344553" y="1025909"/>
                </a:cubicBezTo>
                <a:cubicBezTo>
                  <a:pt x="176533" y="869618"/>
                  <a:pt x="241133" y="643326"/>
                  <a:pt x="394260" y="542607"/>
                </a:cubicBezTo>
                <a:cubicBezTo>
                  <a:pt x="602809" y="405439"/>
                  <a:pt x="1141370" y="146056"/>
                  <a:pt x="1312098" y="531803"/>
                </a:cubicBezTo>
                <a:cubicBezTo>
                  <a:pt x="1413116" y="760065"/>
                  <a:pt x="1386293" y="1125024"/>
                  <a:pt x="1158038" y="1226042"/>
                </a:cubicBezTo>
                <a:close/>
              </a:path>
            </a:pathLst>
          </a:custGeom>
          <a:solidFill>
            <a:srgbClr val="E4E4E4"/>
          </a:solidFill>
          <a:ln w="746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7F9EA90-5348-E66B-6B8D-4E2755A6989B}"/>
              </a:ext>
            </a:extLst>
          </p:cNvPr>
          <p:cNvSpPr/>
          <p:nvPr/>
        </p:nvSpPr>
        <p:spPr>
          <a:xfrm rot="866942">
            <a:off x="495192" y="5543257"/>
            <a:ext cx="1368375" cy="1217322"/>
          </a:xfrm>
          <a:custGeom>
            <a:avLst/>
            <a:gdLst>
              <a:gd name="connsiteX0" fmla="*/ 1207199 w 1368375"/>
              <a:gd name="connsiteY0" fmla="*/ 307883 h 1217322"/>
              <a:gd name="connsiteX1" fmla="*/ 239393 w 1368375"/>
              <a:gd name="connsiteY1" fmla="*/ 135006 h 1217322"/>
              <a:gd name="connsiteX2" fmla="*/ 101465 w 1368375"/>
              <a:gd name="connsiteY2" fmla="*/ 789932 h 1217322"/>
              <a:gd name="connsiteX3" fmla="*/ 1110099 w 1368375"/>
              <a:gd name="connsiteY3" fmla="*/ 1114392 h 1217322"/>
              <a:gd name="connsiteX4" fmla="*/ 1207199 w 1368375"/>
              <a:gd name="connsiteY4" fmla="*/ 307883 h 1217322"/>
              <a:gd name="connsiteX5" fmla="*/ 903900 w 1368375"/>
              <a:gd name="connsiteY5" fmla="*/ 736532 h 1217322"/>
              <a:gd name="connsiteX6" fmla="*/ 671325 w 1368375"/>
              <a:gd name="connsiteY6" fmla="*/ 904067 h 1217322"/>
              <a:gd name="connsiteX7" fmla="*/ 306776 w 1368375"/>
              <a:gd name="connsiteY7" fmla="*/ 503614 h 1217322"/>
              <a:gd name="connsiteX8" fmla="*/ 673257 w 1368375"/>
              <a:gd name="connsiteY8" fmla="*/ 299407 h 1217322"/>
              <a:gd name="connsiteX9" fmla="*/ 903900 w 1368375"/>
              <a:gd name="connsiteY9" fmla="*/ 736532 h 121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8375" h="1217322">
                <a:moveTo>
                  <a:pt x="1207199" y="307883"/>
                </a:moveTo>
                <a:cubicBezTo>
                  <a:pt x="949585" y="18110"/>
                  <a:pt x="529158" y="-122609"/>
                  <a:pt x="239393" y="135006"/>
                </a:cubicBezTo>
                <a:cubicBezTo>
                  <a:pt x="-50372" y="392620"/>
                  <a:pt x="-52073" y="582009"/>
                  <a:pt x="101465" y="789932"/>
                </a:cubicBezTo>
                <a:cubicBezTo>
                  <a:pt x="331786" y="1101835"/>
                  <a:pt x="820326" y="1372006"/>
                  <a:pt x="1110099" y="1114392"/>
                </a:cubicBezTo>
                <a:cubicBezTo>
                  <a:pt x="1399864" y="856777"/>
                  <a:pt x="1464814" y="597655"/>
                  <a:pt x="1207199" y="307883"/>
                </a:cubicBezTo>
                <a:close/>
                <a:moveTo>
                  <a:pt x="903900" y="736532"/>
                </a:moveTo>
                <a:cubicBezTo>
                  <a:pt x="900855" y="871879"/>
                  <a:pt x="775760" y="932099"/>
                  <a:pt x="671325" y="904067"/>
                </a:cubicBezTo>
                <a:cubicBezTo>
                  <a:pt x="529099" y="865887"/>
                  <a:pt x="203617" y="730100"/>
                  <a:pt x="306776" y="503614"/>
                </a:cubicBezTo>
                <a:cubicBezTo>
                  <a:pt x="367816" y="369595"/>
                  <a:pt x="539238" y="238359"/>
                  <a:pt x="673257" y="299407"/>
                </a:cubicBezTo>
                <a:cubicBezTo>
                  <a:pt x="807276" y="360447"/>
                  <a:pt x="907212" y="589306"/>
                  <a:pt x="903900" y="736532"/>
                </a:cubicBezTo>
                <a:close/>
              </a:path>
            </a:pathLst>
          </a:custGeom>
          <a:solidFill>
            <a:schemeClr val="accent5">
              <a:lumMod val="20000"/>
              <a:lumOff val="80000"/>
            </a:schemeClr>
          </a:solidFill>
          <a:ln w="746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B162FBB-3099-DF12-52D3-593B896E7FD6}"/>
              </a:ext>
            </a:extLst>
          </p:cNvPr>
          <p:cNvSpPr/>
          <p:nvPr/>
        </p:nvSpPr>
        <p:spPr>
          <a:xfrm rot="866942">
            <a:off x="-196831" y="5679595"/>
            <a:ext cx="641246" cy="597367"/>
          </a:xfrm>
          <a:custGeom>
            <a:avLst/>
            <a:gdLst>
              <a:gd name="connsiteX0" fmla="*/ 26941 w 641246"/>
              <a:gd name="connsiteY0" fmla="*/ 173605 h 597367"/>
              <a:gd name="connsiteX1" fmla="*/ 491367 w 641246"/>
              <a:gd name="connsiteY1" fmla="*/ 4540 h 597367"/>
              <a:gd name="connsiteX2" fmla="*/ 625729 w 641246"/>
              <a:gd name="connsiteY2" fmla="*/ 257730 h 597367"/>
              <a:gd name="connsiteX3" fmla="*/ 179442 w 641246"/>
              <a:gd name="connsiteY3" fmla="*/ 564447 h 597367"/>
              <a:gd name="connsiteX4" fmla="*/ 26941 w 641246"/>
              <a:gd name="connsiteY4" fmla="*/ 173605 h 597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246" h="597367">
                <a:moveTo>
                  <a:pt x="26941" y="173605"/>
                </a:moveTo>
                <a:cubicBezTo>
                  <a:pt x="105635" y="49136"/>
                  <a:pt x="345954" y="-18761"/>
                  <a:pt x="491367" y="4540"/>
                </a:cubicBezTo>
                <a:cubicBezTo>
                  <a:pt x="625042" y="25961"/>
                  <a:pt x="667706" y="158085"/>
                  <a:pt x="625729" y="257730"/>
                </a:cubicBezTo>
                <a:cubicBezTo>
                  <a:pt x="568568" y="393443"/>
                  <a:pt x="389797" y="697437"/>
                  <a:pt x="179442" y="564447"/>
                </a:cubicBezTo>
                <a:cubicBezTo>
                  <a:pt x="54958" y="485746"/>
                  <a:pt x="-51753" y="298073"/>
                  <a:pt x="26941" y="173605"/>
                </a:cubicBezTo>
                <a:close/>
              </a:path>
            </a:pathLst>
          </a:custGeom>
          <a:solidFill>
            <a:srgbClr val="D1D1D1"/>
          </a:solidFill>
          <a:ln w="746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BA2B6C2-2407-DE6B-85B6-E29E80CDC163}"/>
              </a:ext>
            </a:extLst>
          </p:cNvPr>
          <p:cNvSpPr/>
          <p:nvPr/>
        </p:nvSpPr>
        <p:spPr>
          <a:xfrm rot="866942">
            <a:off x="886128" y="6918138"/>
            <a:ext cx="1364116" cy="1224272"/>
          </a:xfrm>
          <a:custGeom>
            <a:avLst/>
            <a:gdLst>
              <a:gd name="connsiteX0" fmla="*/ 1270262 w 1364116"/>
              <a:gd name="connsiteY0" fmla="*/ 449155 h 1224272"/>
              <a:gd name="connsiteX1" fmla="*/ 271760 w 1364116"/>
              <a:gd name="connsiteY1" fmla="*/ 94745 h 1224272"/>
              <a:gd name="connsiteX2" fmla="*/ 150634 w 1364116"/>
              <a:gd name="connsiteY2" fmla="*/ 897994 h 1224272"/>
              <a:gd name="connsiteX3" fmla="*/ 1112851 w 1364116"/>
              <a:gd name="connsiteY3" fmla="*/ 1099671 h 1224272"/>
              <a:gd name="connsiteX4" fmla="*/ 1270262 w 1364116"/>
              <a:gd name="connsiteY4" fmla="*/ 449155 h 1224272"/>
              <a:gd name="connsiteX5" fmla="*/ 661289 w 1364116"/>
              <a:gd name="connsiteY5" fmla="*/ 272398 h 1224272"/>
              <a:gd name="connsiteX6" fmla="*/ 739834 w 1364116"/>
              <a:gd name="connsiteY6" fmla="*/ 724639 h 1224272"/>
              <a:gd name="connsiteX7" fmla="*/ 486465 w 1364116"/>
              <a:gd name="connsiteY7" fmla="*/ 806049 h 1224272"/>
              <a:gd name="connsiteX8" fmla="*/ 279154 w 1364116"/>
              <a:gd name="connsiteY8" fmla="*/ 347861 h 1224272"/>
              <a:gd name="connsiteX9" fmla="*/ 661289 w 1364116"/>
              <a:gd name="connsiteY9" fmla="*/ 272398 h 122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4116" h="1224272">
                <a:moveTo>
                  <a:pt x="1270262" y="449155"/>
                </a:moveTo>
                <a:cubicBezTo>
                  <a:pt x="1049349" y="130522"/>
                  <a:pt x="569083" y="-154110"/>
                  <a:pt x="271760" y="94745"/>
                </a:cubicBezTo>
                <a:cubicBezTo>
                  <a:pt x="-25564" y="343600"/>
                  <a:pt x="-98221" y="600670"/>
                  <a:pt x="150634" y="897994"/>
                </a:cubicBezTo>
                <a:cubicBezTo>
                  <a:pt x="399489" y="1195317"/>
                  <a:pt x="815528" y="1348526"/>
                  <a:pt x="1112851" y="1099671"/>
                </a:cubicBezTo>
                <a:cubicBezTo>
                  <a:pt x="1410175" y="850816"/>
                  <a:pt x="1417532" y="661569"/>
                  <a:pt x="1270262" y="449155"/>
                </a:cubicBezTo>
                <a:close/>
                <a:moveTo>
                  <a:pt x="661289" y="272398"/>
                </a:moveTo>
                <a:cubicBezTo>
                  <a:pt x="762173" y="364708"/>
                  <a:pt x="784915" y="595515"/>
                  <a:pt x="739834" y="724639"/>
                </a:cubicBezTo>
                <a:cubicBezTo>
                  <a:pt x="698394" y="843348"/>
                  <a:pt x="570672" y="860725"/>
                  <a:pt x="486465" y="806049"/>
                </a:cubicBezTo>
                <a:cubicBezTo>
                  <a:pt x="371785" y="731585"/>
                  <a:pt x="123206" y="518410"/>
                  <a:pt x="279154" y="347861"/>
                </a:cubicBezTo>
                <a:cubicBezTo>
                  <a:pt x="371434" y="246940"/>
                  <a:pt x="560406" y="180087"/>
                  <a:pt x="661289" y="272398"/>
                </a:cubicBezTo>
                <a:close/>
              </a:path>
            </a:pathLst>
          </a:custGeom>
          <a:solidFill>
            <a:srgbClr val="B5B5B5"/>
          </a:solidFill>
          <a:ln w="7461" cap="flat">
            <a:noFill/>
            <a:prstDash val="solid"/>
            <a:miter/>
          </a:ln>
        </p:spPr>
        <p:txBody>
          <a:bodyPr rtlCol="0" anchor="ctr"/>
          <a:lstStyle/>
          <a:p>
            <a:endParaRPr lang="en-US"/>
          </a:p>
        </p:txBody>
      </p:sp>
      <p:pic>
        <p:nvPicPr>
          <p:cNvPr id="4" name="Graphic 3" descr="An organic corner shape">
            <a:extLst>
              <a:ext uri="{FF2B5EF4-FFF2-40B4-BE49-F238E27FC236}">
                <a16:creationId xmlns:a16="http://schemas.microsoft.com/office/drawing/2014/main" id="{3177FCB5-D79C-8675-C22A-2D79620887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9786" y="0"/>
            <a:ext cx="5555676" cy="5555676"/>
          </a:xfrm>
          <a:prstGeom prst="rect">
            <a:avLst/>
          </a:prstGeom>
        </p:spPr>
      </p:pic>
      <p:sp>
        <p:nvSpPr>
          <p:cNvPr id="2" name="Title 1">
            <a:extLst>
              <a:ext uri="{FF2B5EF4-FFF2-40B4-BE49-F238E27FC236}">
                <a16:creationId xmlns:a16="http://schemas.microsoft.com/office/drawing/2014/main" id="{B938763C-F2E7-6125-34E6-0647997114D7}"/>
              </a:ext>
            </a:extLst>
          </p:cNvPr>
          <p:cNvSpPr>
            <a:spLocks noGrp="1"/>
          </p:cNvSpPr>
          <p:nvPr>
            <p:ph type="title"/>
          </p:nvPr>
        </p:nvSpPr>
        <p:spPr/>
        <p:txBody>
          <a:bodyPr/>
          <a:lstStyle/>
          <a:p>
            <a:r>
              <a:rPr lang="en-US">
                <a:latin typeface="Tw Cen MT" panose="020B0602020104020603" pitchFamily="34" charset="0"/>
              </a:rPr>
              <a:t>Plan</a:t>
            </a:r>
          </a:p>
        </p:txBody>
      </p:sp>
      <p:graphicFrame>
        <p:nvGraphicFramePr>
          <p:cNvPr id="3" name="Table 5">
            <a:extLst>
              <a:ext uri="{FF2B5EF4-FFF2-40B4-BE49-F238E27FC236}">
                <a16:creationId xmlns:a16="http://schemas.microsoft.com/office/drawing/2014/main" id="{02E8B0EC-DEA4-03D5-75B0-4A198B89E315}"/>
              </a:ext>
            </a:extLst>
          </p:cNvPr>
          <p:cNvGraphicFramePr>
            <a:graphicFrameLocks noGrp="1"/>
          </p:cNvGraphicFramePr>
          <p:nvPr>
            <p:extLst>
              <p:ext uri="{D42A27DB-BD31-4B8C-83A1-F6EECF244321}">
                <p14:modId xmlns:p14="http://schemas.microsoft.com/office/powerpoint/2010/main" val="4019422080"/>
              </p:ext>
            </p:extLst>
          </p:nvPr>
        </p:nvGraphicFramePr>
        <p:xfrm>
          <a:off x="838200" y="1429951"/>
          <a:ext cx="10848975" cy="5062924"/>
        </p:xfrm>
        <a:graphic>
          <a:graphicData uri="http://schemas.openxmlformats.org/drawingml/2006/table">
            <a:tbl>
              <a:tblPr firstRow="1" bandRow="1">
                <a:tableStyleId>{073A0DAA-6AF3-43AB-8588-CEC1D06C72B9}</a:tableStyleId>
              </a:tblPr>
              <a:tblGrid>
                <a:gridCol w="5022852">
                  <a:extLst>
                    <a:ext uri="{9D8B030D-6E8A-4147-A177-3AD203B41FA5}">
                      <a16:colId xmlns:a16="http://schemas.microsoft.com/office/drawing/2014/main" val="2578843420"/>
                    </a:ext>
                  </a:extLst>
                </a:gridCol>
                <a:gridCol w="1942041">
                  <a:extLst>
                    <a:ext uri="{9D8B030D-6E8A-4147-A177-3AD203B41FA5}">
                      <a16:colId xmlns:a16="http://schemas.microsoft.com/office/drawing/2014/main" val="1068911929"/>
                    </a:ext>
                  </a:extLst>
                </a:gridCol>
                <a:gridCol w="1942041">
                  <a:extLst>
                    <a:ext uri="{9D8B030D-6E8A-4147-A177-3AD203B41FA5}">
                      <a16:colId xmlns:a16="http://schemas.microsoft.com/office/drawing/2014/main" val="1713660559"/>
                    </a:ext>
                  </a:extLst>
                </a:gridCol>
                <a:gridCol w="1942041">
                  <a:extLst>
                    <a:ext uri="{9D8B030D-6E8A-4147-A177-3AD203B41FA5}">
                      <a16:colId xmlns:a16="http://schemas.microsoft.com/office/drawing/2014/main" val="1968076374"/>
                    </a:ext>
                  </a:extLst>
                </a:gridCol>
              </a:tblGrid>
              <a:tr h="399484">
                <a:tc>
                  <a:txBody>
                    <a:bodyPr/>
                    <a:lstStyle/>
                    <a:p>
                      <a:r>
                        <a:rPr lang="en-US" sz="2000" b="1">
                          <a:latin typeface="Avenir Next LT Pro" panose="020B0504020202020204" pitchFamily="34" charset="0"/>
                        </a:rPr>
                        <a:t>Task</a:t>
                      </a:r>
                    </a:p>
                  </a:txBody>
                  <a:tcPr anchor="ctr">
                    <a:solidFill>
                      <a:schemeClr val="tx1">
                        <a:lumMod val="65000"/>
                        <a:lumOff val="35000"/>
                      </a:schemeClr>
                    </a:solidFill>
                  </a:tcPr>
                </a:tc>
                <a:tc>
                  <a:txBody>
                    <a:bodyPr/>
                    <a:lstStyle/>
                    <a:p>
                      <a:pPr algn="ctr"/>
                      <a:r>
                        <a:rPr lang="en-US" sz="1800" b="1">
                          <a:latin typeface="Avenir Next LT Pro" panose="020B0504020202020204" pitchFamily="34" charset="0"/>
                        </a:rPr>
                        <a:t>Begin</a:t>
                      </a:r>
                    </a:p>
                  </a:txBody>
                  <a:tcPr anchor="ctr">
                    <a:solidFill>
                      <a:schemeClr val="tx1">
                        <a:lumMod val="65000"/>
                        <a:lumOff val="35000"/>
                      </a:schemeClr>
                    </a:solidFill>
                  </a:tcPr>
                </a:tc>
                <a:tc>
                  <a:txBody>
                    <a:bodyPr/>
                    <a:lstStyle/>
                    <a:p>
                      <a:pPr algn="ctr"/>
                      <a:r>
                        <a:rPr lang="en-US" sz="1800" b="1">
                          <a:latin typeface="Avenir Next LT Pro" panose="020B0504020202020204" pitchFamily="34" charset="0"/>
                        </a:rPr>
                        <a:t>Draft</a:t>
                      </a:r>
                    </a:p>
                  </a:txBody>
                  <a:tcPr anchor="ctr">
                    <a:solidFill>
                      <a:schemeClr val="tx1">
                        <a:lumMod val="65000"/>
                        <a:lumOff val="35000"/>
                      </a:schemeClr>
                    </a:solidFill>
                  </a:tcPr>
                </a:tc>
                <a:tc>
                  <a:txBody>
                    <a:bodyPr/>
                    <a:lstStyle/>
                    <a:p>
                      <a:pPr algn="ctr"/>
                      <a:r>
                        <a:rPr lang="en-US" sz="1800" b="1">
                          <a:latin typeface="Avenir Next LT Pro" panose="020B0504020202020204" pitchFamily="34" charset="0"/>
                        </a:rPr>
                        <a:t>Completed</a:t>
                      </a:r>
                    </a:p>
                  </a:txBody>
                  <a:tcPr anchor="ctr">
                    <a:solidFill>
                      <a:schemeClr val="tx1">
                        <a:lumMod val="65000"/>
                        <a:lumOff val="35000"/>
                      </a:schemeClr>
                    </a:solidFill>
                  </a:tcPr>
                </a:tc>
                <a:extLst>
                  <a:ext uri="{0D108BD9-81ED-4DB2-BD59-A6C34878D82A}">
                    <a16:rowId xmlns:a16="http://schemas.microsoft.com/office/drawing/2014/main" val="3187324115"/>
                  </a:ext>
                </a:extLst>
              </a:tr>
              <a:tr h="325656">
                <a:tc>
                  <a:txBody>
                    <a:bodyPr/>
                    <a:lstStyle/>
                    <a:p>
                      <a:r>
                        <a:rPr lang="en-US" sz="1600" b="0">
                          <a:latin typeface="Avenir Next LT Pro" panose="020B0504020202020204" pitchFamily="34" charset="0"/>
                        </a:rPr>
                        <a:t>Research</a:t>
                      </a:r>
                    </a:p>
                  </a:txBody>
                  <a:tcPr anchor="ctr"/>
                </a:tc>
                <a:tc>
                  <a:txBody>
                    <a:bodyPr/>
                    <a:lstStyle/>
                    <a:p>
                      <a:pPr algn="ctr"/>
                      <a:r>
                        <a:rPr lang="en-US" sz="1800">
                          <a:latin typeface="Avenir Next LT Pro" panose="020B0504020202020204" pitchFamily="34" charset="0"/>
                        </a:rPr>
                        <a:t>Summer</a:t>
                      </a:r>
                    </a:p>
                  </a:txBody>
                  <a:tcPr anchor="ctr"/>
                </a:tc>
                <a:tc>
                  <a:txBody>
                    <a:bodyPr/>
                    <a:lstStyle/>
                    <a:p>
                      <a:pPr algn="ctr"/>
                      <a:r>
                        <a:rPr lang="en-US" sz="1800">
                          <a:latin typeface="Avenir Next LT Pro" panose="020B0504020202020204" pitchFamily="34" charset="0"/>
                        </a:rPr>
                        <a:t>-  </a:t>
                      </a:r>
                    </a:p>
                  </a:txBody>
                  <a:tcPr anchor="ctr"/>
                </a:tc>
                <a:tc>
                  <a:txBody>
                    <a:bodyPr/>
                    <a:lstStyle/>
                    <a:p>
                      <a:pPr algn="ctr"/>
                      <a:r>
                        <a:rPr lang="en-US" sz="1800">
                          <a:latin typeface="Avenir Next LT Pro" panose="020B0504020202020204" pitchFamily="34" charset="0"/>
                        </a:rPr>
                        <a:t>Sept. 30</a:t>
                      </a:r>
                    </a:p>
                  </a:txBody>
                  <a:tcPr anchor="ctr"/>
                </a:tc>
                <a:extLst>
                  <a:ext uri="{0D108BD9-81ED-4DB2-BD59-A6C34878D82A}">
                    <a16:rowId xmlns:a16="http://schemas.microsoft.com/office/drawing/2014/main" val="956576320"/>
                  </a:ext>
                </a:extLst>
              </a:tr>
              <a:tr h="325656">
                <a:tc>
                  <a:txBody>
                    <a:bodyPr/>
                    <a:lstStyle/>
                    <a:p>
                      <a:r>
                        <a:rPr lang="en-US" sz="1600" b="0">
                          <a:latin typeface="Avenir Next LT Pro" panose="020B0504020202020204" pitchFamily="34" charset="0"/>
                        </a:rPr>
                        <a:t>Proposal</a:t>
                      </a:r>
                    </a:p>
                  </a:txBody>
                  <a:tcPr anchor="ctr"/>
                </a:tc>
                <a:tc>
                  <a:txBody>
                    <a:bodyPr/>
                    <a:lstStyle/>
                    <a:p>
                      <a:pPr algn="ctr"/>
                      <a:r>
                        <a:rPr lang="en-US" sz="1800">
                          <a:latin typeface="Avenir Next LT Pro" panose="020B0504020202020204" pitchFamily="34" charset="0"/>
                        </a:rPr>
                        <a:t>Sept. 7</a:t>
                      </a:r>
                    </a:p>
                  </a:txBody>
                  <a:tcPr anchor="ctr"/>
                </a:tc>
                <a:tc>
                  <a:txBody>
                    <a:bodyPr/>
                    <a:lstStyle/>
                    <a:p>
                      <a:pPr algn="ctr"/>
                      <a:r>
                        <a:rPr lang="en-US" sz="1800">
                          <a:latin typeface="Avenir Next LT Pro" panose="020B0504020202020204" pitchFamily="34" charset="0"/>
                        </a:rPr>
                        <a:t>Sept. 30</a:t>
                      </a:r>
                    </a:p>
                  </a:txBody>
                  <a:tcPr anchor="ctr"/>
                </a:tc>
                <a:tc>
                  <a:txBody>
                    <a:bodyPr/>
                    <a:lstStyle/>
                    <a:p>
                      <a:pPr algn="ctr"/>
                      <a:r>
                        <a:rPr lang="en-US" sz="1800">
                          <a:latin typeface="Avenir Next LT Pro" panose="020B0504020202020204" pitchFamily="34" charset="0"/>
                        </a:rPr>
                        <a:t>Oct. 21</a:t>
                      </a:r>
                    </a:p>
                  </a:txBody>
                  <a:tcPr anchor="ctr"/>
                </a:tc>
                <a:extLst>
                  <a:ext uri="{0D108BD9-81ED-4DB2-BD59-A6C34878D82A}">
                    <a16:rowId xmlns:a16="http://schemas.microsoft.com/office/drawing/2014/main" val="653392428"/>
                  </a:ext>
                </a:extLst>
              </a:tr>
              <a:tr h="325656">
                <a:tc>
                  <a:txBody>
                    <a:bodyPr/>
                    <a:lstStyle/>
                    <a:p>
                      <a:r>
                        <a:rPr lang="en-US" sz="1600" b="0">
                          <a:latin typeface="Avenir Next LT Pro" panose="020B0504020202020204" pitchFamily="34" charset="0"/>
                        </a:rPr>
                        <a:t>Hardware &amp; Software Designs</a:t>
                      </a:r>
                    </a:p>
                  </a:txBody>
                  <a:tcPr anchor="ctr"/>
                </a:tc>
                <a:tc>
                  <a:txBody>
                    <a:bodyPr/>
                    <a:lstStyle/>
                    <a:p>
                      <a:pPr algn="ctr"/>
                      <a:r>
                        <a:rPr lang="en-US" sz="1800">
                          <a:latin typeface="Avenir Next LT Pro" panose="020B0504020202020204" pitchFamily="34" charset="0"/>
                        </a:rPr>
                        <a:t>Sept. 7</a:t>
                      </a:r>
                    </a:p>
                  </a:txBody>
                  <a:tcPr anchor="ctr"/>
                </a:tc>
                <a:tc>
                  <a:txBody>
                    <a:bodyPr/>
                    <a:lstStyle/>
                    <a:p>
                      <a:pPr algn="ctr"/>
                      <a:r>
                        <a:rPr lang="en-US" sz="1800">
                          <a:latin typeface="Avenir Next LT Pro" panose="020B0504020202020204" pitchFamily="34" charset="0"/>
                        </a:rPr>
                        <a:t>Oct. 8</a:t>
                      </a:r>
                    </a:p>
                  </a:txBody>
                  <a:tcPr anchor="ctr"/>
                </a:tc>
                <a:tc>
                  <a:txBody>
                    <a:bodyPr/>
                    <a:lstStyle/>
                    <a:p>
                      <a:pPr algn="ctr"/>
                      <a:r>
                        <a:rPr lang="en-US" sz="1800">
                          <a:latin typeface="Avenir Next LT Pro" panose="020B0504020202020204" pitchFamily="34" charset="0"/>
                        </a:rPr>
                        <a:t>Oct. 21</a:t>
                      </a:r>
                    </a:p>
                  </a:txBody>
                  <a:tcPr anchor="ctr"/>
                </a:tc>
                <a:extLst>
                  <a:ext uri="{0D108BD9-81ED-4DB2-BD59-A6C34878D82A}">
                    <a16:rowId xmlns:a16="http://schemas.microsoft.com/office/drawing/2014/main" val="4188163656"/>
                  </a:ext>
                </a:extLst>
              </a:tr>
              <a:tr h="354540">
                <a:tc>
                  <a:txBody>
                    <a:bodyPr/>
                    <a:lstStyle/>
                    <a:p>
                      <a:r>
                        <a:rPr lang="en-US" sz="1600" b="0">
                          <a:latin typeface="Avenir Next LT Pro" panose="020B0504020202020204" pitchFamily="34" charset="0"/>
                        </a:rPr>
                        <a:t>Finalize Part Orders</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Sept. 30</a:t>
                      </a:r>
                    </a:p>
                  </a:txBody>
                  <a:tcPr anchor="ctr"/>
                </a:tc>
                <a:extLst>
                  <a:ext uri="{0D108BD9-81ED-4DB2-BD59-A6C34878D82A}">
                    <a16:rowId xmlns:a16="http://schemas.microsoft.com/office/drawing/2014/main" val="989051461"/>
                  </a:ext>
                </a:extLst>
              </a:tr>
              <a:tr h="325656">
                <a:tc>
                  <a:txBody>
                    <a:bodyPr/>
                    <a:lstStyle/>
                    <a:p>
                      <a:r>
                        <a:rPr lang="en-US" sz="1600" b="0">
                          <a:latin typeface="Avenir Next LT Pro" panose="020B0504020202020204" pitchFamily="34" charset="0"/>
                        </a:rPr>
                        <a:t>Test Plan</a:t>
                      </a:r>
                    </a:p>
                  </a:txBody>
                  <a:tcPr anchor="ctr"/>
                </a:tc>
                <a:tc>
                  <a:txBody>
                    <a:bodyPr/>
                    <a:lstStyle/>
                    <a:p>
                      <a:pPr algn="ctr"/>
                      <a:r>
                        <a:rPr lang="en-US" sz="1800">
                          <a:latin typeface="Avenir Next LT Pro" panose="020B0504020202020204" pitchFamily="34" charset="0"/>
                        </a:rPr>
                        <a:t>Oct. 31</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Dec. 10</a:t>
                      </a:r>
                    </a:p>
                  </a:txBody>
                  <a:tcPr anchor="ctr"/>
                </a:tc>
                <a:extLst>
                  <a:ext uri="{0D108BD9-81ED-4DB2-BD59-A6C34878D82A}">
                    <a16:rowId xmlns:a16="http://schemas.microsoft.com/office/drawing/2014/main" val="2527220919"/>
                  </a:ext>
                </a:extLst>
              </a:tr>
              <a:tr h="325656">
                <a:tc>
                  <a:txBody>
                    <a:bodyPr/>
                    <a:lstStyle/>
                    <a:p>
                      <a:r>
                        <a:rPr lang="en-US" sz="1600" b="0">
                          <a:latin typeface="Avenir Next LT Pro" panose="020B0504020202020204" pitchFamily="34" charset="0"/>
                        </a:rPr>
                        <a:t>Development – Software &amp; Hardware</a:t>
                      </a:r>
                    </a:p>
                  </a:txBody>
                  <a:tcPr anchor="ctr"/>
                </a:tc>
                <a:tc>
                  <a:txBody>
                    <a:bodyPr/>
                    <a:lstStyle/>
                    <a:p>
                      <a:pPr algn="ctr"/>
                      <a:r>
                        <a:rPr lang="en-US" sz="1800">
                          <a:latin typeface="Avenir Next LT Pro" panose="020B0504020202020204" pitchFamily="34" charset="0"/>
                        </a:rPr>
                        <a:t>Oct. 21</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Feb. 15</a:t>
                      </a:r>
                    </a:p>
                  </a:txBody>
                  <a:tcPr anchor="ctr"/>
                </a:tc>
                <a:extLst>
                  <a:ext uri="{0D108BD9-81ED-4DB2-BD59-A6C34878D82A}">
                    <a16:rowId xmlns:a16="http://schemas.microsoft.com/office/drawing/2014/main" val="3564380910"/>
                  </a:ext>
                </a:extLst>
              </a:tr>
              <a:tr h="325656">
                <a:tc>
                  <a:txBody>
                    <a:bodyPr/>
                    <a:lstStyle/>
                    <a:p>
                      <a:r>
                        <a:rPr lang="en-US" sz="1600" b="0">
                          <a:latin typeface="Avenir Next LT Pro" panose="020B0504020202020204" pitchFamily="34" charset="0"/>
                        </a:rPr>
                        <a:t>Progress Report</a:t>
                      </a:r>
                    </a:p>
                  </a:txBody>
                  <a:tcPr anchor="ctr"/>
                </a:tc>
                <a:tc>
                  <a:txBody>
                    <a:bodyPr/>
                    <a:lstStyle/>
                    <a:p>
                      <a:pPr algn="ctr"/>
                      <a:r>
                        <a:rPr lang="en-US" sz="1800">
                          <a:latin typeface="Avenir Next LT Pro" panose="020B0504020202020204" pitchFamily="34" charset="0"/>
                        </a:rPr>
                        <a:t>Nov. 1</a:t>
                      </a:r>
                    </a:p>
                  </a:txBody>
                  <a:tcPr anchor="ctr"/>
                </a:tc>
                <a:tc>
                  <a:txBody>
                    <a:bodyPr/>
                    <a:lstStyle/>
                    <a:p>
                      <a:pPr algn="ctr"/>
                      <a:r>
                        <a:rPr lang="en-US" sz="1800">
                          <a:latin typeface="Avenir Next LT Pro" panose="020B0504020202020204" pitchFamily="34" charset="0"/>
                        </a:rPr>
                        <a:t>Nov. 18</a:t>
                      </a:r>
                    </a:p>
                  </a:txBody>
                  <a:tcPr anchor="ctr"/>
                </a:tc>
                <a:tc>
                  <a:txBody>
                    <a:bodyPr/>
                    <a:lstStyle/>
                    <a:p>
                      <a:pPr algn="ctr"/>
                      <a:r>
                        <a:rPr lang="en-US" sz="1800">
                          <a:latin typeface="Avenir Next LT Pro" panose="020B0504020202020204" pitchFamily="34" charset="0"/>
                        </a:rPr>
                        <a:t>Dec. 9</a:t>
                      </a:r>
                    </a:p>
                  </a:txBody>
                  <a:tcPr anchor="ctr"/>
                </a:tc>
                <a:extLst>
                  <a:ext uri="{0D108BD9-81ED-4DB2-BD59-A6C34878D82A}">
                    <a16:rowId xmlns:a16="http://schemas.microsoft.com/office/drawing/2014/main" val="616149397"/>
                  </a:ext>
                </a:extLst>
              </a:tr>
              <a:tr h="325656">
                <a:tc>
                  <a:txBody>
                    <a:bodyPr/>
                    <a:lstStyle/>
                    <a:p>
                      <a:r>
                        <a:rPr lang="en-US" sz="1600" b="0">
                          <a:latin typeface="Avenir Next LT Pro" panose="020B0504020202020204" pitchFamily="34" charset="0"/>
                        </a:rPr>
                        <a:t>Oral Presentations</a:t>
                      </a:r>
                    </a:p>
                  </a:txBody>
                  <a:tcPr anchor="ctr"/>
                </a:tc>
                <a:tc>
                  <a:txBody>
                    <a:bodyPr/>
                    <a:lstStyle/>
                    <a:p>
                      <a:pPr algn="ctr"/>
                      <a:r>
                        <a:rPr lang="en-US" sz="1800">
                          <a:latin typeface="Avenir Next LT Pro" panose="020B0504020202020204" pitchFamily="34" charset="0"/>
                        </a:rPr>
                        <a:t>Jan. 9</a:t>
                      </a:r>
                    </a:p>
                  </a:txBody>
                  <a:tcPr anchor="ctr"/>
                </a:tc>
                <a:tc>
                  <a:txBody>
                    <a:bodyPr/>
                    <a:lstStyle/>
                    <a:p>
                      <a:pPr algn="ctr"/>
                      <a:r>
                        <a:rPr lang="en-US" sz="1800">
                          <a:latin typeface="Avenir Next LT Pro" panose="020B0504020202020204" pitchFamily="34" charset="0"/>
                        </a:rPr>
                        <a:t>Form – Dec. 9</a:t>
                      </a:r>
                    </a:p>
                  </a:txBody>
                  <a:tcPr anchor="ctr"/>
                </a:tc>
                <a:tc>
                  <a:txBody>
                    <a:bodyPr/>
                    <a:lstStyle/>
                    <a:p>
                      <a:pPr algn="ctr"/>
                      <a:r>
                        <a:rPr lang="en-US" sz="1800">
                          <a:latin typeface="Avenir Next LT Pro" panose="020B0504020202020204" pitchFamily="34" charset="0"/>
                        </a:rPr>
                        <a:t>Jan. 23 - 27</a:t>
                      </a:r>
                    </a:p>
                  </a:txBody>
                  <a:tcPr anchor="ctr"/>
                </a:tc>
                <a:extLst>
                  <a:ext uri="{0D108BD9-81ED-4DB2-BD59-A6C34878D82A}">
                    <a16:rowId xmlns:a16="http://schemas.microsoft.com/office/drawing/2014/main" val="2540804611"/>
                  </a:ext>
                </a:extLst>
              </a:tr>
              <a:tr h="325656">
                <a:tc>
                  <a:txBody>
                    <a:bodyPr/>
                    <a:lstStyle/>
                    <a:p>
                      <a:r>
                        <a:rPr lang="en-US" sz="1600" b="0">
                          <a:latin typeface="Avenir Next LT Pro" panose="020B0504020202020204" pitchFamily="34" charset="0"/>
                        </a:rPr>
                        <a:t>Integration Testing</a:t>
                      </a:r>
                    </a:p>
                  </a:txBody>
                  <a:tcPr anchor="ctr"/>
                </a:tc>
                <a:tc>
                  <a:txBody>
                    <a:bodyPr/>
                    <a:lstStyle/>
                    <a:p>
                      <a:pPr algn="ctr"/>
                      <a:r>
                        <a:rPr lang="en-US" sz="1800">
                          <a:latin typeface="Avenir Next LT Pro" panose="020B0504020202020204" pitchFamily="34" charset="0"/>
                        </a:rPr>
                        <a:t>Feb. 15</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Feb. 28</a:t>
                      </a:r>
                    </a:p>
                  </a:txBody>
                  <a:tcPr anchor="ctr"/>
                </a:tc>
                <a:extLst>
                  <a:ext uri="{0D108BD9-81ED-4DB2-BD59-A6C34878D82A}">
                    <a16:rowId xmlns:a16="http://schemas.microsoft.com/office/drawing/2014/main" val="973081718"/>
                  </a:ext>
                </a:extLst>
              </a:tr>
              <a:tr h="325656">
                <a:tc>
                  <a:txBody>
                    <a:bodyPr/>
                    <a:lstStyle/>
                    <a:p>
                      <a:r>
                        <a:rPr lang="en-US" sz="1600" b="0">
                          <a:latin typeface="Avenir Next LT Pro" panose="020B0504020202020204" pitchFamily="34" charset="0"/>
                        </a:rPr>
                        <a:t>Acceptance Testing</a:t>
                      </a:r>
                    </a:p>
                  </a:txBody>
                  <a:tcPr anchor="ctr"/>
                </a:tc>
                <a:tc>
                  <a:txBody>
                    <a:bodyPr/>
                    <a:lstStyle/>
                    <a:p>
                      <a:pPr algn="ctr"/>
                      <a:r>
                        <a:rPr lang="en-US" sz="1800">
                          <a:latin typeface="Avenir Next LT Pro" panose="020B0504020202020204" pitchFamily="34" charset="0"/>
                        </a:rPr>
                        <a:t>Feb. 28</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March 10</a:t>
                      </a:r>
                    </a:p>
                  </a:txBody>
                  <a:tcPr anchor="ctr"/>
                </a:tc>
                <a:extLst>
                  <a:ext uri="{0D108BD9-81ED-4DB2-BD59-A6C34878D82A}">
                    <a16:rowId xmlns:a16="http://schemas.microsoft.com/office/drawing/2014/main" val="3265010904"/>
                  </a:ext>
                </a:extLst>
              </a:tr>
              <a:tr h="325656">
                <a:tc>
                  <a:txBody>
                    <a:bodyPr/>
                    <a:lstStyle/>
                    <a:p>
                      <a:r>
                        <a:rPr lang="en-US" sz="1600" b="0">
                          <a:latin typeface="Avenir Next LT Pro" panose="020B0504020202020204" pitchFamily="34" charset="0"/>
                        </a:rPr>
                        <a:t>Poster Fair</a:t>
                      </a:r>
                    </a:p>
                  </a:txBody>
                  <a:tcPr anchor="ctr"/>
                </a:tc>
                <a:tc>
                  <a:txBody>
                    <a:bodyPr/>
                    <a:lstStyle/>
                    <a:p>
                      <a:pPr algn="ctr"/>
                      <a:r>
                        <a:rPr lang="en-US" sz="1800">
                          <a:latin typeface="Avenir Next LT Pro" panose="020B0504020202020204" pitchFamily="34" charset="0"/>
                        </a:rPr>
                        <a:t>March 1</a:t>
                      </a:r>
                    </a:p>
                  </a:txBody>
                  <a:tcPr anchor="ctr"/>
                </a:tc>
                <a:tc>
                  <a:txBody>
                    <a:bodyPr/>
                    <a:lstStyle/>
                    <a:p>
                      <a:pPr algn="ctr"/>
                      <a:r>
                        <a:rPr lang="en-US" sz="1800">
                          <a:latin typeface="Avenir Next LT Pro" panose="020B0504020202020204" pitchFamily="34" charset="0"/>
                        </a:rPr>
                        <a:t>-</a:t>
                      </a:r>
                    </a:p>
                  </a:txBody>
                  <a:tcPr anchor="ctr"/>
                </a:tc>
                <a:tc>
                  <a:txBody>
                    <a:bodyPr/>
                    <a:lstStyle/>
                    <a:p>
                      <a:pPr algn="ctr"/>
                      <a:r>
                        <a:rPr lang="en-US" sz="1800">
                          <a:latin typeface="Avenir Next LT Pro" panose="020B0504020202020204" pitchFamily="34" charset="0"/>
                        </a:rPr>
                        <a:t>March 17</a:t>
                      </a:r>
                    </a:p>
                  </a:txBody>
                  <a:tcPr anchor="ctr"/>
                </a:tc>
                <a:extLst>
                  <a:ext uri="{0D108BD9-81ED-4DB2-BD59-A6C34878D82A}">
                    <a16:rowId xmlns:a16="http://schemas.microsoft.com/office/drawing/2014/main" val="1995940872"/>
                  </a:ext>
                </a:extLst>
              </a:tr>
              <a:tr h="235524">
                <a:tc>
                  <a:txBody>
                    <a:bodyPr/>
                    <a:lstStyle/>
                    <a:p>
                      <a:r>
                        <a:rPr lang="en-US" sz="1600" b="0">
                          <a:latin typeface="Avenir Next LT Pro" panose="020B0504020202020204" pitchFamily="34" charset="0"/>
                        </a:rPr>
                        <a:t>Final Report and Video</a:t>
                      </a:r>
                    </a:p>
                  </a:txBody>
                  <a:tcPr anchor="ctr"/>
                </a:tc>
                <a:tc>
                  <a:txBody>
                    <a:bodyPr/>
                    <a:lstStyle/>
                    <a:p>
                      <a:pPr algn="ctr"/>
                      <a:r>
                        <a:rPr lang="en-US" sz="1800">
                          <a:latin typeface="Avenir Next LT Pro" panose="020B0504020202020204" pitchFamily="34" charset="0"/>
                        </a:rPr>
                        <a:t>Jan. 15</a:t>
                      </a:r>
                    </a:p>
                  </a:txBody>
                  <a:tcPr anchor="ctr"/>
                </a:tc>
                <a:tc>
                  <a:txBody>
                    <a:bodyPr/>
                    <a:lstStyle/>
                    <a:p>
                      <a:pPr algn="ctr"/>
                      <a:r>
                        <a:rPr lang="en-US" sz="1800">
                          <a:latin typeface="Avenir Next LT Pro" panose="020B0504020202020204" pitchFamily="34" charset="0"/>
                        </a:rPr>
                        <a:t>1</a:t>
                      </a:r>
                      <a:r>
                        <a:rPr lang="en-US" sz="1800" baseline="30000">
                          <a:latin typeface="Avenir Next LT Pro" panose="020B0504020202020204" pitchFamily="34" charset="0"/>
                        </a:rPr>
                        <a:t>st</a:t>
                      </a:r>
                      <a:r>
                        <a:rPr lang="en-US" sz="1800">
                          <a:latin typeface="Avenir Next LT Pro" panose="020B0504020202020204" pitchFamily="34" charset="0"/>
                        </a:rPr>
                        <a:t> - Feb. 17</a:t>
                      </a:r>
                      <a:br>
                        <a:rPr lang="en-US" sz="1800">
                          <a:latin typeface="Avenir Next LT Pro" panose="020B0504020202020204" pitchFamily="34" charset="0"/>
                        </a:rPr>
                      </a:br>
                      <a:r>
                        <a:rPr lang="en-US" sz="1800">
                          <a:latin typeface="Avenir Next LT Pro" panose="020B0504020202020204" pitchFamily="34" charset="0"/>
                        </a:rPr>
                        <a:t>2</a:t>
                      </a:r>
                      <a:r>
                        <a:rPr lang="en-US" sz="1800" baseline="30000">
                          <a:latin typeface="Avenir Next LT Pro" panose="020B0504020202020204" pitchFamily="34" charset="0"/>
                        </a:rPr>
                        <a:t>nd</a:t>
                      </a:r>
                      <a:r>
                        <a:rPr lang="en-US" sz="1800">
                          <a:latin typeface="Avenir Next LT Pro" panose="020B0504020202020204" pitchFamily="34" charset="0"/>
                        </a:rPr>
                        <a:t> – March 24</a:t>
                      </a:r>
                    </a:p>
                  </a:txBody>
                  <a:tcPr anchor="ctr"/>
                </a:tc>
                <a:tc>
                  <a:txBody>
                    <a:bodyPr/>
                    <a:lstStyle/>
                    <a:p>
                      <a:pPr algn="ctr"/>
                      <a:r>
                        <a:rPr lang="en-US" sz="1800">
                          <a:latin typeface="Avenir Next LT Pro" panose="020B0504020202020204" pitchFamily="34" charset="0"/>
                        </a:rPr>
                        <a:t>April 12</a:t>
                      </a:r>
                    </a:p>
                  </a:txBody>
                  <a:tcPr anchor="ctr"/>
                </a:tc>
                <a:extLst>
                  <a:ext uri="{0D108BD9-81ED-4DB2-BD59-A6C34878D82A}">
                    <a16:rowId xmlns:a16="http://schemas.microsoft.com/office/drawing/2014/main" val="3982334654"/>
                  </a:ext>
                </a:extLst>
              </a:tr>
            </a:tbl>
          </a:graphicData>
        </a:graphic>
      </p:graphicFrame>
    </p:spTree>
    <p:extLst>
      <p:ext uri="{BB962C8B-B14F-4D97-AF65-F5344CB8AC3E}">
        <p14:creationId xmlns:p14="http://schemas.microsoft.com/office/powerpoint/2010/main" val="50088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A brushstroke">
            <a:extLst>
              <a:ext uri="{FF2B5EF4-FFF2-40B4-BE49-F238E27FC236}">
                <a16:creationId xmlns:a16="http://schemas.microsoft.com/office/drawing/2014/main" id="{B912AB28-DDEF-D3F9-97AF-66D4880AEE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 y="2893931"/>
            <a:ext cx="12253585" cy="3692769"/>
          </a:xfrm>
          <a:prstGeom prst="rect">
            <a:avLst/>
          </a:prstGeom>
        </p:spPr>
      </p:pic>
      <p:pic>
        <p:nvPicPr>
          <p:cNvPr id="7" name="Graphic 6" descr="A brushstroke">
            <a:extLst>
              <a:ext uri="{FF2B5EF4-FFF2-40B4-BE49-F238E27FC236}">
                <a16:creationId xmlns:a16="http://schemas.microsoft.com/office/drawing/2014/main" id="{F3713DF7-E1E7-64B8-3FB5-43D3E0607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3844127" y="1172548"/>
            <a:ext cx="3844673" cy="4103496"/>
          </a:xfrm>
          <a:prstGeom prst="rect">
            <a:avLst/>
          </a:prstGeom>
        </p:spPr>
      </p:pic>
      <p:pic>
        <p:nvPicPr>
          <p:cNvPr id="11" name="Graphic 10" descr="Organic shapes reminiscent of river rocks">
            <a:extLst>
              <a:ext uri="{FF2B5EF4-FFF2-40B4-BE49-F238E27FC236}">
                <a16:creationId xmlns:a16="http://schemas.microsoft.com/office/drawing/2014/main" id="{EB6E401F-A136-C21E-F9AC-28362ED405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3213587">
            <a:off x="7908256" y="-1135513"/>
            <a:ext cx="4572000" cy="4572000"/>
          </a:xfrm>
          <a:prstGeom prst="rect">
            <a:avLst/>
          </a:prstGeom>
        </p:spPr>
      </p:pic>
      <p:sp>
        <p:nvSpPr>
          <p:cNvPr id="2" name="Title 1">
            <a:extLst>
              <a:ext uri="{FF2B5EF4-FFF2-40B4-BE49-F238E27FC236}">
                <a16:creationId xmlns:a16="http://schemas.microsoft.com/office/drawing/2014/main" id="{7351FAF1-CD65-03E6-4A5D-C09D3E522E8C}"/>
              </a:ext>
            </a:extLst>
          </p:cNvPr>
          <p:cNvSpPr>
            <a:spLocks noGrp="1"/>
          </p:cNvSpPr>
          <p:nvPr>
            <p:ph type="title"/>
          </p:nvPr>
        </p:nvSpPr>
        <p:spPr/>
        <p:txBody>
          <a:bodyPr/>
          <a:lstStyle/>
          <a:p>
            <a:r>
              <a:rPr lang="en-US">
                <a:latin typeface="Tw Cen MT" panose="020B0602020104020603" pitchFamily="34" charset="0"/>
              </a:rPr>
              <a:t>Collaboration</a:t>
            </a:r>
          </a:p>
        </p:txBody>
      </p:sp>
      <p:sp>
        <p:nvSpPr>
          <p:cNvPr id="3" name="Text Placeholder 2">
            <a:extLst>
              <a:ext uri="{FF2B5EF4-FFF2-40B4-BE49-F238E27FC236}">
                <a16:creationId xmlns:a16="http://schemas.microsoft.com/office/drawing/2014/main" id="{C3B39911-C324-1BAA-6078-801F958A3ABF}"/>
              </a:ext>
            </a:extLst>
          </p:cNvPr>
          <p:cNvSpPr>
            <a:spLocks noGrp="1"/>
          </p:cNvSpPr>
          <p:nvPr>
            <p:ph type="body" idx="1"/>
          </p:nvPr>
        </p:nvSpPr>
        <p:spPr>
          <a:xfrm>
            <a:off x="839788" y="1349570"/>
            <a:ext cx="5157787" cy="823912"/>
          </a:xfrm>
        </p:spPr>
        <p:txBody>
          <a:bodyPr/>
          <a:lstStyle/>
          <a:p>
            <a:r>
              <a:rPr lang="en-US" dirty="0">
                <a:latin typeface="Avenir Next LT Pro" panose="020B0504020202020204" pitchFamily="34" charset="0"/>
              </a:rPr>
              <a:t>Engineering Team</a:t>
            </a:r>
          </a:p>
        </p:txBody>
      </p:sp>
      <p:sp>
        <p:nvSpPr>
          <p:cNvPr id="4" name="Content Placeholder 3">
            <a:extLst>
              <a:ext uri="{FF2B5EF4-FFF2-40B4-BE49-F238E27FC236}">
                <a16:creationId xmlns:a16="http://schemas.microsoft.com/office/drawing/2014/main" id="{7802394C-7C69-8F32-273C-3A6E956892A5}"/>
              </a:ext>
            </a:extLst>
          </p:cNvPr>
          <p:cNvSpPr>
            <a:spLocks noGrp="1"/>
          </p:cNvSpPr>
          <p:nvPr>
            <p:ph sz="half" idx="2"/>
          </p:nvPr>
        </p:nvSpPr>
        <p:spPr>
          <a:xfrm>
            <a:off x="839789" y="2173482"/>
            <a:ext cx="4722634" cy="2341245"/>
          </a:xfrm>
        </p:spPr>
        <p:txBody>
          <a:bodyPr vert="horz" lIns="91440" tIns="45720" rIns="91440" bIns="45720" rtlCol="0" anchor="t">
            <a:normAutofit/>
          </a:bodyPr>
          <a:lstStyle/>
          <a:p>
            <a:r>
              <a:rPr lang="en-US" sz="2400" dirty="0">
                <a:latin typeface="Avenir Next LT Pro"/>
              </a:rPr>
              <a:t>Weekly progress meetings with supervisors</a:t>
            </a:r>
            <a:endParaRPr lang="en-US" sz="1200" dirty="0">
              <a:latin typeface="Avenir Next LT Pro"/>
            </a:endParaRPr>
          </a:p>
          <a:p>
            <a:r>
              <a:rPr lang="en-US" sz="2400" dirty="0">
                <a:latin typeface="Avenir Next LT Pro"/>
              </a:rPr>
              <a:t>Supervisors to be contacted for issues related to deadlines/implementation</a:t>
            </a:r>
          </a:p>
        </p:txBody>
      </p:sp>
      <p:sp>
        <p:nvSpPr>
          <p:cNvPr id="5" name="Text Placeholder 4">
            <a:extLst>
              <a:ext uri="{FF2B5EF4-FFF2-40B4-BE49-F238E27FC236}">
                <a16:creationId xmlns:a16="http://schemas.microsoft.com/office/drawing/2014/main" id="{1754308E-DF07-D43C-428E-BB1882EBA0EF}"/>
              </a:ext>
            </a:extLst>
          </p:cNvPr>
          <p:cNvSpPr>
            <a:spLocks noGrp="1"/>
          </p:cNvSpPr>
          <p:nvPr>
            <p:ph type="body" sz="quarter" idx="3"/>
          </p:nvPr>
        </p:nvSpPr>
        <p:spPr>
          <a:xfrm>
            <a:off x="6316409" y="1335251"/>
            <a:ext cx="5183188" cy="823912"/>
          </a:xfrm>
        </p:spPr>
        <p:txBody>
          <a:bodyPr/>
          <a:lstStyle/>
          <a:p>
            <a:r>
              <a:rPr lang="en-US" dirty="0">
                <a:latin typeface="Avenir Next LT Pro" panose="020B0504020202020204" pitchFamily="34" charset="0"/>
              </a:rPr>
              <a:t>Davy Lab Team</a:t>
            </a:r>
          </a:p>
        </p:txBody>
      </p:sp>
      <p:sp>
        <p:nvSpPr>
          <p:cNvPr id="6" name="Content Placeholder 5">
            <a:extLst>
              <a:ext uri="{FF2B5EF4-FFF2-40B4-BE49-F238E27FC236}">
                <a16:creationId xmlns:a16="http://schemas.microsoft.com/office/drawing/2014/main" id="{40F9F585-D1EF-5FB8-564D-E865F6682CCD}"/>
              </a:ext>
            </a:extLst>
          </p:cNvPr>
          <p:cNvSpPr>
            <a:spLocks noGrp="1"/>
          </p:cNvSpPr>
          <p:nvPr>
            <p:ph sz="quarter" idx="4"/>
          </p:nvPr>
        </p:nvSpPr>
        <p:spPr>
          <a:xfrm>
            <a:off x="6270674" y="2172999"/>
            <a:ext cx="5838752" cy="2449623"/>
          </a:xfrm>
        </p:spPr>
        <p:txBody>
          <a:bodyPr vert="horz" lIns="91440" tIns="45720" rIns="91440" bIns="45720" rtlCol="0" anchor="t">
            <a:normAutofit/>
          </a:bodyPr>
          <a:lstStyle/>
          <a:p>
            <a:r>
              <a:rPr lang="en-US" sz="2400" dirty="0">
                <a:latin typeface="Avenir Next LT Pro"/>
              </a:rPr>
              <a:t>Provides research goals</a:t>
            </a:r>
          </a:p>
          <a:p>
            <a:r>
              <a:rPr lang="en-US" sz="2400" i="1" dirty="0">
                <a:latin typeface="Avenir Next LT Pro"/>
              </a:rPr>
              <a:t>To decide </a:t>
            </a:r>
            <a:r>
              <a:rPr lang="en-US" sz="2400" dirty="0">
                <a:latin typeface="Avenir Next LT Pro"/>
              </a:rPr>
              <a:t>– how often would the lab like progress updates? (Bi-Weekly?)</a:t>
            </a:r>
          </a:p>
          <a:p>
            <a:r>
              <a:rPr lang="en-US" sz="2400" dirty="0">
                <a:latin typeface="Avenir Next LT Pro"/>
              </a:rPr>
              <a:t>Lab members available for consultation on Discord and/or MS Teams</a:t>
            </a:r>
            <a:endParaRPr lang="en-US" sz="2400" dirty="0">
              <a:latin typeface="Avenir Next LT Pro" panose="020B0504020202020204" pitchFamily="34" charset="0"/>
            </a:endParaRPr>
          </a:p>
        </p:txBody>
      </p:sp>
      <p:sp>
        <p:nvSpPr>
          <p:cNvPr id="8" name="Text Placeholder 4">
            <a:extLst>
              <a:ext uri="{FF2B5EF4-FFF2-40B4-BE49-F238E27FC236}">
                <a16:creationId xmlns:a16="http://schemas.microsoft.com/office/drawing/2014/main" id="{9B3F5DD2-7FE3-613D-E68B-D72B19B9D1B9}"/>
              </a:ext>
            </a:extLst>
          </p:cNvPr>
          <p:cNvSpPr txBox="1">
            <a:spLocks/>
          </p:cNvSpPr>
          <p:nvPr/>
        </p:nvSpPr>
        <p:spPr>
          <a:xfrm>
            <a:off x="912812" y="4370332"/>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latin typeface="Avenir Next LT Pro" panose="020B0504020202020204" pitchFamily="34" charset="0"/>
              </a:rPr>
              <a:t>Tools:</a:t>
            </a:r>
          </a:p>
        </p:txBody>
      </p:sp>
      <p:sp>
        <p:nvSpPr>
          <p:cNvPr id="9" name="Content Placeholder 3">
            <a:extLst>
              <a:ext uri="{FF2B5EF4-FFF2-40B4-BE49-F238E27FC236}">
                <a16:creationId xmlns:a16="http://schemas.microsoft.com/office/drawing/2014/main" id="{F2BD7B12-588A-0F54-89AC-BB0DE0B85ABB}"/>
              </a:ext>
            </a:extLst>
          </p:cNvPr>
          <p:cNvSpPr txBox="1">
            <a:spLocks/>
          </p:cNvSpPr>
          <p:nvPr/>
        </p:nvSpPr>
        <p:spPr>
          <a:xfrm>
            <a:off x="826212" y="5189052"/>
            <a:ext cx="10820223" cy="35149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Avenir Next LT Pro"/>
              </a:rPr>
              <a:t>Discord an option for non-urgent informal communication</a:t>
            </a:r>
          </a:p>
          <a:p>
            <a:r>
              <a:rPr lang="en-US" sz="2400" dirty="0">
                <a:latin typeface="Avenir Next LT Pro"/>
              </a:rPr>
              <a:t>MS Teams site for non-urgent communications</a:t>
            </a:r>
          </a:p>
          <a:p>
            <a:r>
              <a:rPr lang="en-US" sz="2400" dirty="0">
                <a:latin typeface="Avenir Next LT Pro"/>
              </a:rPr>
              <a:t>All documents will be saved on Teams site for collaboration</a:t>
            </a:r>
          </a:p>
        </p:txBody>
      </p:sp>
    </p:spTree>
    <p:extLst>
      <p:ext uri="{BB962C8B-B14F-4D97-AF65-F5344CB8AC3E}">
        <p14:creationId xmlns:p14="http://schemas.microsoft.com/office/powerpoint/2010/main" val="248536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Organic shapes reminiscent of river rocks">
            <a:extLst>
              <a:ext uri="{FF2B5EF4-FFF2-40B4-BE49-F238E27FC236}">
                <a16:creationId xmlns:a16="http://schemas.microsoft.com/office/drawing/2014/main" id="{B8E0C3E5-A427-06EE-1B5B-29E08E2170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86629" y="-848505"/>
            <a:ext cx="6005805" cy="6005805"/>
          </a:xfrm>
          <a:prstGeom prst="rect">
            <a:avLst/>
          </a:prstGeom>
        </p:spPr>
      </p:pic>
      <p:sp>
        <p:nvSpPr>
          <p:cNvPr id="2" name="Title 1">
            <a:extLst>
              <a:ext uri="{FF2B5EF4-FFF2-40B4-BE49-F238E27FC236}">
                <a16:creationId xmlns:a16="http://schemas.microsoft.com/office/drawing/2014/main" id="{2C0588DA-8925-D1CA-922B-3FB5A7291EFE}"/>
              </a:ext>
            </a:extLst>
          </p:cNvPr>
          <p:cNvSpPr>
            <a:spLocks noGrp="1"/>
          </p:cNvSpPr>
          <p:nvPr>
            <p:ph type="title"/>
          </p:nvPr>
        </p:nvSpPr>
        <p:spPr>
          <a:xfrm>
            <a:off x="3959118" y="2638747"/>
            <a:ext cx="4273417" cy="1325563"/>
          </a:xfrm>
        </p:spPr>
        <p:txBody>
          <a:bodyPr/>
          <a:lstStyle/>
          <a:p>
            <a:pPr algn="ctr"/>
            <a:r>
              <a:rPr lang="en-US">
                <a:latin typeface="Tw Cen MT" panose="020B0602020104020603" pitchFamily="34" charset="0"/>
              </a:rPr>
              <a:t>Questions?</a:t>
            </a:r>
          </a:p>
        </p:txBody>
      </p:sp>
      <p:grpSp>
        <p:nvGrpSpPr>
          <p:cNvPr id="18" name="Group 17">
            <a:extLst>
              <a:ext uri="{FF2B5EF4-FFF2-40B4-BE49-F238E27FC236}">
                <a16:creationId xmlns:a16="http://schemas.microsoft.com/office/drawing/2014/main" id="{6796C0D8-5DCB-90C7-595E-DDD1551B2314}"/>
              </a:ext>
            </a:extLst>
          </p:cNvPr>
          <p:cNvGrpSpPr/>
          <p:nvPr/>
        </p:nvGrpSpPr>
        <p:grpSpPr>
          <a:xfrm>
            <a:off x="7437062" y="3023857"/>
            <a:ext cx="3309401" cy="2831684"/>
            <a:chOff x="7129244" y="3323715"/>
            <a:chExt cx="3335345" cy="3129355"/>
          </a:xfrm>
        </p:grpSpPr>
        <p:sp>
          <p:nvSpPr>
            <p:cNvPr id="15" name="Freeform: Shape 14">
              <a:extLst>
                <a:ext uri="{FF2B5EF4-FFF2-40B4-BE49-F238E27FC236}">
                  <a16:creationId xmlns:a16="http://schemas.microsoft.com/office/drawing/2014/main" id="{D303EB76-A0B7-E2DE-C8F1-7F2962733936}"/>
                </a:ext>
              </a:extLst>
            </p:cNvPr>
            <p:cNvSpPr/>
            <p:nvPr/>
          </p:nvSpPr>
          <p:spPr>
            <a:xfrm rot="638696">
              <a:off x="7849177" y="3323715"/>
              <a:ext cx="2615412" cy="2384703"/>
            </a:xfrm>
            <a:custGeom>
              <a:avLst/>
              <a:gdLst>
                <a:gd name="connsiteX0" fmla="*/ 2613797 w 2615412"/>
                <a:gd name="connsiteY0" fmla="*/ 1714093 h 2384703"/>
                <a:gd name="connsiteX1" fmla="*/ 1902404 w 2615412"/>
                <a:gd name="connsiteY1" fmla="*/ 1126494 h 2384703"/>
                <a:gd name="connsiteX2" fmla="*/ 1396261 w 2615412"/>
                <a:gd name="connsiteY2" fmla="*/ 63126 h 2384703"/>
                <a:gd name="connsiteX3" fmla="*/ 32709 w 2615412"/>
                <a:gd name="connsiteY3" fmla="*/ 790632 h 2384703"/>
                <a:gd name="connsiteX4" fmla="*/ 812372 w 2615412"/>
                <a:gd name="connsiteY4" fmla="*/ 2162056 h 2384703"/>
                <a:gd name="connsiteX5" fmla="*/ 2244192 w 2615412"/>
                <a:gd name="connsiteY5" fmla="*/ 2218376 h 2384703"/>
                <a:gd name="connsiteX6" fmla="*/ 2613797 w 2615412"/>
                <a:gd name="connsiteY6" fmla="*/ 1714093 h 238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5412" h="2384703">
                  <a:moveTo>
                    <a:pt x="2613797" y="1714093"/>
                  </a:moveTo>
                  <a:cubicBezTo>
                    <a:pt x="2585959" y="1465346"/>
                    <a:pt x="2221776" y="1469616"/>
                    <a:pt x="1902404" y="1126494"/>
                  </a:cubicBezTo>
                  <a:cubicBezTo>
                    <a:pt x="1486881" y="680079"/>
                    <a:pt x="1697918" y="237312"/>
                    <a:pt x="1396261" y="63126"/>
                  </a:cubicBezTo>
                  <a:cubicBezTo>
                    <a:pt x="1038725" y="-143328"/>
                    <a:pt x="210230" y="171473"/>
                    <a:pt x="32709" y="790632"/>
                  </a:cubicBezTo>
                  <a:cubicBezTo>
                    <a:pt x="-149189" y="1425085"/>
                    <a:pt x="471476" y="1963949"/>
                    <a:pt x="812372" y="2162056"/>
                  </a:cubicBezTo>
                  <a:cubicBezTo>
                    <a:pt x="1218084" y="2397843"/>
                    <a:pt x="1811751" y="2490518"/>
                    <a:pt x="2244192" y="2218376"/>
                  </a:cubicBezTo>
                  <a:cubicBezTo>
                    <a:pt x="2287464" y="2191141"/>
                    <a:pt x="2642193" y="1967918"/>
                    <a:pt x="2613797" y="1714093"/>
                  </a:cubicBezTo>
                  <a:close/>
                </a:path>
              </a:pathLst>
            </a:custGeom>
            <a:solidFill>
              <a:srgbClr val="E4E4E4"/>
            </a:solidFill>
            <a:ln w="107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D2E200C-4604-2170-105B-DE7C7AB17089}"/>
                </a:ext>
              </a:extLst>
            </p:cNvPr>
            <p:cNvSpPr/>
            <p:nvPr/>
          </p:nvSpPr>
          <p:spPr>
            <a:xfrm rot="638696">
              <a:off x="7129244" y="3679283"/>
              <a:ext cx="2198455" cy="2773787"/>
            </a:xfrm>
            <a:custGeom>
              <a:avLst/>
              <a:gdLst>
                <a:gd name="connsiteX0" fmla="*/ 1124918 w 2198455"/>
                <a:gd name="connsiteY0" fmla="*/ 29922 h 2773787"/>
                <a:gd name="connsiteX1" fmla="*/ 823927 w 2198455"/>
                <a:gd name="connsiteY1" fmla="*/ 902108 h 2773787"/>
                <a:gd name="connsiteX2" fmla="*/ 5403 w 2198455"/>
                <a:gd name="connsiteY2" fmla="*/ 1748696 h 2773787"/>
                <a:gd name="connsiteX3" fmla="*/ 1164694 w 2198455"/>
                <a:gd name="connsiteY3" fmla="*/ 2771061 h 2773787"/>
                <a:gd name="connsiteX4" fmla="*/ 2175873 w 2198455"/>
                <a:gd name="connsiteY4" fmla="*/ 1560355 h 2773787"/>
                <a:gd name="connsiteX5" fmla="*/ 1726759 w 2198455"/>
                <a:gd name="connsiteY5" fmla="*/ 199471 h 2773787"/>
                <a:gd name="connsiteX6" fmla="*/ 1124918 w 2198455"/>
                <a:gd name="connsiteY6" fmla="*/ 29922 h 277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8455" h="2773787">
                  <a:moveTo>
                    <a:pt x="1124918" y="29922"/>
                  </a:moveTo>
                  <a:cubicBezTo>
                    <a:pt x="901695" y="143130"/>
                    <a:pt x="1033340" y="482757"/>
                    <a:pt x="823927" y="902108"/>
                  </a:cubicBezTo>
                  <a:cubicBezTo>
                    <a:pt x="551462" y="1447694"/>
                    <a:pt x="62809" y="1405122"/>
                    <a:pt x="5403" y="1748696"/>
                  </a:cubicBezTo>
                  <a:cubicBezTo>
                    <a:pt x="-62641" y="2155914"/>
                    <a:pt x="522582" y="2821679"/>
                    <a:pt x="1164694" y="2771061"/>
                  </a:cubicBezTo>
                  <a:cubicBezTo>
                    <a:pt x="1822661" y="2719184"/>
                    <a:pt x="2109808" y="1949062"/>
                    <a:pt x="2175873" y="1560355"/>
                  </a:cubicBezTo>
                  <a:cubicBezTo>
                    <a:pt x="2254500" y="1097742"/>
                    <a:pt x="2133213" y="509206"/>
                    <a:pt x="1726759" y="199471"/>
                  </a:cubicBezTo>
                  <a:cubicBezTo>
                    <a:pt x="1686100" y="168472"/>
                    <a:pt x="1352691" y="-85600"/>
                    <a:pt x="1124918" y="29922"/>
                  </a:cubicBezTo>
                  <a:close/>
                </a:path>
              </a:pathLst>
            </a:custGeom>
            <a:solidFill>
              <a:schemeClr val="accent2">
                <a:lumMod val="60000"/>
                <a:lumOff val="40000"/>
              </a:schemeClr>
            </a:solidFill>
            <a:ln w="10755" cap="flat">
              <a:noFill/>
              <a:prstDash val="solid"/>
              <a:miter/>
            </a:ln>
          </p:spPr>
          <p:txBody>
            <a:bodyPr rtlCol="0" anchor="ctr"/>
            <a:lstStyle/>
            <a:p>
              <a:endParaRPr lang="en-US"/>
            </a:p>
          </p:txBody>
        </p:sp>
      </p:grpSp>
    </p:spTree>
    <p:extLst>
      <p:ext uri="{BB962C8B-B14F-4D97-AF65-F5344CB8AC3E}">
        <p14:creationId xmlns:p14="http://schemas.microsoft.com/office/powerpoint/2010/main" val="588515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An organic corner shape">
            <a:extLst>
              <a:ext uri="{FF2B5EF4-FFF2-40B4-BE49-F238E27FC236}">
                <a16:creationId xmlns:a16="http://schemas.microsoft.com/office/drawing/2014/main" id="{9131DCF5-AAB5-AA62-7CD8-C0EAC48624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0" y="1302324"/>
            <a:ext cx="5555676" cy="5555676"/>
          </a:xfrm>
          <a:prstGeom prst="rect">
            <a:avLst/>
          </a:prstGeom>
        </p:spPr>
      </p:pic>
      <p:sp>
        <p:nvSpPr>
          <p:cNvPr id="2" name="Title 1">
            <a:extLst>
              <a:ext uri="{FF2B5EF4-FFF2-40B4-BE49-F238E27FC236}">
                <a16:creationId xmlns:a16="http://schemas.microsoft.com/office/drawing/2014/main" id="{AD978EF1-07AA-CB02-9403-EDFF597F20F6}"/>
              </a:ext>
            </a:extLst>
          </p:cNvPr>
          <p:cNvSpPr>
            <a:spLocks noGrp="1"/>
          </p:cNvSpPr>
          <p:nvPr>
            <p:ph type="title"/>
          </p:nvPr>
        </p:nvSpPr>
        <p:spPr/>
        <p:txBody>
          <a:bodyPr/>
          <a:lstStyle/>
          <a:p>
            <a:r>
              <a:rPr lang="en-US">
                <a:latin typeface="Tw Cen MT" panose="020B0602020104020603" pitchFamily="34" charset="0"/>
              </a:rPr>
              <a:t>Next Steps</a:t>
            </a:r>
          </a:p>
        </p:txBody>
      </p:sp>
      <p:sp>
        <p:nvSpPr>
          <p:cNvPr id="4" name="Content Placeholder 3">
            <a:extLst>
              <a:ext uri="{FF2B5EF4-FFF2-40B4-BE49-F238E27FC236}">
                <a16:creationId xmlns:a16="http://schemas.microsoft.com/office/drawing/2014/main" id="{6B631C30-5B11-BD52-B275-2416458B2A46}"/>
              </a:ext>
            </a:extLst>
          </p:cNvPr>
          <p:cNvSpPr>
            <a:spLocks noGrp="1"/>
          </p:cNvSpPr>
          <p:nvPr>
            <p:ph sz="half" idx="2"/>
          </p:nvPr>
        </p:nvSpPr>
        <p:spPr>
          <a:xfrm>
            <a:off x="785864" y="1820049"/>
            <a:ext cx="9539624" cy="3684588"/>
          </a:xfrm>
        </p:spPr>
        <p:txBody>
          <a:bodyPr>
            <a:normAutofit/>
          </a:bodyPr>
          <a:lstStyle/>
          <a:p>
            <a:r>
              <a:rPr lang="en-US" sz="3600" dirty="0">
                <a:latin typeface="Avenir Next LT Pro" panose="020B0504020202020204" pitchFamily="34" charset="0"/>
              </a:rPr>
              <a:t>Looking for students</a:t>
            </a:r>
          </a:p>
          <a:p>
            <a:r>
              <a:rPr lang="en-US" sz="3600" dirty="0">
                <a:latin typeface="Avenir Next LT Pro" panose="020B0504020202020204" pitchFamily="34" charset="0"/>
              </a:rPr>
              <a:t>Wrap up research phase</a:t>
            </a:r>
          </a:p>
          <a:p>
            <a:r>
              <a:rPr lang="en-US" sz="3600" dirty="0">
                <a:latin typeface="Avenir Next LT Pro" panose="020B0504020202020204" pitchFamily="34" charset="0"/>
              </a:rPr>
              <a:t>Begin design phase &amp; proposal writing</a:t>
            </a:r>
          </a:p>
          <a:p>
            <a:r>
              <a:rPr lang="en-US" sz="3600" dirty="0">
                <a:latin typeface="Avenir Next LT Pro" panose="020B0504020202020204" pitchFamily="34" charset="0"/>
              </a:rPr>
              <a:t>Create schedule for meetings (with supervisors and lab)</a:t>
            </a:r>
          </a:p>
        </p:txBody>
      </p:sp>
      <p:sp>
        <p:nvSpPr>
          <p:cNvPr id="11" name="Freeform: Shape 10">
            <a:extLst>
              <a:ext uri="{FF2B5EF4-FFF2-40B4-BE49-F238E27FC236}">
                <a16:creationId xmlns:a16="http://schemas.microsoft.com/office/drawing/2014/main" id="{241B3769-4E16-7DD6-7DD5-C46B39F1064A}"/>
              </a:ext>
            </a:extLst>
          </p:cNvPr>
          <p:cNvSpPr/>
          <p:nvPr/>
        </p:nvSpPr>
        <p:spPr>
          <a:xfrm rot="10423367">
            <a:off x="10241428" y="-323719"/>
            <a:ext cx="2376792" cy="1984111"/>
          </a:xfrm>
          <a:custGeom>
            <a:avLst/>
            <a:gdLst>
              <a:gd name="connsiteX0" fmla="*/ 529996 w 2376792"/>
              <a:gd name="connsiteY0" fmla="*/ 1887162 h 1984111"/>
              <a:gd name="connsiteX1" fmla="*/ 2325354 w 2376792"/>
              <a:gd name="connsiteY1" fmla="*/ 1312538 h 1984111"/>
              <a:gd name="connsiteX2" fmla="*/ 1630991 w 2376792"/>
              <a:gd name="connsiteY2" fmla="*/ 45027 h 1984111"/>
              <a:gd name="connsiteX3" fmla="*/ 51612 w 2376792"/>
              <a:gd name="connsiteY3" fmla="*/ 796731 h 1984111"/>
              <a:gd name="connsiteX4" fmla="*/ 529996 w 2376792"/>
              <a:gd name="connsiteY4" fmla="*/ 1887162 h 19841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792" h="1984111">
                <a:moveTo>
                  <a:pt x="529996" y="1887162"/>
                </a:moveTo>
                <a:cubicBezTo>
                  <a:pt x="1186145" y="2100056"/>
                  <a:pt x="2172735" y="1985261"/>
                  <a:pt x="2325354" y="1312538"/>
                </a:cubicBezTo>
                <a:cubicBezTo>
                  <a:pt x="2477973" y="639816"/>
                  <a:pt x="2303713" y="197637"/>
                  <a:pt x="1630991" y="45027"/>
                </a:cubicBezTo>
                <a:cubicBezTo>
                  <a:pt x="958268" y="-107582"/>
                  <a:pt x="204231" y="124009"/>
                  <a:pt x="51612" y="796731"/>
                </a:cubicBezTo>
                <a:cubicBezTo>
                  <a:pt x="-101007" y="1469453"/>
                  <a:pt x="92589" y="1745240"/>
                  <a:pt x="529996" y="1887162"/>
                </a:cubicBezTo>
                <a:close/>
              </a:path>
            </a:pathLst>
          </a:custGeom>
          <a:solidFill>
            <a:schemeClr val="accent2">
              <a:lumMod val="60000"/>
              <a:lumOff val="40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497DE05-86D5-579E-F3F4-9983212936CE}"/>
              </a:ext>
            </a:extLst>
          </p:cNvPr>
          <p:cNvSpPr/>
          <p:nvPr/>
        </p:nvSpPr>
        <p:spPr>
          <a:xfrm rot="10423367">
            <a:off x="8972954" y="-303480"/>
            <a:ext cx="2080923" cy="1734461"/>
          </a:xfrm>
          <a:custGeom>
            <a:avLst/>
            <a:gdLst>
              <a:gd name="connsiteX0" fmla="*/ 280113 w 2080923"/>
              <a:gd name="connsiteY0" fmla="*/ 1398424 h 1734461"/>
              <a:gd name="connsiteX1" fmla="*/ 1879332 w 2080923"/>
              <a:gd name="connsiteY1" fmla="*/ 1425046 h 1734461"/>
              <a:gd name="connsiteX2" fmla="*/ 1666143 w 2080923"/>
              <a:gd name="connsiteY2" fmla="*/ 217429 h 1734461"/>
              <a:gd name="connsiteX3" fmla="*/ 192330 w 2080923"/>
              <a:gd name="connsiteY3" fmla="*/ 391879 h 1734461"/>
              <a:gd name="connsiteX4" fmla="*/ 280113 w 2080923"/>
              <a:gd name="connsiteY4" fmla="*/ 1398424 h 1734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0923" h="1734461">
                <a:moveTo>
                  <a:pt x="280113" y="1398424"/>
                </a:moveTo>
                <a:cubicBezTo>
                  <a:pt x="749514" y="1748039"/>
                  <a:pt x="1573646" y="1924194"/>
                  <a:pt x="1879332" y="1425046"/>
                </a:cubicBezTo>
                <a:cubicBezTo>
                  <a:pt x="2185018" y="925898"/>
                  <a:pt x="2165273" y="523114"/>
                  <a:pt x="1666143" y="217429"/>
                </a:cubicBezTo>
                <a:cubicBezTo>
                  <a:pt x="1167014" y="-88257"/>
                  <a:pt x="498007" y="-107269"/>
                  <a:pt x="192330" y="391879"/>
                </a:cubicBezTo>
                <a:cubicBezTo>
                  <a:pt x="-113346" y="891027"/>
                  <a:pt x="-32812" y="1165347"/>
                  <a:pt x="280113" y="1398424"/>
                </a:cubicBezTo>
                <a:close/>
              </a:path>
            </a:pathLst>
          </a:custGeom>
          <a:solidFill>
            <a:schemeClr val="bg1">
              <a:lumMod val="8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C76564A-AD60-969E-6418-B805B0DED6C2}"/>
              </a:ext>
            </a:extLst>
          </p:cNvPr>
          <p:cNvSpPr/>
          <p:nvPr/>
        </p:nvSpPr>
        <p:spPr>
          <a:xfrm rot="10423367">
            <a:off x="8620258" y="-179943"/>
            <a:ext cx="841428" cy="554914"/>
          </a:xfrm>
          <a:custGeom>
            <a:avLst/>
            <a:gdLst>
              <a:gd name="connsiteX0" fmla="*/ 829334 w 841428"/>
              <a:gd name="connsiteY0" fmla="*/ 412686 h 554914"/>
              <a:gd name="connsiteX1" fmla="*/ 571864 w 841428"/>
              <a:gd name="connsiteY1" fmla="*/ 17960 h 554914"/>
              <a:gd name="connsiteX2" fmla="*/ 4012 w 841428"/>
              <a:gd name="connsiteY2" fmla="*/ 415934 h 554914"/>
              <a:gd name="connsiteX3" fmla="*/ 829334 w 841428"/>
              <a:gd name="connsiteY3" fmla="*/ 412686 h 554914"/>
            </a:gdLst>
            <a:ahLst/>
            <a:cxnLst>
              <a:cxn ang="0">
                <a:pos x="connsiteX0" y="connsiteY0"/>
              </a:cxn>
              <a:cxn ang="0">
                <a:pos x="connsiteX1" y="connsiteY1"/>
              </a:cxn>
              <a:cxn ang="0">
                <a:pos x="connsiteX2" y="connsiteY2"/>
              </a:cxn>
              <a:cxn ang="0">
                <a:pos x="connsiteX3" y="connsiteY3"/>
              </a:cxn>
            </a:cxnLst>
            <a:rect l="l" t="t" r="r" b="b"/>
            <a:pathLst>
              <a:path w="841428" h="554914">
                <a:moveTo>
                  <a:pt x="829334" y="412686"/>
                </a:moveTo>
                <a:cubicBezTo>
                  <a:pt x="883256" y="294881"/>
                  <a:pt x="749658" y="79349"/>
                  <a:pt x="571864" y="17960"/>
                </a:cubicBezTo>
                <a:cubicBezTo>
                  <a:pt x="275141" y="-84500"/>
                  <a:pt x="-39250" y="278831"/>
                  <a:pt x="4012" y="415934"/>
                </a:cubicBezTo>
                <a:cubicBezTo>
                  <a:pt x="58038" y="587184"/>
                  <a:pt x="736304" y="615949"/>
                  <a:pt x="829334" y="412686"/>
                </a:cubicBezTo>
                <a:close/>
              </a:path>
            </a:pathLst>
          </a:custGeom>
          <a:solidFill>
            <a:schemeClr val="accent5"/>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2642884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9700262-f23e-42d5-a390-ee7b7baf4dd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D4DC409E694B459B5B3E07B9EE0912" ma:contentTypeVersion="12" ma:contentTypeDescription="Create a new document." ma:contentTypeScope="" ma:versionID="2d328267ecfbaaf6d9be80c50c3dd222">
  <xsd:schema xmlns:xsd="http://www.w3.org/2001/XMLSchema" xmlns:xs="http://www.w3.org/2001/XMLSchema" xmlns:p="http://schemas.microsoft.com/office/2006/metadata/properties" xmlns:ns2="19700262-f23e-42d5-a390-ee7b7baf4dd3" xmlns:ns3="b264050d-de5b-4c91-a7b8-a2d874373213" targetNamespace="http://schemas.microsoft.com/office/2006/metadata/properties" ma:root="true" ma:fieldsID="c9e685218f409fc4360bc4aa9f60bded" ns2:_="" ns3:_="">
    <xsd:import namespace="19700262-f23e-42d5-a390-ee7b7baf4dd3"/>
    <xsd:import namespace="b264050d-de5b-4c91-a7b8-a2d87437321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700262-f23e-42d5-a390-ee7b7baf4d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0f643bf9-c92d-4565-8aae-71318312e3e4" ma:termSetId="09814cd3-568e-fe90-9814-8d621ff8fb84" ma:anchorId="fba54fb3-c3e1-fe81-a776-ca4b69148c4d" ma:open="true" ma:isKeyword="false">
      <xsd:complexType>
        <xsd:sequence>
          <xsd:element ref="pc:Terms" minOccurs="0" maxOccurs="1"/>
        </xsd:sequence>
      </xsd:complex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64050d-de5b-4c91-a7b8-a2d87437321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43A0D7-E0EF-4A5D-BA90-6CFC8FD47F5C}">
  <ds:schemaRefs>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http://www.w3.org/XML/1998/namespace"/>
    <ds:schemaRef ds:uri="http://purl.org/dc/terms/"/>
    <ds:schemaRef ds:uri="19700262-f23e-42d5-a390-ee7b7baf4dd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95294CA-3CC2-4E1E-91DD-23B61E19AF7A}">
  <ds:schemaRefs>
    <ds:schemaRef ds:uri="http://schemas.microsoft.com/sharepoint/v3/contenttype/forms"/>
  </ds:schemaRefs>
</ds:datastoreItem>
</file>

<file path=customXml/itemProps3.xml><?xml version="1.0" encoding="utf-8"?>
<ds:datastoreItem xmlns:ds="http://schemas.openxmlformats.org/officeDocument/2006/customXml" ds:itemID="{BE4C5F79-3AE5-4740-A535-E1464ECA4CE8}"/>
</file>

<file path=docProps/app.xml><?xml version="1.0" encoding="utf-8"?>
<Properties xmlns="http://schemas.openxmlformats.org/officeDocument/2006/extended-properties" xmlns:vt="http://schemas.openxmlformats.org/officeDocument/2006/docPropsVTypes">
  <TotalTime>18</TotalTime>
  <Words>558</Words>
  <Application>Microsoft Office PowerPoint</Application>
  <PresentationFormat>Widescreen</PresentationFormat>
  <Paragraphs>124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 Next LT Pro</vt:lpstr>
      <vt:lpstr>Calibri</vt:lpstr>
      <vt:lpstr>Calibri Light</vt:lpstr>
      <vt:lpstr>Tw Cen MT</vt:lpstr>
      <vt:lpstr>Office Theme</vt:lpstr>
      <vt:lpstr>Wind Turbine Ground Vibration Simulator and Sensor</vt:lpstr>
      <vt:lpstr>Agenda</vt:lpstr>
      <vt:lpstr>Introductions</vt:lpstr>
      <vt:lpstr>Background</vt:lpstr>
      <vt:lpstr>Scope</vt:lpstr>
      <vt:lpstr>Plan</vt:lpstr>
      <vt:lpstr>Collaboration</vt:lpstr>
      <vt:lpstr>Questions?</vt:lpstr>
      <vt:lpstr>Next Steps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the Effects of Wind Turbines on the Development of Turtle Eggs</dc:title>
  <dc:creator>Meia Pipa</dc:creator>
  <cp:lastModifiedBy>Meia Copeland</cp:lastModifiedBy>
  <cp:revision>32</cp:revision>
  <dcterms:created xsi:type="dcterms:W3CDTF">2022-08-23T15:49:48Z</dcterms:created>
  <dcterms:modified xsi:type="dcterms:W3CDTF">2023-01-11T00:31:08Z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0x01010014D4DC409E694B459B5B3E07B9EE0912</vt:lpwstr>
  </property>
  <property fmtid="{D5CDD505-2E9C-101B-9397-08002B2CF9AE}" pid="3" name="MediaServiceImageTags">
    <vt:lpwstr/>
  </property>
</Properties>
</file>