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FC0A8-AD03-4197-A9A9-74104E81F73A}" v="43" dt="2023-01-16T17:51:05.085"/>
    <p1510:client id="{B6ED68EF-A6D5-2C72-2BA2-E607C8C61D00}" v="172" dt="2023-01-16T19:05:13.521"/>
    <p1510:client id="{F6415B0C-EC6E-4429-AED2-356A2D9B75CA}" v="56" dt="2023-01-16T19:01:22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Zeyada" userId="S::marwanzeyada@cmail.carleton.ca::7678cca7-e273-4965-bd3a-e5917e156125" providerId="AD" clId="Web-{82817C1D-8E5E-4C2B-9DD3-C45D95B0F390}"/>
    <pc:docChg chg="modSld">
      <pc:chgData name="Marwan Zeyada" userId="S::marwanzeyada@cmail.carleton.ca::7678cca7-e273-4965-bd3a-e5917e156125" providerId="AD" clId="Web-{82817C1D-8E5E-4C2B-9DD3-C45D95B0F390}" dt="2022-11-21T19:07:53.814" v="12" actId="20577"/>
      <pc:docMkLst>
        <pc:docMk/>
      </pc:docMkLst>
      <pc:sldChg chg="modSp">
        <pc:chgData name="Marwan Zeyada" userId="S::marwanzeyada@cmail.carleton.ca::7678cca7-e273-4965-bd3a-e5917e156125" providerId="AD" clId="Web-{82817C1D-8E5E-4C2B-9DD3-C45D95B0F390}" dt="2022-11-21T19:07:53.814" v="12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82817C1D-8E5E-4C2B-9DD3-C45D95B0F390}" dt="2022-11-21T19:07:45.205" v="9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arwan Zeyada" userId="S::marwanzeyada@cmail.carleton.ca::7678cca7-e273-4965-bd3a-e5917e156125" providerId="AD" clId="Web-{82817C1D-8E5E-4C2B-9DD3-C45D95B0F390}" dt="2022-11-21T19:07:36.892" v="8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arwan Zeyada" userId="S::marwanzeyada@cmail.carleton.ca::7678cca7-e273-4965-bd3a-e5917e156125" providerId="AD" clId="Web-{82817C1D-8E5E-4C2B-9DD3-C45D95B0F390}" dt="2022-11-21T19:07:53.814" v="12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Shawaiz  Khan" userId="8cf416dc-32ef-432f-9796-aabe3feaf08a" providerId="ADAL" clId="{F2CB4871-E696-5742-A6BA-5BB7D8FA5126}"/>
    <pc:docChg chg="modSld">
      <pc:chgData name="Shawaiz  Khan" userId="8cf416dc-32ef-432f-9796-aabe3feaf08a" providerId="ADAL" clId="{F2CB4871-E696-5742-A6BA-5BB7D8FA5126}" dt="2022-11-07T18:37:48.492" v="79" actId="20577"/>
      <pc:docMkLst>
        <pc:docMk/>
      </pc:docMkLst>
      <pc:sldChg chg="modSp">
        <pc:chgData name="Shawaiz  Khan" userId="8cf416dc-32ef-432f-9796-aabe3feaf08a" providerId="ADAL" clId="{F2CB4871-E696-5742-A6BA-5BB7D8FA5126}" dt="2022-11-07T18:37:48.492" v="79" actId="20577"/>
        <pc:sldMkLst>
          <pc:docMk/>
          <pc:sldMk cId="2326967004" sldId="259"/>
        </pc:sldMkLst>
        <pc:spChg chg="mod">
          <ac:chgData name="Shawaiz  Khan" userId="8cf416dc-32ef-432f-9796-aabe3feaf08a" providerId="ADAL" clId="{F2CB4871-E696-5742-A6BA-5BB7D8FA5126}" dt="2022-11-07T18:37:48.492" v="79" actId="20577"/>
          <ac:spMkLst>
            <pc:docMk/>
            <pc:sldMk cId="2326967004" sldId="259"/>
            <ac:spMk id="2" creationId="{03C76759-3440-8F34-112A-7C3A61C44260}"/>
          </ac:spMkLst>
        </pc:spChg>
      </pc:sldChg>
    </pc:docChg>
  </pc:docChgLst>
  <pc:docChgLst>
    <pc:chgData name="Meia Copeland" userId="492d41b6-d912-4fc8-bc2c-3956082acbf7" providerId="ADAL" clId="{16A58182-E43F-47A6-A713-A145CDC3A7A8}"/>
    <pc:docChg chg="custSel delSld modSld">
      <pc:chgData name="Meia Copeland" userId="492d41b6-d912-4fc8-bc2c-3956082acbf7" providerId="ADAL" clId="{16A58182-E43F-47A6-A713-A145CDC3A7A8}" dt="2022-10-31T18:31:03.993" v="1012" actId="20577"/>
      <pc:docMkLst>
        <pc:docMk/>
      </pc:docMkLst>
      <pc:sldChg chg="modSp mod modNotesTx">
        <pc:chgData name="Meia Copeland" userId="492d41b6-d912-4fc8-bc2c-3956082acbf7" providerId="ADAL" clId="{16A58182-E43F-47A6-A713-A145CDC3A7A8}" dt="2022-10-31T18:31:03.993" v="1012" actId="20577"/>
        <pc:sldMkLst>
          <pc:docMk/>
          <pc:sldMk cId="3868325733" sldId="257"/>
        </pc:sldMkLst>
        <pc:spChg chg="mod">
          <ac:chgData name="Meia Copeland" userId="492d41b6-d912-4fc8-bc2c-3956082acbf7" providerId="ADAL" clId="{16A58182-E43F-47A6-A713-A145CDC3A7A8}" dt="2022-10-31T15:22:26.368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16A58182-E43F-47A6-A713-A145CDC3A7A8}" dt="2022-10-31T18:31:03.993" v="1012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16A58182-E43F-47A6-A713-A145CDC3A7A8}" dt="2022-10-31T16:28:33.144" v="86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delSp modSp mod modNotesTx">
        <pc:chgData name="Meia Copeland" userId="492d41b6-d912-4fc8-bc2c-3956082acbf7" providerId="ADAL" clId="{16A58182-E43F-47A6-A713-A145CDC3A7A8}" dt="2022-10-31T16:54:00.757" v="967" actId="20577"/>
        <pc:sldMkLst>
          <pc:docMk/>
          <pc:sldMk cId="2724652159" sldId="258"/>
        </pc:sldMkLst>
        <pc:spChg chg="mod">
          <ac:chgData name="Meia Copeland" userId="492d41b6-d912-4fc8-bc2c-3956082acbf7" providerId="ADAL" clId="{16A58182-E43F-47A6-A713-A145CDC3A7A8}" dt="2022-10-31T16:37:24.135" v="102" actId="20577"/>
          <ac:spMkLst>
            <pc:docMk/>
            <pc:sldMk cId="2724652159" sldId="258"/>
            <ac:spMk id="2" creationId="{AD978EF1-07AA-CB02-9403-EDFF597F20F6}"/>
          </ac:spMkLst>
        </pc:spChg>
        <pc:spChg chg="del mod">
          <ac:chgData name="Meia Copeland" userId="492d41b6-d912-4fc8-bc2c-3956082acbf7" providerId="ADAL" clId="{16A58182-E43F-47A6-A713-A145CDC3A7A8}" dt="2022-10-31T16:43:43.808" v="798" actId="478"/>
          <ac:spMkLst>
            <pc:docMk/>
            <pc:sldMk cId="2724652159" sldId="258"/>
            <ac:spMk id="3" creationId="{3B6B60EF-91F3-CD19-BB22-6769A40FF6AA}"/>
          </ac:spMkLst>
        </pc:spChg>
        <pc:spChg chg="del">
          <ac:chgData name="Meia Copeland" userId="492d41b6-d912-4fc8-bc2c-3956082acbf7" providerId="ADAL" clId="{16A58182-E43F-47A6-A713-A145CDC3A7A8}" dt="2022-10-31T16:37:26.859" v="105" actId="478"/>
          <ac:spMkLst>
            <pc:docMk/>
            <pc:sldMk cId="2724652159" sldId="258"/>
            <ac:spMk id="8" creationId="{F00D458E-C5B7-3B17-BCB7-2B570E87C9B5}"/>
          </ac:spMkLst>
        </pc:spChg>
        <pc:spChg chg="mod">
          <ac:chgData name="Meia Copeland" userId="492d41b6-d912-4fc8-bc2c-3956082acbf7" providerId="ADAL" clId="{16A58182-E43F-47A6-A713-A145CDC3A7A8}" dt="2022-10-31T16:54:00.757" v="967" actId="20577"/>
          <ac:spMkLst>
            <pc:docMk/>
            <pc:sldMk cId="2724652159" sldId="258"/>
            <ac:spMk id="14" creationId="{EC3F9418-17A9-6131-1AC2-396F97266FB6}"/>
          </ac:spMkLst>
        </pc:spChg>
        <pc:picChg chg="del">
          <ac:chgData name="Meia Copeland" userId="492d41b6-d912-4fc8-bc2c-3956082acbf7" providerId="ADAL" clId="{16A58182-E43F-47A6-A713-A145CDC3A7A8}" dt="2022-10-31T16:37:25.245" v="103" actId="478"/>
          <ac:picMkLst>
            <pc:docMk/>
            <pc:sldMk cId="2724652159" sldId="258"/>
            <ac:picMk id="5" creationId="{110E2D35-FFDB-1976-7F25-77DFD30DB19A}"/>
          </ac:picMkLst>
        </pc:picChg>
        <pc:picChg chg="del">
          <ac:chgData name="Meia Copeland" userId="492d41b6-d912-4fc8-bc2c-3956082acbf7" providerId="ADAL" clId="{16A58182-E43F-47A6-A713-A145CDC3A7A8}" dt="2022-10-31T16:37:25.554" v="104" actId="478"/>
          <ac:picMkLst>
            <pc:docMk/>
            <pc:sldMk cId="2724652159" sldId="258"/>
            <ac:picMk id="10" creationId="{5BC6834F-181A-AC99-6CAF-2BEB147A89FB}"/>
          </ac:picMkLst>
        </pc:picChg>
      </pc:sldChg>
      <pc:sldChg chg="modSp mod">
        <pc:chgData name="Meia Copeland" userId="492d41b6-d912-4fc8-bc2c-3956082acbf7" providerId="ADAL" clId="{16A58182-E43F-47A6-A713-A145CDC3A7A8}" dt="2022-10-31T18:30:37.983" v="982" actId="1076"/>
        <pc:sldMkLst>
          <pc:docMk/>
          <pc:sldMk cId="2326967004" sldId="259"/>
        </pc:sldMkLst>
        <pc:spChg chg="mod">
          <ac:chgData name="Meia Copeland" userId="492d41b6-d912-4fc8-bc2c-3956082acbf7" providerId="ADAL" clId="{16A58182-E43F-47A6-A713-A145CDC3A7A8}" dt="2022-10-31T18:30:37.983" v="982" actId="1076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16A58182-E43F-47A6-A713-A145CDC3A7A8}" dt="2022-10-31T16:54:16.937" v="981" actId="20577"/>
          <ac:spMkLst>
            <pc:docMk/>
            <pc:sldMk cId="2326967004" sldId="259"/>
            <ac:spMk id="7" creationId="{E935F650-4161-FC87-D8DB-8A5D93A44EE7}"/>
          </ac:spMkLst>
        </pc:spChg>
        <pc:spChg chg="mod">
          <ac:chgData name="Meia Copeland" userId="492d41b6-d912-4fc8-bc2c-3956082acbf7" providerId="ADAL" clId="{16A58182-E43F-47A6-A713-A145CDC3A7A8}" dt="2022-10-31T15:22:54.476" v="56" actId="27636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eia Copeland" userId="492d41b6-d912-4fc8-bc2c-3956082acbf7" providerId="ADAL" clId="{16A58182-E43F-47A6-A713-A145CDC3A7A8}" dt="2022-10-31T15:22:56.015" v="57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eia Copeland" userId="492d41b6-d912-4fc8-bc2c-3956082acbf7" providerId="ADAL" clId="{16A58182-E43F-47A6-A713-A145CDC3A7A8}" dt="2022-10-31T15:22:59.322" v="60" actId="20577"/>
          <ac:spMkLst>
            <pc:docMk/>
            <pc:sldMk cId="2326967004" sldId="259"/>
            <ac:spMk id="19" creationId="{20AD1DF7-2EC7-D1CD-358B-DC5F611CC811}"/>
          </ac:spMkLst>
        </pc:spChg>
        <pc:spChg chg="mod">
          <ac:chgData name="Meia Copeland" userId="492d41b6-d912-4fc8-bc2c-3956082acbf7" providerId="ADAL" clId="{16A58182-E43F-47A6-A713-A145CDC3A7A8}" dt="2022-10-31T15:22:58.122" v="59" actId="27636"/>
          <ac:spMkLst>
            <pc:docMk/>
            <pc:sldMk cId="2326967004" sldId="259"/>
            <ac:spMk id="20" creationId="{225F3BE8-605D-6AF1-CF52-B3C91C0B157E}"/>
          </ac:spMkLst>
        </pc:spChg>
      </pc:sldChg>
      <pc:sldChg chg="del">
        <pc:chgData name="Meia Copeland" userId="492d41b6-d912-4fc8-bc2c-3956082acbf7" providerId="ADAL" clId="{16A58182-E43F-47A6-A713-A145CDC3A7A8}" dt="2022-10-31T16:37:05.880" v="87" actId="47"/>
        <pc:sldMkLst>
          <pc:docMk/>
          <pc:sldMk cId="2360303099" sldId="260"/>
        </pc:sldMkLst>
      </pc:sldChg>
      <pc:sldChg chg="del">
        <pc:chgData name="Meia Copeland" userId="492d41b6-d912-4fc8-bc2c-3956082acbf7" providerId="ADAL" clId="{16A58182-E43F-47A6-A713-A145CDC3A7A8}" dt="2022-10-31T16:37:06.708" v="88" actId="47"/>
        <pc:sldMkLst>
          <pc:docMk/>
          <pc:sldMk cId="3097875899" sldId="261"/>
        </pc:sldMkLst>
      </pc:sldChg>
    </pc:docChg>
  </pc:docChgLst>
  <pc:docChgLst>
    <pc:chgData name="Meia Copeland" userId="492d41b6-d912-4fc8-bc2c-3956082acbf7" providerId="ADAL" clId="{74DF3EB1-9400-496A-A647-293EED244FF4}"/>
    <pc:docChg chg="custSel delSld modSld">
      <pc:chgData name="Meia Copeland" userId="492d41b6-d912-4fc8-bc2c-3956082acbf7" providerId="ADAL" clId="{74DF3EB1-9400-496A-A647-293EED244FF4}" dt="2023-01-09T17:59:47.473" v="226" actId="20577"/>
      <pc:docMkLst>
        <pc:docMk/>
      </pc:docMkLst>
      <pc:sldChg chg="modSp mod">
        <pc:chgData name="Meia Copeland" userId="492d41b6-d912-4fc8-bc2c-3956082acbf7" providerId="ADAL" clId="{74DF3EB1-9400-496A-A647-293EED244FF4}" dt="2023-01-09T17:59:47.473" v="226" actId="20577"/>
        <pc:sldMkLst>
          <pc:docMk/>
          <pc:sldMk cId="3868325733" sldId="257"/>
        </pc:sldMkLst>
        <pc:spChg chg="mod">
          <ac:chgData name="Meia Copeland" userId="492d41b6-d912-4fc8-bc2c-3956082acbf7" providerId="ADAL" clId="{74DF3EB1-9400-496A-A647-293EED244FF4}" dt="2023-01-09T17:57:03.572" v="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74DF3EB1-9400-496A-A647-293EED244FF4}" dt="2023-01-09T17:57:19.383" v="46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74DF3EB1-9400-496A-A647-293EED244FF4}" dt="2023-01-09T17:57:28.515" v="84" actId="1037"/>
          <ac:spMkLst>
            <pc:docMk/>
            <pc:sldMk cId="3868325733" sldId="257"/>
            <ac:spMk id="17" creationId="{068B2BF0-96CE-D291-3560-307658385600}"/>
          </ac:spMkLst>
        </pc:spChg>
        <pc:spChg chg="mod">
          <ac:chgData name="Meia Copeland" userId="492d41b6-d912-4fc8-bc2c-3956082acbf7" providerId="ADAL" clId="{74DF3EB1-9400-496A-A647-293EED244FF4}" dt="2023-01-09T17:59:47.473" v="226" actId="20577"/>
          <ac:spMkLst>
            <pc:docMk/>
            <pc:sldMk cId="3868325733" sldId="257"/>
            <ac:spMk id="18" creationId="{03EEC38B-94E7-CCA0-D60D-9104499271C7}"/>
          </ac:spMkLst>
        </pc:spChg>
        <pc:picChg chg="mod">
          <ac:chgData name="Meia Copeland" userId="492d41b6-d912-4fc8-bc2c-3956082acbf7" providerId="ADAL" clId="{74DF3EB1-9400-496A-A647-293EED244FF4}" dt="2023-01-09T17:57:23.123" v="65" actId="1037"/>
          <ac:picMkLst>
            <pc:docMk/>
            <pc:sldMk cId="3868325733" sldId="257"/>
            <ac:picMk id="16" creationId="{BE41BA53-8208-14B3-15A2-DD4828A010F9}"/>
          </ac:picMkLst>
        </pc:picChg>
      </pc:sldChg>
      <pc:sldChg chg="del">
        <pc:chgData name="Meia Copeland" userId="492d41b6-d912-4fc8-bc2c-3956082acbf7" providerId="ADAL" clId="{74DF3EB1-9400-496A-A647-293EED244FF4}" dt="2023-01-09T17:57:53.858" v="130" actId="47"/>
        <pc:sldMkLst>
          <pc:docMk/>
          <pc:sldMk cId="2724652159" sldId="258"/>
        </pc:sldMkLst>
      </pc:sldChg>
      <pc:sldChg chg="addSp delSp modSp mod">
        <pc:chgData name="Meia Copeland" userId="492d41b6-d912-4fc8-bc2c-3956082acbf7" providerId="ADAL" clId="{74DF3EB1-9400-496A-A647-293EED244FF4}" dt="2023-01-09T17:59:04.185" v="148" actId="255"/>
        <pc:sldMkLst>
          <pc:docMk/>
          <pc:sldMk cId="2326967004" sldId="259"/>
        </pc:sldMkLst>
        <pc:spChg chg="del mod">
          <ac:chgData name="Meia Copeland" userId="492d41b6-d912-4fc8-bc2c-3956082acbf7" providerId="ADAL" clId="{74DF3EB1-9400-496A-A647-293EED244FF4}" dt="2023-01-09T17:58:55.579" v="145" actId="478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Meia Copeland" userId="492d41b6-d912-4fc8-bc2c-3956082acbf7" providerId="ADAL" clId="{74DF3EB1-9400-496A-A647-293EED244FF4}" dt="2023-01-09T17:58:34.133" v="141" actId="255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74DF3EB1-9400-496A-A647-293EED244FF4}" dt="2023-01-09T17:58:42.095" v="143" actId="1076"/>
          <ac:spMkLst>
            <pc:docMk/>
            <pc:sldMk cId="2326967004" sldId="259"/>
            <ac:spMk id="5" creationId="{3DFB53A6-A3C1-DF5C-0BF2-1E760514E689}"/>
          </ac:spMkLst>
        </pc:spChg>
        <pc:spChg chg="del">
          <ac:chgData name="Meia Copeland" userId="492d41b6-d912-4fc8-bc2c-3956082acbf7" providerId="ADAL" clId="{74DF3EB1-9400-496A-A647-293EED244FF4}" dt="2023-01-09T17:58:52.766" v="144" actId="478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eia Copeland" userId="492d41b6-d912-4fc8-bc2c-3956082acbf7" providerId="ADAL" clId="{74DF3EB1-9400-496A-A647-293EED244FF4}" dt="2023-01-09T17:59:04.185" v="148" actId="255"/>
          <ac:spMkLst>
            <pc:docMk/>
            <pc:sldMk cId="2326967004" sldId="259"/>
            <ac:spMk id="11" creationId="{C0BFB8E6-F1D5-AE40-4FB4-A900E0063BC4}"/>
          </ac:spMkLst>
        </pc:spChg>
        <pc:spChg chg="add mod">
          <ac:chgData name="Meia Copeland" userId="492d41b6-d912-4fc8-bc2c-3956082acbf7" providerId="ADAL" clId="{74DF3EB1-9400-496A-A647-293EED244FF4}" dt="2023-01-09T17:59:00.352" v="147" actId="1076"/>
          <ac:spMkLst>
            <pc:docMk/>
            <pc:sldMk cId="2326967004" sldId="259"/>
            <ac:spMk id="14" creationId="{62E9F9B4-BC00-FFD2-FB77-12A2A0CB9F30}"/>
          </ac:spMkLst>
        </pc:spChg>
        <pc:spChg chg="mod">
          <ac:chgData name="Meia Copeland" userId="492d41b6-d912-4fc8-bc2c-3956082acbf7" providerId="ADAL" clId="{74DF3EB1-9400-496A-A647-293EED244FF4}" dt="2023-01-09T17:58:30.421" v="140" actId="255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Ranishka Fernando" userId="20dbb160-aad1-410f-aeea-d9d0d5b00cd0" providerId="ADAL" clId="{1B857B6B-5934-4B18-914D-1918A1D75B57}"/>
    <pc:docChg chg="modSld">
      <pc:chgData name="Ranishka Fernando" userId="20dbb160-aad1-410f-aeea-d9d0d5b00cd0" providerId="ADAL" clId="{1B857B6B-5934-4B18-914D-1918A1D75B57}" dt="2022-11-28T19:13:38.657" v="0" actId="20577"/>
      <pc:docMkLst>
        <pc:docMk/>
      </pc:docMkLst>
      <pc:sldChg chg="modSp mod">
        <pc:chgData name="Ranishka Fernando" userId="20dbb160-aad1-410f-aeea-d9d0d5b00cd0" providerId="ADAL" clId="{1B857B6B-5934-4B18-914D-1918A1D75B57}" dt="2022-11-28T19:13:38.657" v="0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1B857B6B-5934-4B18-914D-1918A1D75B57}" dt="2022-11-28T19:13:38.657" v="0" actId="20577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Ranishka Fernando" userId="20dbb160-aad1-410f-aeea-d9d0d5b00cd0" providerId="ADAL" clId="{7EFC9874-AED4-4A30-BD49-1F4F0A5268C2}"/>
    <pc:docChg chg="modSld">
      <pc:chgData name="Ranishka Fernando" userId="20dbb160-aad1-410f-aeea-d9d0d5b00cd0" providerId="ADAL" clId="{7EFC9874-AED4-4A30-BD49-1F4F0A5268C2}" dt="2022-11-21T19:34:54.491" v="15" actId="20577"/>
      <pc:docMkLst>
        <pc:docMk/>
      </pc:docMkLst>
      <pc:sldChg chg="modSp mod">
        <pc:chgData name="Ranishka Fernando" userId="20dbb160-aad1-410f-aeea-d9d0d5b00cd0" providerId="ADAL" clId="{7EFC9874-AED4-4A30-BD49-1F4F0A5268C2}" dt="2022-11-21T19:34:54.491" v="15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7EFC9874-AED4-4A30-BD49-1F4F0A5268C2}" dt="2022-11-21T19:34:54.491" v="15" actId="20577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Talal Jaber" userId="S::talaljaber@cmail.carleton.ca::62dfd241-fdd5-4fba-9ee4-b1c379b7cf9d" providerId="AD" clId="Web-{F585D661-8ADC-4BB2-9F4B-ADC46F8DD875}"/>
    <pc:docChg chg="modSld">
      <pc:chgData name="Talal Jaber" userId="S::talaljaber@cmail.carleton.ca::62dfd241-fdd5-4fba-9ee4-b1c379b7cf9d" providerId="AD" clId="Web-{F585D661-8ADC-4BB2-9F4B-ADC46F8DD875}" dt="2022-11-07T19:26:22.341" v="95" actId="20577"/>
      <pc:docMkLst>
        <pc:docMk/>
      </pc:docMkLst>
      <pc:sldChg chg="modSp">
        <pc:chgData name="Talal Jaber" userId="S::talaljaber@cmail.carleton.ca::62dfd241-fdd5-4fba-9ee4-b1c379b7cf9d" providerId="AD" clId="Web-{F585D661-8ADC-4BB2-9F4B-ADC46F8DD875}" dt="2022-11-07T19:26:22.341" v="95" actId="20577"/>
        <pc:sldMkLst>
          <pc:docMk/>
          <pc:sldMk cId="2326967004" sldId="259"/>
        </pc:sldMkLst>
        <pc:spChg chg="mod">
          <ac:chgData name="Talal Jaber" userId="S::talaljaber@cmail.carleton.ca::62dfd241-fdd5-4fba-9ee4-b1c379b7cf9d" providerId="AD" clId="Web-{F585D661-8ADC-4BB2-9F4B-ADC46F8DD875}" dt="2022-11-07T19:26:22.341" v="95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Shawaiz  Khan" userId="S::shawaizkhan@cmail.carleton.ca::8cf416dc-32ef-432f-9796-aabe3feaf08a" providerId="AD" clId="Web-{FD1674F9-5C97-8CC1-C0D5-97AE5D0882DF}"/>
    <pc:docChg chg="modSld">
      <pc:chgData name="Shawaiz  Khan" userId="S::shawaizkhan@cmail.carleton.ca::8cf416dc-32ef-432f-9796-aabe3feaf08a" providerId="AD" clId="Web-{FD1674F9-5C97-8CC1-C0D5-97AE5D0882DF}" dt="2022-10-03T16:43:37.198" v="98" actId="1076"/>
      <pc:docMkLst>
        <pc:docMk/>
      </pc:docMkLst>
      <pc:sldChg chg="modSp">
        <pc:chgData name="Shawaiz  Khan" userId="S::shawaizkhan@cmail.carleton.ca::8cf416dc-32ef-432f-9796-aabe3feaf08a" providerId="AD" clId="Web-{FD1674F9-5C97-8CC1-C0D5-97AE5D0882DF}" dt="2022-10-03T16:32:04.309" v="50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FD1674F9-5C97-8CC1-C0D5-97AE5D0882DF}" dt="2022-10-03T16:31:23.652" v="48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FD1674F9-5C97-8CC1-C0D5-97AE5D0882DF}" dt="2022-10-03T16:25:20.488" v="45" actId="20577"/>
          <ac:spMkLst>
            <pc:docMk/>
            <pc:sldMk cId="3868325733" sldId="257"/>
            <ac:spMk id="17" creationId="{068B2BF0-96CE-D291-3560-307658385600}"/>
          </ac:spMkLst>
        </pc:spChg>
        <pc:spChg chg="mod">
          <ac:chgData name="Shawaiz  Khan" userId="S::shawaizkhan@cmail.carleton.ca::8cf416dc-32ef-432f-9796-aabe3feaf08a" providerId="AD" clId="Web-{FD1674F9-5C97-8CC1-C0D5-97AE5D0882DF}" dt="2022-10-03T16:32:04.309" v="50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">
        <pc:chgData name="Shawaiz  Khan" userId="S::shawaizkhan@cmail.carleton.ca::8cf416dc-32ef-432f-9796-aabe3feaf08a" providerId="AD" clId="Web-{FD1674F9-5C97-8CC1-C0D5-97AE5D0882DF}" dt="2022-10-03T16:43:37.198" v="98" actId="1076"/>
        <pc:sldMkLst>
          <pc:docMk/>
          <pc:sldMk cId="2724652159" sldId="258"/>
        </pc:sldMkLst>
        <pc:spChg chg="mod">
          <ac:chgData name="Shawaiz  Khan" userId="S::shawaizkhan@cmail.carleton.ca::8cf416dc-32ef-432f-9796-aabe3feaf08a" providerId="AD" clId="Web-{FD1674F9-5C97-8CC1-C0D5-97AE5D0882DF}" dt="2022-10-03T16:41:50.571" v="68" actId="20577"/>
          <ac:spMkLst>
            <pc:docMk/>
            <pc:sldMk cId="2724652159" sldId="258"/>
            <ac:spMk id="2" creationId="{AD978EF1-07AA-CB02-9403-EDFF597F20F6}"/>
          </ac:spMkLst>
        </pc:spChg>
        <pc:spChg chg="del mod">
          <ac:chgData name="Shawaiz  Khan" userId="S::shawaizkhan@cmail.carleton.ca::8cf416dc-32ef-432f-9796-aabe3feaf08a" providerId="AD" clId="Web-{FD1674F9-5C97-8CC1-C0D5-97AE5D0882DF}" dt="2022-10-03T16:42:05.993" v="71"/>
          <ac:spMkLst>
            <pc:docMk/>
            <pc:sldMk cId="2724652159" sldId="258"/>
            <ac:spMk id="3" creationId="{C440C9B1-E79C-8DE4-C3DC-8D14109F47D9}"/>
          </ac:spMkLst>
        </pc:spChg>
        <pc:spChg chg="del mod">
          <ac:chgData name="Shawaiz  Khan" userId="S::shawaizkhan@cmail.carleton.ca::8cf416dc-32ef-432f-9796-aabe3feaf08a" providerId="AD" clId="Web-{FD1674F9-5C97-8CC1-C0D5-97AE5D0882DF}" dt="2022-10-03T16:21:44.655" v="9"/>
          <ac:spMkLst>
            <pc:docMk/>
            <pc:sldMk cId="2724652159" sldId="258"/>
            <ac:spMk id="4" creationId="{6B631C30-5B11-BD52-B275-2416458B2A46}"/>
          </ac:spMkLst>
        </pc:spChg>
        <pc:spChg chg="add del mod">
          <ac:chgData name="Shawaiz  Khan" userId="S::shawaizkhan@cmail.carleton.ca::8cf416dc-32ef-432f-9796-aabe3feaf08a" providerId="AD" clId="Web-{FD1674F9-5C97-8CC1-C0D5-97AE5D0882DF}" dt="2022-10-03T16:43:23.963" v="90"/>
          <ac:spMkLst>
            <pc:docMk/>
            <pc:sldMk cId="2724652159" sldId="258"/>
            <ac:spMk id="6" creationId="{9D806EBE-3D68-2275-639F-E7827A15E4D6}"/>
          </ac:spMkLst>
        </pc:spChg>
        <pc:spChg chg="add mod">
          <ac:chgData name="Shawaiz  Khan" userId="S::shawaizkhan@cmail.carleton.ca::8cf416dc-32ef-432f-9796-aabe3feaf08a" providerId="AD" clId="Web-{FD1674F9-5C97-8CC1-C0D5-97AE5D0882DF}" dt="2022-10-03T16:43:28.901" v="97" actId="20577"/>
          <ac:spMkLst>
            <pc:docMk/>
            <pc:sldMk cId="2724652159" sldId="258"/>
            <ac:spMk id="9" creationId="{50E8FB9B-CA24-4426-0A38-9F7D50FA4902}"/>
          </ac:spMkLst>
        </pc:spChg>
        <pc:picChg chg="del">
          <ac:chgData name="Shawaiz  Khan" userId="S::shawaizkhan@cmail.carleton.ca::8cf416dc-32ef-432f-9796-aabe3feaf08a" providerId="AD" clId="Web-{FD1674F9-5C97-8CC1-C0D5-97AE5D0882DF}" dt="2022-10-03T16:42:02.962" v="70"/>
          <ac:picMkLst>
            <pc:docMk/>
            <pc:sldMk cId="2724652159" sldId="258"/>
            <ac:picMk id="8" creationId="{9131DCF5-AAB5-AA62-7CD8-C0EAC48624B0}"/>
          </ac:picMkLst>
        </pc:picChg>
        <pc:picChg chg="mod">
          <ac:chgData name="Shawaiz  Khan" userId="S::shawaizkhan@cmail.carleton.ca::8cf416dc-32ef-432f-9796-aabe3feaf08a" providerId="AD" clId="Web-{FD1674F9-5C97-8CC1-C0D5-97AE5D0882DF}" dt="2022-10-03T16:43:37.198" v="98" actId="1076"/>
          <ac:picMkLst>
            <pc:docMk/>
            <pc:sldMk cId="2724652159" sldId="258"/>
            <ac:picMk id="16" creationId="{BE41BA53-8208-14B3-15A2-DD4828A010F9}"/>
          </ac:picMkLst>
        </pc:picChg>
      </pc:sldChg>
    </pc:docChg>
  </pc:docChgLst>
  <pc:docChgLst>
    <pc:chgData name="Shawaiz  Khan" userId="S::shawaizkhan@cmail.carleton.ca::8cf416dc-32ef-432f-9796-aabe3feaf08a" providerId="AD" clId="Web-{8CF557A4-B7E6-F81B-CFAA-949C4F1452CA}"/>
    <pc:docChg chg="modSld">
      <pc:chgData name="Shawaiz  Khan" userId="S::shawaizkhan@cmail.carleton.ca::8cf416dc-32ef-432f-9796-aabe3feaf08a" providerId="AD" clId="Web-{8CF557A4-B7E6-F81B-CFAA-949C4F1452CA}" dt="2022-10-31T16:53:34.388" v="32" actId="20577"/>
      <pc:docMkLst>
        <pc:docMk/>
      </pc:docMkLst>
      <pc:sldChg chg="addSp modSp">
        <pc:chgData name="Shawaiz  Khan" userId="S::shawaizkhan@cmail.carleton.ca::8cf416dc-32ef-432f-9796-aabe3feaf08a" providerId="AD" clId="Web-{8CF557A4-B7E6-F81B-CFAA-949C4F1452CA}" dt="2022-10-31T16:53:34.388" v="32" actId="20577"/>
        <pc:sldMkLst>
          <pc:docMk/>
          <pc:sldMk cId="2326967004" sldId="259"/>
        </pc:sldMkLst>
        <pc:spChg chg="add mod">
          <ac:chgData name="Shawaiz  Khan" userId="S::shawaizkhan@cmail.carleton.ca::8cf416dc-32ef-432f-9796-aabe3feaf08a" providerId="AD" clId="Web-{8CF557A4-B7E6-F81B-CFAA-949C4F1452CA}" dt="2022-10-31T16:53:34.388" v="32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Shawaiz  Khan" userId="S::shawaizkhan@cmail.carleton.ca::8cf416dc-32ef-432f-9796-aabe3feaf08a" providerId="AD" clId="Web-{8CF557A4-B7E6-F81B-CFAA-949C4F1452CA}" dt="2022-10-31T16:52:25.106" v="8" actId="20577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Shawaiz  Khan" userId="S::shawaizkhan@cmail.carleton.ca::8cf416dc-32ef-432f-9796-aabe3feaf08a" providerId="AD" clId="Web-{8CF557A4-B7E6-F81B-CFAA-949C4F1452CA}" dt="2022-10-31T16:52:11.262" v="6" actId="20577"/>
          <ac:spMkLst>
            <pc:docMk/>
            <pc:sldMk cId="2326967004" sldId="259"/>
            <ac:spMk id="9" creationId="{AA2CD90E-8AB9-FA3B-990A-A3067142E7DC}"/>
          </ac:spMkLst>
        </pc:spChg>
      </pc:sldChg>
    </pc:docChg>
  </pc:docChgLst>
  <pc:docChgLst>
    <pc:chgData name="Meia Copeland" userId="492d41b6-d912-4fc8-bc2c-3956082acbf7" providerId="ADAL" clId="{A54924E0-568E-4990-B871-24FB38F7D96E}"/>
    <pc:docChg chg="undo redo custSel modSld">
      <pc:chgData name="Meia Copeland" userId="492d41b6-d912-4fc8-bc2c-3956082acbf7" providerId="ADAL" clId="{A54924E0-568E-4990-B871-24FB38F7D96E}" dt="2022-11-20T23:29:28.895" v="906" actId="20577"/>
      <pc:docMkLst>
        <pc:docMk/>
      </pc:docMkLst>
      <pc:sldChg chg="modSp mod">
        <pc:chgData name="Meia Copeland" userId="492d41b6-d912-4fc8-bc2c-3956082acbf7" providerId="ADAL" clId="{A54924E0-568E-4990-B871-24FB38F7D96E}" dt="2022-11-20T23:28:44.315" v="889" actId="20577"/>
        <pc:sldMkLst>
          <pc:docMk/>
          <pc:sldMk cId="3868325733" sldId="257"/>
        </pc:sldMkLst>
        <pc:spChg chg="mod">
          <ac:chgData name="Meia Copeland" userId="492d41b6-d912-4fc8-bc2c-3956082acbf7" providerId="ADAL" clId="{A54924E0-568E-4990-B871-24FB38F7D96E}" dt="2022-11-20T23:02:50.588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A54924E0-568E-4990-B871-24FB38F7D96E}" dt="2022-11-20T23:28:22.443" v="845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A54924E0-568E-4990-B871-24FB38F7D96E}" dt="2022-11-20T23:28:44.315" v="889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 delAnim">
        <pc:chgData name="Meia Copeland" userId="492d41b6-d912-4fc8-bc2c-3956082acbf7" providerId="ADAL" clId="{A54924E0-568E-4990-B871-24FB38F7D96E}" dt="2022-11-20T23:29:03.926" v="892" actId="1076"/>
        <pc:sldMkLst>
          <pc:docMk/>
          <pc:sldMk cId="2724652159" sldId="258"/>
        </pc:sldMkLst>
        <pc:spChg chg="mod">
          <ac:chgData name="Meia Copeland" userId="492d41b6-d912-4fc8-bc2c-3956082acbf7" providerId="ADAL" clId="{A54924E0-568E-4990-B871-24FB38F7D96E}" dt="2022-11-20T23:28:56.246" v="891" actId="1076"/>
          <ac:spMkLst>
            <pc:docMk/>
            <pc:sldMk cId="2724652159" sldId="258"/>
            <ac:spMk id="4" creationId="{BA442D5B-E7BA-405F-9EFD-CA573FB155ED}"/>
          </ac:spMkLst>
        </pc:spChg>
        <pc:spChg chg="add mod">
          <ac:chgData name="Meia Copeland" userId="492d41b6-d912-4fc8-bc2c-3956082acbf7" providerId="ADAL" clId="{A54924E0-568E-4990-B871-24FB38F7D96E}" dt="2022-11-20T23:28:54.022" v="890" actId="1076"/>
          <ac:spMkLst>
            <pc:docMk/>
            <pc:sldMk cId="2724652159" sldId="258"/>
            <ac:spMk id="5" creationId="{05BF22FE-AECD-E8F9-A861-BC2C34B2512E}"/>
          </ac:spMkLst>
        </pc:spChg>
        <pc:spChg chg="add mod">
          <ac:chgData name="Meia Copeland" userId="492d41b6-d912-4fc8-bc2c-3956082acbf7" providerId="ADAL" clId="{A54924E0-568E-4990-B871-24FB38F7D96E}" dt="2022-11-20T23:28:54.022" v="890" actId="1076"/>
          <ac:spMkLst>
            <pc:docMk/>
            <pc:sldMk cId="2724652159" sldId="258"/>
            <ac:spMk id="6" creationId="{3738B1E9-12BF-2867-4F7A-E7F3FA40DF90}"/>
          </ac:spMkLst>
        </pc:spChg>
        <pc:picChg chg="del">
          <ac:chgData name="Meia Copeland" userId="492d41b6-d912-4fc8-bc2c-3956082acbf7" providerId="ADAL" clId="{A54924E0-568E-4990-B871-24FB38F7D96E}" dt="2022-11-20T23:04:24.615" v="140" actId="478"/>
          <ac:picMkLst>
            <pc:docMk/>
            <pc:sldMk cId="2724652159" sldId="258"/>
            <ac:picMk id="3" creationId="{891E1E30-BBEA-A363-95AA-7E71A3007D68}"/>
          </ac:picMkLst>
        </pc:picChg>
        <pc:picChg chg="add del mod">
          <ac:chgData name="Meia Copeland" userId="492d41b6-d912-4fc8-bc2c-3956082acbf7" providerId="ADAL" clId="{A54924E0-568E-4990-B871-24FB38F7D96E}" dt="2022-11-20T23:11:18.183" v="755" actId="478"/>
          <ac:picMkLst>
            <pc:docMk/>
            <pc:sldMk cId="2724652159" sldId="258"/>
            <ac:picMk id="8" creationId="{DE0BE4A2-6CD3-7007-54B7-0F0043458118}"/>
          </ac:picMkLst>
        </pc:picChg>
        <pc:picChg chg="add mod ord">
          <ac:chgData name="Meia Copeland" userId="492d41b6-d912-4fc8-bc2c-3956082acbf7" providerId="ADAL" clId="{A54924E0-568E-4990-B871-24FB38F7D96E}" dt="2022-11-20T23:29:03.926" v="892" actId="1076"/>
          <ac:picMkLst>
            <pc:docMk/>
            <pc:sldMk cId="2724652159" sldId="258"/>
            <ac:picMk id="10" creationId="{53057236-72E4-95FD-7E39-0DADA4651EC7}"/>
          </ac:picMkLst>
        </pc:picChg>
      </pc:sldChg>
      <pc:sldChg chg="modSp mod">
        <pc:chgData name="Meia Copeland" userId="492d41b6-d912-4fc8-bc2c-3956082acbf7" providerId="ADAL" clId="{A54924E0-568E-4990-B871-24FB38F7D96E}" dt="2022-11-20T23:29:28.895" v="906" actId="20577"/>
        <pc:sldMkLst>
          <pc:docMk/>
          <pc:sldMk cId="2326967004" sldId="259"/>
        </pc:sldMkLst>
        <pc:spChg chg="mod">
          <ac:chgData name="Meia Copeland" userId="492d41b6-d912-4fc8-bc2c-3956082acbf7" providerId="ADAL" clId="{A54924E0-568E-4990-B871-24FB38F7D96E}" dt="2022-11-20T23:29:28.895" v="906" actId="20577"/>
          <ac:spMkLst>
            <pc:docMk/>
            <pc:sldMk cId="2326967004" sldId="259"/>
            <ac:spMk id="5" creationId="{3DFB53A6-A3C1-DF5C-0BF2-1E760514E689}"/>
          </ac:spMkLst>
        </pc:spChg>
      </pc:sldChg>
    </pc:docChg>
  </pc:docChgLst>
  <pc:docChgLst>
    <pc:chgData name="Marwan Zeyada" userId="S::marwanzeyada@cmail.carleton.ca::7678cca7-e273-4965-bd3a-e5917e156125" providerId="AD" clId="Web-{28125AA6-EA30-4A37-BB7D-87C8D0D9686C}"/>
    <pc:docChg chg="modSld">
      <pc:chgData name="Marwan Zeyada" userId="S::marwanzeyada@cmail.carleton.ca::7678cca7-e273-4965-bd3a-e5917e156125" providerId="AD" clId="Web-{28125AA6-EA30-4A37-BB7D-87C8D0D9686C}" dt="2022-11-07T19:27:56.062" v="147" actId="20577"/>
      <pc:docMkLst>
        <pc:docMk/>
      </pc:docMkLst>
      <pc:sldChg chg="modSp">
        <pc:chgData name="Marwan Zeyada" userId="S::marwanzeyada@cmail.carleton.ca::7678cca7-e273-4965-bd3a-e5917e156125" providerId="AD" clId="Web-{28125AA6-EA30-4A37-BB7D-87C8D0D9686C}" dt="2022-11-07T19:27:56.062" v="147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28125AA6-EA30-4A37-BB7D-87C8D0D9686C}" dt="2022-11-07T19:26:03.721" v="66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Marwan Zeyada" userId="S::marwanzeyada@cmail.carleton.ca::7678cca7-e273-4965-bd3a-e5917e156125" providerId="AD" clId="Web-{28125AA6-EA30-4A37-BB7D-87C8D0D9686C}" dt="2022-11-07T19:27:56.062" v="147" actId="20577"/>
          <ac:spMkLst>
            <pc:docMk/>
            <pc:sldMk cId="2326967004" sldId="259"/>
            <ac:spMk id="11" creationId="{C0BFB8E6-F1D5-AE40-4FB4-A900E0063BC4}"/>
          </ac:spMkLst>
        </pc:spChg>
      </pc:sldChg>
    </pc:docChg>
  </pc:docChgLst>
  <pc:docChgLst>
    <pc:chgData name="Shawaiz  Khan" userId="S::shawaizkhan@cmail.carleton.ca::8cf416dc-32ef-432f-9796-aabe3feaf08a" providerId="AD" clId="Web-{DAA35050-019E-D9AF-D4C6-EDA9051FB138}"/>
    <pc:docChg chg="modSld">
      <pc:chgData name="Shawaiz  Khan" userId="S::shawaizkhan@cmail.carleton.ca::8cf416dc-32ef-432f-9796-aabe3feaf08a" providerId="AD" clId="Web-{DAA35050-019E-D9AF-D4C6-EDA9051FB138}" dt="2022-10-03T13:35:51.721" v="38" actId="20577"/>
      <pc:docMkLst>
        <pc:docMk/>
      </pc:docMkLst>
      <pc:sldChg chg="modSp">
        <pc:chgData name="Shawaiz  Khan" userId="S::shawaizkhan@cmail.carleton.ca::8cf416dc-32ef-432f-9796-aabe3feaf08a" providerId="AD" clId="Web-{DAA35050-019E-D9AF-D4C6-EDA9051FB138}" dt="2022-10-03T13:35:51.721" v="38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DAA35050-019E-D9AF-D4C6-EDA9051FB138}" dt="2022-10-03T13:35:51.721" v="38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DAA35050-019E-D9AF-D4C6-EDA9051FB138}" dt="2022-10-03T13:34:36.440" v="26" actId="20577"/>
          <ac:spMkLst>
            <pc:docMk/>
            <pc:sldMk cId="3868325733" sldId="257"/>
            <ac:spMk id="18" creationId="{03EEC38B-94E7-CCA0-D60D-9104499271C7}"/>
          </ac:spMkLst>
        </pc:spChg>
      </pc:sldChg>
    </pc:docChg>
  </pc:docChgLst>
  <pc:docChgLst>
    <pc:chgData name="Meia Copeland" userId="492d41b6-d912-4fc8-bc2c-3956082acbf7" providerId="ADAL" clId="{BACB004F-93D2-4035-8E7D-5C5D64458354}"/>
    <pc:docChg chg="custSel modSld">
      <pc:chgData name="Meia Copeland" userId="492d41b6-d912-4fc8-bc2c-3956082acbf7" providerId="ADAL" clId="{BACB004F-93D2-4035-8E7D-5C5D64458354}" dt="2022-11-22T17:24:53.057" v="124" actId="20577"/>
      <pc:docMkLst>
        <pc:docMk/>
      </pc:docMkLst>
      <pc:sldChg chg="modSp mod">
        <pc:chgData name="Meia Copeland" userId="492d41b6-d912-4fc8-bc2c-3956082acbf7" providerId="ADAL" clId="{BACB004F-93D2-4035-8E7D-5C5D64458354}" dt="2022-11-22T17:24:53.057" v="124" actId="20577"/>
        <pc:sldMkLst>
          <pc:docMk/>
          <pc:sldMk cId="3868325733" sldId="257"/>
        </pc:sldMkLst>
        <pc:spChg chg="mod">
          <ac:chgData name="Meia Copeland" userId="492d41b6-d912-4fc8-bc2c-3956082acbf7" providerId="ADAL" clId="{BACB004F-93D2-4035-8E7D-5C5D64458354}" dt="2022-11-22T17:24:19.998" v="0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BACB004F-93D2-4035-8E7D-5C5D64458354}" dt="2022-11-22T17:24:47.931" v="123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BACB004F-93D2-4035-8E7D-5C5D64458354}" dt="2022-11-22T17:24:53.057" v="124" actId="20577"/>
          <ac:spMkLst>
            <pc:docMk/>
            <pc:sldMk cId="3868325733" sldId="257"/>
            <ac:spMk id="18" creationId="{03EEC38B-94E7-CCA0-D60D-9104499271C7}"/>
          </ac:spMkLst>
        </pc:spChg>
      </pc:sldChg>
    </pc:docChg>
  </pc:docChgLst>
  <pc:docChgLst>
    <pc:chgData name="Ranishka Fernando" userId="20dbb160-aad1-410f-aeea-d9d0d5b00cd0" providerId="ADAL" clId="{D105DE70-A083-461C-A59D-9CA2F4596036}"/>
    <pc:docChg chg="modSld">
      <pc:chgData name="Ranishka Fernando" userId="20dbb160-aad1-410f-aeea-d9d0d5b00cd0" providerId="ADAL" clId="{D105DE70-A083-461C-A59D-9CA2F4596036}" dt="2022-10-17T18:27:00.043" v="68"/>
      <pc:docMkLst>
        <pc:docMk/>
      </pc:docMkLst>
      <pc:sldChg chg="modSp mod">
        <pc:chgData name="Ranishka Fernando" userId="20dbb160-aad1-410f-aeea-d9d0d5b00cd0" providerId="ADAL" clId="{D105DE70-A083-461C-A59D-9CA2F4596036}" dt="2022-10-17T18:27:00.043" v="68"/>
        <pc:sldMkLst>
          <pc:docMk/>
          <pc:sldMk cId="2326967004" sldId="259"/>
        </pc:sldMkLst>
        <pc:spChg chg="mod">
          <ac:chgData name="Ranishka Fernando" userId="20dbb160-aad1-410f-aeea-d9d0d5b00cd0" providerId="ADAL" clId="{D105DE70-A083-461C-A59D-9CA2F4596036}" dt="2022-10-17T18:27:00.043" v="68"/>
          <ac:spMkLst>
            <pc:docMk/>
            <pc:sldMk cId="2326967004" sldId="259"/>
            <ac:spMk id="19" creationId="{20AD1DF7-2EC7-D1CD-358B-DC5F611CC811}"/>
          </ac:spMkLst>
        </pc:spChg>
      </pc:sldChg>
    </pc:docChg>
  </pc:docChgLst>
  <pc:docChgLst>
    <pc:chgData name="Talal Jaber" userId="S::talaljaber@cmail.carleton.ca::62dfd241-fdd5-4fba-9ee4-b1c379b7cf9d" providerId="AD" clId="Web-{67BE65AD-B2DB-4C75-89DF-95AD47E1344C}"/>
    <pc:docChg chg="modSld">
      <pc:chgData name="Talal Jaber" userId="S::talaljaber@cmail.carleton.ca::62dfd241-fdd5-4fba-9ee4-b1c379b7cf9d" providerId="AD" clId="Web-{67BE65AD-B2DB-4C75-89DF-95AD47E1344C}" dt="2022-10-03T17:45:57.130" v="78" actId="1076"/>
      <pc:docMkLst>
        <pc:docMk/>
      </pc:docMkLst>
      <pc:sldChg chg="addSp delSp modSp">
        <pc:chgData name="Talal Jaber" userId="S::talaljaber@cmail.carleton.ca::62dfd241-fdd5-4fba-9ee4-b1c379b7cf9d" providerId="AD" clId="Web-{67BE65AD-B2DB-4C75-89DF-95AD47E1344C}" dt="2022-10-03T17:45:57.130" v="78" actId="1076"/>
        <pc:sldMkLst>
          <pc:docMk/>
          <pc:sldMk cId="2724652159" sldId="258"/>
        </pc:sldMkLst>
        <pc:spChg chg="mod">
          <ac:chgData name="Talal Jaber" userId="S::talaljaber@cmail.carleton.ca::62dfd241-fdd5-4fba-9ee4-b1c379b7cf9d" providerId="AD" clId="Web-{67BE65AD-B2DB-4C75-89DF-95AD47E1344C}" dt="2022-10-03T17:02:15.482" v="77" actId="20577"/>
          <ac:spMkLst>
            <pc:docMk/>
            <pc:sldMk cId="2724652159" sldId="258"/>
            <ac:spMk id="2" creationId="{AD978EF1-07AA-CB02-9403-EDFF597F20F6}"/>
          </ac:spMkLst>
        </pc:spChg>
        <pc:spChg chg="add">
          <ac:chgData name="Talal Jaber" userId="S::talaljaber@cmail.carleton.ca::62dfd241-fdd5-4fba-9ee4-b1c379b7cf9d" providerId="AD" clId="Web-{67BE65AD-B2DB-4C75-89DF-95AD47E1344C}" dt="2022-10-03T16:53:03.471" v="29"/>
          <ac:spMkLst>
            <pc:docMk/>
            <pc:sldMk cId="2724652159" sldId="258"/>
            <ac:spMk id="3" creationId="{3B6B60EF-91F3-CD19-BB22-6769A40FF6AA}"/>
          </ac:spMkLst>
        </pc:spChg>
        <pc:spChg chg="add mod">
          <ac:chgData name="Talal Jaber" userId="S::talaljaber@cmail.carleton.ca::62dfd241-fdd5-4fba-9ee4-b1c379b7cf9d" providerId="AD" clId="Web-{67BE65AD-B2DB-4C75-89DF-95AD47E1344C}" dt="2022-10-03T16:54:17.486" v="58" actId="1076"/>
          <ac:spMkLst>
            <pc:docMk/>
            <pc:sldMk cId="2724652159" sldId="258"/>
            <ac:spMk id="5" creationId="{1802B229-D47E-7466-C1ED-833ECCD3FF18}"/>
          </ac:spMkLst>
        </pc:spChg>
        <pc:spChg chg="mod">
          <ac:chgData name="Talal Jaber" userId="S::talaljaber@cmail.carleton.ca::62dfd241-fdd5-4fba-9ee4-b1c379b7cf9d" providerId="AD" clId="Web-{67BE65AD-B2DB-4C75-89DF-95AD47E1344C}" dt="2022-10-03T16:52:21.830" v="25" actId="20577"/>
          <ac:spMkLst>
            <pc:docMk/>
            <pc:sldMk cId="2724652159" sldId="258"/>
            <ac:spMk id="9" creationId="{50E8FB9B-CA24-4426-0A38-9F7D50FA4902}"/>
          </ac:spMkLst>
        </pc:spChg>
        <pc:picChg chg="add del mod">
          <ac:chgData name="Talal Jaber" userId="S::talaljaber@cmail.carleton.ca::62dfd241-fdd5-4fba-9ee4-b1c379b7cf9d" providerId="AD" clId="Web-{67BE65AD-B2DB-4C75-89DF-95AD47E1344C}" dt="2022-10-03T16:55:44.547" v="60"/>
          <ac:picMkLst>
            <pc:docMk/>
            <pc:sldMk cId="2724652159" sldId="258"/>
            <ac:picMk id="4" creationId="{0475BB36-15FE-7A32-29F6-C3DA4F4FCDEA}"/>
          </ac:picMkLst>
        </pc:picChg>
        <pc:picChg chg="add mod">
          <ac:chgData name="Talal Jaber" userId="S::talaljaber@cmail.carleton.ca::62dfd241-fdd5-4fba-9ee4-b1c379b7cf9d" providerId="AD" clId="Web-{67BE65AD-B2DB-4C75-89DF-95AD47E1344C}" dt="2022-10-03T16:55:53.563" v="62" actId="14100"/>
          <ac:picMkLst>
            <pc:docMk/>
            <pc:sldMk cId="2724652159" sldId="258"/>
            <ac:picMk id="6" creationId="{80B7082E-85A3-DB92-5860-3FBA368E9444}"/>
          </ac:picMkLst>
        </pc:picChg>
        <pc:picChg chg="mod">
          <ac:chgData name="Talal Jaber" userId="S::talaljaber@cmail.carleton.ca::62dfd241-fdd5-4fba-9ee4-b1c379b7cf9d" providerId="AD" clId="Web-{67BE65AD-B2DB-4C75-89DF-95AD47E1344C}" dt="2022-10-03T17:45:57.130" v="78" actId="1076"/>
          <ac:picMkLst>
            <pc:docMk/>
            <pc:sldMk cId="2724652159" sldId="258"/>
            <ac:picMk id="16" creationId="{BE41BA53-8208-14B3-15A2-DD4828A010F9}"/>
          </ac:picMkLst>
        </pc:picChg>
      </pc:sldChg>
    </pc:docChg>
  </pc:docChgLst>
  <pc:docChgLst>
    <pc:chgData name="Ranishka Fernando" userId="20dbb160-aad1-410f-aeea-d9d0d5b00cd0" providerId="ADAL" clId="{F0CECB04-BCC8-49B7-AE7D-FADE0E5BC02E}"/>
    <pc:docChg chg="custSel modSld">
      <pc:chgData name="Ranishka Fernando" userId="20dbb160-aad1-410f-aeea-d9d0d5b00cd0" providerId="ADAL" clId="{F0CECB04-BCC8-49B7-AE7D-FADE0E5BC02E}" dt="2022-11-14T17:36:41.704" v="126" actId="313"/>
      <pc:docMkLst>
        <pc:docMk/>
      </pc:docMkLst>
      <pc:sldChg chg="modSp mod">
        <pc:chgData name="Ranishka Fernando" userId="20dbb160-aad1-410f-aeea-d9d0d5b00cd0" providerId="ADAL" clId="{F0CECB04-BCC8-49B7-AE7D-FADE0E5BC02E}" dt="2022-11-14T17:36:41.704" v="126" actId="313"/>
        <pc:sldMkLst>
          <pc:docMk/>
          <pc:sldMk cId="2326967004" sldId="259"/>
        </pc:sldMkLst>
        <pc:spChg chg="mod">
          <ac:chgData name="Ranishka Fernando" userId="20dbb160-aad1-410f-aeea-d9d0d5b00cd0" providerId="ADAL" clId="{F0CECB04-BCC8-49B7-AE7D-FADE0E5BC02E}" dt="2022-11-14T17:36:41.704" v="126" actId="313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Shawaiz  Khan" userId="8cf416dc-32ef-432f-9796-aabe3feaf08a" providerId="ADAL" clId="{B331E97D-4F6D-F04A-BA51-6DF0CA76DCC6}"/>
    <pc:docChg chg="modSld">
      <pc:chgData name="Shawaiz  Khan" userId="8cf416dc-32ef-432f-9796-aabe3feaf08a" providerId="ADAL" clId="{B331E97D-4F6D-F04A-BA51-6DF0CA76DCC6}" dt="2022-10-31T18:03:23.230" v="39" actId="20577"/>
      <pc:docMkLst>
        <pc:docMk/>
      </pc:docMkLst>
      <pc:sldChg chg="modSp">
        <pc:chgData name="Shawaiz  Khan" userId="8cf416dc-32ef-432f-9796-aabe3feaf08a" providerId="ADAL" clId="{B331E97D-4F6D-F04A-BA51-6DF0CA76DCC6}" dt="2022-10-31T18:03:23.230" v="39" actId="20577"/>
        <pc:sldMkLst>
          <pc:docMk/>
          <pc:sldMk cId="2326967004" sldId="259"/>
        </pc:sldMkLst>
        <pc:spChg chg="mod">
          <ac:chgData name="Shawaiz  Khan" userId="8cf416dc-32ef-432f-9796-aabe3feaf08a" providerId="ADAL" clId="{B331E97D-4F6D-F04A-BA51-6DF0CA76DCC6}" dt="2022-10-31T18:03:23.230" v="39" actId="20577"/>
          <ac:spMkLst>
            <pc:docMk/>
            <pc:sldMk cId="2326967004" sldId="259"/>
            <ac:spMk id="2" creationId="{03C76759-3440-8F34-112A-7C3A61C44260}"/>
          </ac:spMkLst>
        </pc:spChg>
      </pc:sldChg>
    </pc:docChg>
  </pc:docChgLst>
  <pc:docChgLst>
    <pc:chgData name="Meia Copeland" userId="492d41b6-d912-4fc8-bc2c-3956082acbf7" providerId="ADAL" clId="{1AE1EE74-0BBD-4687-A02C-48BD235B2C35}"/>
    <pc:docChg chg="undo custSel delSld modSld">
      <pc:chgData name="Meia Copeland" userId="492d41b6-d912-4fc8-bc2c-3956082acbf7" providerId="ADAL" clId="{1AE1EE74-0BBD-4687-A02C-48BD235B2C35}" dt="2022-11-28T17:39:10.530" v="222" actId="255"/>
      <pc:docMkLst>
        <pc:docMk/>
      </pc:docMkLst>
      <pc:sldChg chg="modSp mod">
        <pc:chgData name="Meia Copeland" userId="492d41b6-d912-4fc8-bc2c-3956082acbf7" providerId="ADAL" clId="{1AE1EE74-0BBD-4687-A02C-48BD235B2C35}" dt="2022-11-28T17:37:36.425" v="117" actId="20577"/>
        <pc:sldMkLst>
          <pc:docMk/>
          <pc:sldMk cId="3868325733" sldId="257"/>
        </pc:sldMkLst>
        <pc:spChg chg="mod">
          <ac:chgData name="Meia Copeland" userId="492d41b6-d912-4fc8-bc2c-3956082acbf7" providerId="ADAL" clId="{1AE1EE74-0BBD-4687-A02C-48BD235B2C35}" dt="2022-11-28T17:37:36.425" v="117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del">
        <pc:chgData name="Meia Copeland" userId="492d41b6-d912-4fc8-bc2c-3956082acbf7" providerId="ADAL" clId="{1AE1EE74-0BBD-4687-A02C-48BD235B2C35}" dt="2022-11-28T17:29:31.735" v="0" actId="47"/>
        <pc:sldMkLst>
          <pc:docMk/>
          <pc:sldMk cId="2724652159" sldId="258"/>
        </pc:sldMkLst>
      </pc:sldChg>
      <pc:sldChg chg="modSp mod">
        <pc:chgData name="Meia Copeland" userId="492d41b6-d912-4fc8-bc2c-3956082acbf7" providerId="ADAL" clId="{1AE1EE74-0BBD-4687-A02C-48BD235B2C35}" dt="2022-11-28T17:39:10.530" v="222" actId="255"/>
        <pc:sldMkLst>
          <pc:docMk/>
          <pc:sldMk cId="2326967004" sldId="259"/>
        </pc:sldMkLst>
        <pc:spChg chg="mod">
          <ac:chgData name="Meia Copeland" userId="492d41b6-d912-4fc8-bc2c-3956082acbf7" providerId="ADAL" clId="{1AE1EE74-0BBD-4687-A02C-48BD235B2C35}" dt="2022-11-28T17:39:10.530" v="222" actId="255"/>
          <ac:spMkLst>
            <pc:docMk/>
            <pc:sldMk cId="2326967004" sldId="259"/>
            <ac:spMk id="5" creationId="{3DFB53A6-A3C1-DF5C-0BF2-1E760514E689}"/>
          </ac:spMkLst>
        </pc:spChg>
      </pc:sldChg>
    </pc:docChg>
  </pc:docChgLst>
  <pc:docChgLst>
    <pc:chgData name="Ranishka Fernando" userId="20dbb160-aad1-410f-aeea-d9d0d5b00cd0" providerId="ADAL" clId="{33A27A2E-4A0C-4C06-AD63-D659BCBE1178}"/>
    <pc:docChg chg="modSld">
      <pc:chgData name="Ranishka Fernando" userId="20dbb160-aad1-410f-aeea-d9d0d5b00cd0" providerId="ADAL" clId="{33A27A2E-4A0C-4C06-AD63-D659BCBE1178}" dt="2022-12-05T18:46:09.511" v="0" actId="20577"/>
      <pc:docMkLst>
        <pc:docMk/>
      </pc:docMkLst>
      <pc:sldChg chg="modSp mod">
        <pc:chgData name="Ranishka Fernando" userId="20dbb160-aad1-410f-aeea-d9d0d5b00cd0" providerId="ADAL" clId="{33A27A2E-4A0C-4C06-AD63-D659BCBE1178}" dt="2022-12-05T18:46:09.511" v="0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33A27A2E-4A0C-4C06-AD63-D659BCBE1178}" dt="2022-12-05T18:46:09.511" v="0" actId="20577"/>
          <ac:spMkLst>
            <pc:docMk/>
            <pc:sldMk cId="2326967004" sldId="259"/>
            <ac:spMk id="4" creationId="{1234711D-FD9C-BE49-65F5-49F3485043FE}"/>
          </ac:spMkLst>
        </pc:spChg>
      </pc:sldChg>
    </pc:docChg>
  </pc:docChgLst>
  <pc:docChgLst>
    <pc:chgData name="Shawaiz  Khan" userId="S::shawaizkhan@cmail.carleton.ca::8cf416dc-32ef-432f-9796-aabe3feaf08a" providerId="AD" clId="Web-{CD9EE4C1-0926-A959-3BC2-55D5216CB255}"/>
    <pc:docChg chg="modSld">
      <pc:chgData name="Shawaiz  Khan" userId="S::shawaizkhan@cmail.carleton.ca::8cf416dc-32ef-432f-9796-aabe3feaf08a" providerId="AD" clId="Web-{CD9EE4C1-0926-A959-3BC2-55D5216CB255}" dt="2022-10-03T16:20:26.082" v="133" actId="20577"/>
      <pc:docMkLst>
        <pc:docMk/>
      </pc:docMkLst>
      <pc:sldChg chg="modSp">
        <pc:chgData name="Shawaiz  Khan" userId="S::shawaizkhan@cmail.carleton.ca::8cf416dc-32ef-432f-9796-aabe3feaf08a" providerId="AD" clId="Web-{CD9EE4C1-0926-A959-3BC2-55D5216CB255}" dt="2022-10-03T16:19:41.941" v="131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CD9EE4C1-0926-A959-3BC2-55D5216CB255}" dt="2022-10-03T16:19:41.941" v="131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CD9EE4C1-0926-A959-3BC2-55D5216CB255}" dt="2022-10-03T16:14:37.436" v="33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modSp">
        <pc:chgData name="Shawaiz  Khan" userId="S::shawaizkhan@cmail.carleton.ca::8cf416dc-32ef-432f-9796-aabe3feaf08a" providerId="AD" clId="Web-{CD9EE4C1-0926-A959-3BC2-55D5216CB255}" dt="2022-10-03T16:20:26.082" v="133" actId="20577"/>
        <pc:sldMkLst>
          <pc:docMk/>
          <pc:sldMk cId="2724652159" sldId="258"/>
        </pc:sldMkLst>
        <pc:spChg chg="mod">
          <ac:chgData name="Shawaiz  Khan" userId="S::shawaizkhan@cmail.carleton.ca::8cf416dc-32ef-432f-9796-aabe3feaf08a" providerId="AD" clId="Web-{CD9EE4C1-0926-A959-3BC2-55D5216CB255}" dt="2022-10-03T16:15:59.703" v="95" actId="20577"/>
          <ac:spMkLst>
            <pc:docMk/>
            <pc:sldMk cId="2724652159" sldId="258"/>
            <ac:spMk id="2" creationId="{AD978EF1-07AA-CB02-9403-EDFF597F20F6}"/>
          </ac:spMkLst>
        </pc:spChg>
        <pc:spChg chg="mod">
          <ac:chgData name="Shawaiz  Khan" userId="S::shawaizkhan@cmail.carleton.ca::8cf416dc-32ef-432f-9796-aabe3feaf08a" providerId="AD" clId="Web-{CD9EE4C1-0926-A959-3BC2-55D5216CB255}" dt="2022-10-03T16:20:26.082" v="133" actId="20577"/>
          <ac:spMkLst>
            <pc:docMk/>
            <pc:sldMk cId="2724652159" sldId="258"/>
            <ac:spMk id="3" creationId="{C440C9B1-E79C-8DE4-C3DC-8D14109F47D9}"/>
          </ac:spMkLst>
        </pc:spChg>
      </pc:sldChg>
    </pc:docChg>
  </pc:docChgLst>
  <pc:docChgLst>
    <pc:chgData name="Meia Copeland" userId="492d41b6-d912-4fc8-bc2c-3956082acbf7" providerId="ADAL" clId="{5515ED3F-D6B1-4638-BE33-1FA4FEB5FE35}"/>
    <pc:docChg chg="undo custSel addSld delSld modSld">
      <pc:chgData name="Meia Copeland" userId="492d41b6-d912-4fc8-bc2c-3956082acbf7" providerId="ADAL" clId="{5515ED3F-D6B1-4638-BE33-1FA4FEB5FE35}" dt="2022-10-17T15:24:23.593" v="1503" actId="20577"/>
      <pc:docMkLst>
        <pc:docMk/>
      </pc:docMkLst>
      <pc:sldChg chg="modSp mod">
        <pc:chgData name="Meia Copeland" userId="492d41b6-d912-4fc8-bc2c-3956082acbf7" providerId="ADAL" clId="{5515ED3F-D6B1-4638-BE33-1FA4FEB5FE35}" dt="2022-10-17T15:24:23.593" v="1503" actId="20577"/>
        <pc:sldMkLst>
          <pc:docMk/>
          <pc:sldMk cId="3868325733" sldId="257"/>
        </pc:sldMkLst>
        <pc:spChg chg="mod">
          <ac:chgData name="Meia Copeland" userId="492d41b6-d912-4fc8-bc2c-3956082acbf7" providerId="ADAL" clId="{5515ED3F-D6B1-4638-BE33-1FA4FEB5FE35}" dt="2022-10-15T20:05:38.802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5515ED3F-D6B1-4638-BE33-1FA4FEB5FE35}" dt="2022-10-16T16:01:03.370" v="1109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5515ED3F-D6B1-4638-BE33-1FA4FEB5FE35}" dt="2022-10-17T15:24:23.593" v="1503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">
        <pc:chgData name="Meia Copeland" userId="492d41b6-d912-4fc8-bc2c-3956082acbf7" providerId="ADAL" clId="{5515ED3F-D6B1-4638-BE33-1FA4FEB5FE35}" dt="2022-10-17T15:23:33.681" v="1446" actId="20577"/>
        <pc:sldMkLst>
          <pc:docMk/>
          <pc:sldMk cId="2724652159" sldId="258"/>
        </pc:sldMkLst>
        <pc:spChg chg="add mod">
          <ac:chgData name="Meia Copeland" userId="492d41b6-d912-4fc8-bc2c-3956082acbf7" providerId="ADAL" clId="{5515ED3F-D6B1-4638-BE33-1FA4FEB5FE35}" dt="2022-10-16T15:59:39.240" v="1023" actId="1036"/>
          <ac:spMkLst>
            <pc:docMk/>
            <pc:sldMk cId="2724652159" sldId="258"/>
            <ac:spMk id="8" creationId="{F00D458E-C5B7-3B17-BCB7-2B570E87C9B5}"/>
          </ac:spMkLst>
        </pc:spChg>
        <pc:spChg chg="mod">
          <ac:chgData name="Meia Copeland" userId="492d41b6-d912-4fc8-bc2c-3956082acbf7" providerId="ADAL" clId="{5515ED3F-D6B1-4638-BE33-1FA4FEB5FE35}" dt="2022-10-17T15:23:33.681" v="1446" actId="20577"/>
          <ac:spMkLst>
            <pc:docMk/>
            <pc:sldMk cId="2724652159" sldId="258"/>
            <ac:spMk id="14" creationId="{EC3F9418-17A9-6131-1AC2-396F97266FB6}"/>
          </ac:spMkLst>
        </pc:spChg>
        <pc:graphicFrameChg chg="add del mod">
          <ac:chgData name="Meia Copeland" userId="492d41b6-d912-4fc8-bc2c-3956082acbf7" providerId="ADAL" clId="{5515ED3F-D6B1-4638-BE33-1FA4FEB5FE35}" dt="2022-10-16T15:59:00.814" v="1002"/>
          <ac:graphicFrameMkLst>
            <pc:docMk/>
            <pc:sldMk cId="2724652159" sldId="258"/>
            <ac:graphicFrameMk id="9" creationId="{4D94960C-5B0F-D294-CBA5-E5864AD2E794}"/>
          </ac:graphicFrameMkLst>
        </pc:graphicFrameChg>
        <pc:picChg chg="add mod modCrop">
          <ac:chgData name="Meia Copeland" userId="492d41b6-d912-4fc8-bc2c-3956082acbf7" providerId="ADAL" clId="{5515ED3F-D6B1-4638-BE33-1FA4FEB5FE35}" dt="2022-10-16T15:59:29.022" v="1017" actId="1076"/>
          <ac:picMkLst>
            <pc:docMk/>
            <pc:sldMk cId="2724652159" sldId="258"/>
            <ac:picMk id="5" creationId="{110E2D35-FFDB-1976-7F25-77DFD30DB19A}"/>
          </ac:picMkLst>
        </pc:picChg>
        <pc:picChg chg="add del mod modCrop">
          <ac:chgData name="Meia Copeland" userId="492d41b6-d912-4fc8-bc2c-3956082acbf7" providerId="ADAL" clId="{5515ED3F-D6B1-4638-BE33-1FA4FEB5FE35}" dt="2022-10-16T15:57:56.677" v="980" actId="478"/>
          <ac:picMkLst>
            <pc:docMk/>
            <pc:sldMk cId="2724652159" sldId="258"/>
            <ac:picMk id="7" creationId="{03912FAA-B767-B2D8-2DD7-2FA2A1CD7C16}"/>
          </ac:picMkLst>
        </pc:picChg>
        <pc:picChg chg="mod">
          <ac:chgData name="Meia Copeland" userId="492d41b6-d912-4fc8-bc2c-3956082acbf7" providerId="ADAL" clId="{5515ED3F-D6B1-4638-BE33-1FA4FEB5FE35}" dt="2022-10-16T15:59:31.051" v="1018" actId="1076"/>
          <ac:picMkLst>
            <pc:docMk/>
            <pc:sldMk cId="2724652159" sldId="258"/>
            <ac:picMk id="10" creationId="{5BC6834F-181A-AC99-6CAF-2BEB147A89FB}"/>
          </ac:picMkLst>
        </pc:picChg>
      </pc:sldChg>
      <pc:sldChg chg="modSp mod">
        <pc:chgData name="Meia Copeland" userId="492d41b6-d912-4fc8-bc2c-3956082acbf7" providerId="ADAL" clId="{5515ED3F-D6B1-4638-BE33-1FA4FEB5FE35}" dt="2022-10-17T15:22:38.259" v="1320" actId="1076"/>
        <pc:sldMkLst>
          <pc:docMk/>
          <pc:sldMk cId="2326967004" sldId="259"/>
        </pc:sldMkLst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6" creationId="{54347574-4738-CD96-77AD-9A6DE30B8988}"/>
          </ac:spMkLst>
        </pc:spChg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7" creationId="{E935F650-4161-FC87-D8DB-8A5D93A44EE7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10" creationId="{0B1608BC-0955-C13F-F689-806B83F236B9}"/>
          </ac:spMkLst>
        </pc:spChg>
        <pc:spChg chg="mod">
          <ac:chgData name="Meia Copeland" userId="492d41b6-d912-4fc8-bc2c-3956082acbf7" providerId="ADAL" clId="{5515ED3F-D6B1-4638-BE33-1FA4FEB5FE35}" dt="2022-10-17T15:22:24.056" v="1315" actId="1076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12" creationId="{E9BC6055-C6D3-99EE-449A-03421D4C44F0}"/>
          </ac:spMkLst>
        </pc:spChg>
        <pc:spChg chg="mod">
          <ac:chgData name="Meia Copeland" userId="492d41b6-d912-4fc8-bc2c-3956082acbf7" providerId="ADAL" clId="{5515ED3F-D6B1-4638-BE33-1FA4FEB5FE35}" dt="2022-10-15T20:07:01.903" v="162" actId="20577"/>
          <ac:spMkLst>
            <pc:docMk/>
            <pc:sldMk cId="2326967004" sldId="259"/>
            <ac:spMk id="19" creationId="{20AD1DF7-2EC7-D1CD-358B-DC5F611CC811}"/>
          </ac:spMkLst>
        </pc:spChg>
        <pc:spChg chg="mod">
          <ac:chgData name="Meia Copeland" userId="492d41b6-d912-4fc8-bc2c-3956082acbf7" providerId="ADAL" clId="{5515ED3F-D6B1-4638-BE33-1FA4FEB5FE35}" dt="2022-10-17T15:22:38.259" v="1320" actId="1076"/>
          <ac:spMkLst>
            <pc:docMk/>
            <pc:sldMk cId="2326967004" sldId="259"/>
            <ac:spMk id="20" creationId="{225F3BE8-605D-6AF1-CF52-B3C91C0B157E}"/>
          </ac:spMkLst>
        </pc:spChg>
        <pc:picChg chg="mod">
          <ac:chgData name="Meia Copeland" userId="492d41b6-d912-4fc8-bc2c-3956082acbf7" providerId="ADAL" clId="{5515ED3F-D6B1-4638-BE33-1FA4FEB5FE35}" dt="2022-10-17T15:21:11.990" v="1279" actId="1076"/>
          <ac:picMkLst>
            <pc:docMk/>
            <pc:sldMk cId="2326967004" sldId="259"/>
            <ac:picMk id="14" creationId="{92C71B24-831F-F6C7-36AC-0E2F3AAEE06A}"/>
          </ac:picMkLst>
        </pc:picChg>
      </pc:sldChg>
      <pc:sldChg chg="addSp new del mod">
        <pc:chgData name="Meia Copeland" userId="492d41b6-d912-4fc8-bc2c-3956082acbf7" providerId="ADAL" clId="{5515ED3F-D6B1-4638-BE33-1FA4FEB5FE35}" dt="2022-10-17T15:21:32.830" v="1300" actId="2696"/>
        <pc:sldMkLst>
          <pc:docMk/>
          <pc:sldMk cId="3328853935" sldId="260"/>
        </pc:sldMkLst>
        <pc:spChg chg="add">
          <ac:chgData name="Meia Copeland" userId="492d41b6-d912-4fc8-bc2c-3956082acbf7" providerId="ADAL" clId="{5515ED3F-D6B1-4638-BE33-1FA4FEB5FE35}" dt="2022-10-17T15:21:25.720" v="1292" actId="22"/>
          <ac:spMkLst>
            <pc:docMk/>
            <pc:sldMk cId="3328853935" sldId="260"/>
            <ac:spMk id="4" creationId="{65FBA6CA-4C5F-F7B7-58E0-DC56B4118690}"/>
          </ac:spMkLst>
        </pc:spChg>
      </pc:sldChg>
    </pc:docChg>
  </pc:docChgLst>
  <pc:docChgLst>
    <pc:chgData name="Talal Jaber" userId="S::talaljaber@cmail.carleton.ca::62dfd241-fdd5-4fba-9ee4-b1c379b7cf9d" providerId="AD" clId="Web-{80BFC0A8-AD03-4197-A9A9-74104E81F73A}"/>
    <pc:docChg chg="modSld">
      <pc:chgData name="Talal Jaber" userId="S::talaljaber@cmail.carleton.ca::62dfd241-fdd5-4fba-9ee4-b1c379b7cf9d" providerId="AD" clId="Web-{80BFC0A8-AD03-4197-A9A9-74104E81F73A}" dt="2023-01-16T17:51:05.085" v="42" actId="20577"/>
      <pc:docMkLst>
        <pc:docMk/>
      </pc:docMkLst>
      <pc:sldChg chg="modSp">
        <pc:chgData name="Talal Jaber" userId="S::talaljaber@cmail.carleton.ca::62dfd241-fdd5-4fba-9ee4-b1c379b7cf9d" providerId="AD" clId="Web-{80BFC0A8-AD03-4197-A9A9-74104E81F73A}" dt="2023-01-16T17:51:05.085" v="42" actId="20577"/>
        <pc:sldMkLst>
          <pc:docMk/>
          <pc:sldMk cId="2326967004" sldId="259"/>
        </pc:sldMkLst>
        <pc:spChg chg="mod">
          <ac:chgData name="Talal Jaber" userId="S::talaljaber@cmail.carleton.ca::62dfd241-fdd5-4fba-9ee4-b1c379b7cf9d" providerId="AD" clId="Web-{80BFC0A8-AD03-4197-A9A9-74104E81F73A}" dt="2023-01-16T17:51:05.085" v="42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Meia Copeland" userId="492d41b6-d912-4fc8-bc2c-3956082acbf7" providerId="ADAL" clId="{AC65E9CF-CF95-40E6-BACF-BCFBEB9D4B66}"/>
    <pc:docChg chg="undo custSel modSld">
      <pc:chgData name="Meia Copeland" userId="492d41b6-d912-4fc8-bc2c-3956082acbf7" providerId="ADAL" clId="{AC65E9CF-CF95-40E6-BACF-BCFBEB9D4B66}" dt="2022-11-07T18:51:56.825" v="613" actId="20577"/>
      <pc:docMkLst>
        <pc:docMk/>
      </pc:docMkLst>
      <pc:sldChg chg="addSp modSp mod">
        <pc:chgData name="Meia Copeland" userId="492d41b6-d912-4fc8-bc2c-3956082acbf7" providerId="ADAL" clId="{AC65E9CF-CF95-40E6-BACF-BCFBEB9D4B66}" dt="2022-11-07T18:51:56.825" v="613" actId="20577"/>
        <pc:sldMkLst>
          <pc:docMk/>
          <pc:sldMk cId="2724652159" sldId="258"/>
        </pc:sldMkLst>
        <pc:spChg chg="add mod">
          <ac:chgData name="Meia Copeland" userId="492d41b6-d912-4fc8-bc2c-3956082acbf7" providerId="ADAL" clId="{AC65E9CF-CF95-40E6-BACF-BCFBEB9D4B66}" dt="2022-11-07T18:51:56.825" v="613" actId="20577"/>
          <ac:spMkLst>
            <pc:docMk/>
            <pc:sldMk cId="2724652159" sldId="258"/>
            <ac:spMk id="4" creationId="{BA442D5B-E7BA-405F-9EFD-CA573FB155ED}"/>
          </ac:spMkLst>
        </pc:spChg>
        <pc:picChg chg="mod">
          <ac:chgData name="Meia Copeland" userId="492d41b6-d912-4fc8-bc2c-3956082acbf7" providerId="ADAL" clId="{AC65E9CF-CF95-40E6-BACF-BCFBEB9D4B66}" dt="2022-11-07T18:47:57.872" v="169" actId="1076"/>
          <ac:picMkLst>
            <pc:docMk/>
            <pc:sldMk cId="2724652159" sldId="258"/>
            <ac:picMk id="3" creationId="{891E1E30-BBEA-A363-95AA-7E71A3007D68}"/>
          </ac:picMkLst>
        </pc:picChg>
      </pc:sldChg>
      <pc:sldChg chg="modSp mod">
        <pc:chgData name="Meia Copeland" userId="492d41b6-d912-4fc8-bc2c-3956082acbf7" providerId="ADAL" clId="{AC65E9CF-CF95-40E6-BACF-BCFBEB9D4B66}" dt="2022-11-07T18:47:27.003" v="168" actId="20577"/>
        <pc:sldMkLst>
          <pc:docMk/>
          <pc:sldMk cId="2326967004" sldId="259"/>
        </pc:sldMkLst>
        <pc:spChg chg="mod">
          <ac:chgData name="Meia Copeland" userId="492d41b6-d912-4fc8-bc2c-3956082acbf7" providerId="ADAL" clId="{AC65E9CF-CF95-40E6-BACF-BCFBEB9D4B66}" dt="2022-11-07T18:47:27.003" v="168" actId="20577"/>
          <ac:spMkLst>
            <pc:docMk/>
            <pc:sldMk cId="2326967004" sldId="259"/>
            <ac:spMk id="5" creationId="{3DFB53A6-A3C1-DF5C-0BF2-1E760514E689}"/>
          </ac:spMkLst>
        </pc:spChg>
      </pc:sldChg>
    </pc:docChg>
  </pc:docChgLst>
  <pc:docChgLst>
    <pc:chgData name="Ranishka Fernando" userId="20dbb160-aad1-410f-aeea-d9d0d5b00cd0" providerId="ADAL" clId="{B8C16233-5C3C-4C59-80E5-E0252086E4F2}"/>
    <pc:docChg chg="modSld">
      <pc:chgData name="Ranishka Fernando" userId="20dbb160-aad1-410f-aeea-d9d0d5b00cd0" providerId="ADAL" clId="{B8C16233-5C3C-4C59-80E5-E0252086E4F2}" dt="2022-10-31T17:51:05.041" v="34" actId="20577"/>
      <pc:docMkLst>
        <pc:docMk/>
      </pc:docMkLst>
      <pc:sldChg chg="addSp modSp mod">
        <pc:chgData name="Ranishka Fernando" userId="20dbb160-aad1-410f-aeea-d9d0d5b00cd0" providerId="ADAL" clId="{B8C16233-5C3C-4C59-80E5-E0252086E4F2}" dt="2022-10-31T17:51:05.041" v="34" actId="20577"/>
        <pc:sldMkLst>
          <pc:docMk/>
          <pc:sldMk cId="2326967004" sldId="259"/>
        </pc:sldMkLst>
        <pc:spChg chg="add mod">
          <ac:chgData name="Ranishka Fernando" userId="20dbb160-aad1-410f-aeea-d9d0d5b00cd0" providerId="ADAL" clId="{B8C16233-5C3C-4C59-80E5-E0252086E4F2}" dt="2022-10-31T17:51:05.041" v="34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Ranishka Fernando" userId="20dbb160-aad1-410f-aeea-d9d0d5b00cd0" providerId="ADAL" clId="{B8C16233-5C3C-4C59-80E5-E0252086E4F2}" dt="2022-10-31T17:50:44.360" v="10" actId="5793"/>
          <ac:spMkLst>
            <pc:docMk/>
            <pc:sldMk cId="2326967004" sldId="259"/>
            <ac:spMk id="19" creationId="{20AD1DF7-2EC7-D1CD-358B-DC5F611CC811}"/>
          </ac:spMkLst>
        </pc:spChg>
      </pc:sldChg>
    </pc:docChg>
  </pc:docChgLst>
  <pc:docChgLst>
    <pc:chgData name="Meia Copeland" userId="492d41b6-d912-4fc8-bc2c-3956082acbf7" providerId="ADAL" clId="{C0355B93-274E-472C-8A36-2B8AE26F34D0}"/>
    <pc:docChg chg="undo custSel modSld">
      <pc:chgData name="Meia Copeland" userId="492d41b6-d912-4fc8-bc2c-3956082acbf7" providerId="ADAL" clId="{C0355B93-274E-472C-8A36-2B8AE26F34D0}" dt="2022-11-14T16:54:37.119" v="130" actId="20577"/>
      <pc:docMkLst>
        <pc:docMk/>
      </pc:docMkLst>
      <pc:sldChg chg="modSp mod">
        <pc:chgData name="Meia Copeland" userId="492d41b6-d912-4fc8-bc2c-3956082acbf7" providerId="ADAL" clId="{C0355B93-274E-472C-8A36-2B8AE26F34D0}" dt="2022-11-14T16:54:37.119" v="130" actId="20577"/>
        <pc:sldMkLst>
          <pc:docMk/>
          <pc:sldMk cId="3868325733" sldId="257"/>
        </pc:sldMkLst>
        <pc:spChg chg="mod">
          <ac:chgData name="Meia Copeland" userId="492d41b6-d912-4fc8-bc2c-3956082acbf7" providerId="ADAL" clId="{C0355B93-274E-472C-8A36-2B8AE26F34D0}" dt="2022-11-14T15:33:32.499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C0355B93-274E-472C-8A36-2B8AE26F34D0}" dt="2022-11-14T16:54:37.119" v="130" actId="20577"/>
          <ac:spMkLst>
            <pc:docMk/>
            <pc:sldMk cId="3868325733" sldId="257"/>
            <ac:spMk id="4" creationId="{6B631C30-5B11-BD52-B275-2416458B2A46}"/>
          </ac:spMkLst>
        </pc:spChg>
      </pc:sldChg>
      <pc:sldChg chg="modSp mod">
        <pc:chgData name="Meia Copeland" userId="492d41b6-d912-4fc8-bc2c-3956082acbf7" providerId="ADAL" clId="{C0355B93-274E-472C-8A36-2B8AE26F34D0}" dt="2022-11-14T16:54:15.037" v="82" actId="20577"/>
        <pc:sldMkLst>
          <pc:docMk/>
          <pc:sldMk cId="2326967004" sldId="259"/>
        </pc:sldMkLst>
        <pc:spChg chg="mod">
          <ac:chgData name="Meia Copeland" userId="492d41b6-d912-4fc8-bc2c-3956082acbf7" providerId="ADAL" clId="{C0355B93-274E-472C-8A36-2B8AE26F34D0}" dt="2022-11-14T16:53:59.985" v="74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Meia Copeland" userId="492d41b6-d912-4fc8-bc2c-3956082acbf7" providerId="ADAL" clId="{C0355B93-274E-472C-8A36-2B8AE26F34D0}" dt="2022-11-14T16:54:10.983" v="80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C0355B93-274E-472C-8A36-2B8AE26F34D0}" dt="2022-11-14T16:53:56.034" v="73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C0355B93-274E-472C-8A36-2B8AE26F34D0}" dt="2022-11-14T16:54:13.234" v="81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eia Copeland" userId="492d41b6-d912-4fc8-bc2c-3956082acbf7" providerId="ADAL" clId="{C0355B93-274E-472C-8A36-2B8AE26F34D0}" dt="2022-11-14T16:54:15.037" v="82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Talal Jaber" userId="S::talaljaber@cmail.carleton.ca::62dfd241-fdd5-4fba-9ee4-b1c379b7cf9d" providerId="AD" clId="Web-{6D09D481-8748-4A73-8B03-AA2CCFCE0298}"/>
    <pc:docChg chg="modSld">
      <pc:chgData name="Talal Jaber" userId="S::talaljaber@cmail.carleton.ca::62dfd241-fdd5-4fba-9ee4-b1c379b7cf9d" providerId="AD" clId="Web-{6D09D481-8748-4A73-8B03-AA2CCFCE0298}" dt="2022-11-21T19:27:19.692" v="21" actId="20577"/>
      <pc:docMkLst>
        <pc:docMk/>
      </pc:docMkLst>
      <pc:sldChg chg="modSp">
        <pc:chgData name="Talal Jaber" userId="S::talaljaber@cmail.carleton.ca::62dfd241-fdd5-4fba-9ee4-b1c379b7cf9d" providerId="AD" clId="Web-{6D09D481-8748-4A73-8B03-AA2CCFCE0298}" dt="2022-11-21T19:27:19.692" v="21" actId="20577"/>
        <pc:sldMkLst>
          <pc:docMk/>
          <pc:sldMk cId="2326967004" sldId="259"/>
        </pc:sldMkLst>
        <pc:spChg chg="mod">
          <ac:chgData name="Talal Jaber" userId="S::talaljaber@cmail.carleton.ca::62dfd241-fdd5-4fba-9ee4-b1c379b7cf9d" providerId="AD" clId="Web-{6D09D481-8748-4A73-8B03-AA2CCFCE0298}" dt="2022-11-21T19:27:19.692" v="21" actId="20577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Meia Copeland" userId="492d41b6-d912-4fc8-bc2c-3956082acbf7" providerId="ADAL" clId="{C6F45829-9AFC-4393-B15E-66DC661EDF00}"/>
    <pc:docChg chg="undo custSel modSld">
      <pc:chgData name="Meia Copeland" userId="492d41b6-d912-4fc8-bc2c-3956082acbf7" providerId="ADAL" clId="{C6F45829-9AFC-4393-B15E-66DC661EDF00}" dt="2022-12-05T19:02:03.790" v="1530" actId="20577"/>
      <pc:docMkLst>
        <pc:docMk/>
      </pc:docMkLst>
      <pc:sldChg chg="modSp mod">
        <pc:chgData name="Meia Copeland" userId="492d41b6-d912-4fc8-bc2c-3956082acbf7" providerId="ADAL" clId="{C6F45829-9AFC-4393-B15E-66DC661EDF00}" dt="2022-12-05T18:57:33.622" v="1512" actId="20577"/>
        <pc:sldMkLst>
          <pc:docMk/>
          <pc:sldMk cId="3868325733" sldId="257"/>
        </pc:sldMkLst>
        <pc:spChg chg="mod">
          <ac:chgData name="Meia Copeland" userId="492d41b6-d912-4fc8-bc2c-3956082acbf7" providerId="ADAL" clId="{C6F45829-9AFC-4393-B15E-66DC661EDF00}" dt="2022-12-05T16:46:27.079" v="3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C6F45829-9AFC-4393-B15E-66DC661EDF00}" dt="2022-12-05T18:57:20.322" v="1492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C6F45829-9AFC-4393-B15E-66DC661EDF00}" dt="2022-12-05T18:57:33.622" v="1512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delSp modSp mod">
        <pc:chgData name="Meia Copeland" userId="492d41b6-d912-4fc8-bc2c-3956082acbf7" providerId="ADAL" clId="{C6F45829-9AFC-4393-B15E-66DC661EDF00}" dt="2022-12-05T19:02:03.790" v="1530" actId="20577"/>
        <pc:sldMkLst>
          <pc:docMk/>
          <pc:sldMk cId="2724652159" sldId="258"/>
        </pc:sldMkLst>
        <pc:spChg chg="mod">
          <ac:chgData name="Meia Copeland" userId="492d41b6-d912-4fc8-bc2c-3956082acbf7" providerId="ADAL" clId="{C6F45829-9AFC-4393-B15E-66DC661EDF00}" dt="2022-12-05T18:44:43.710" v="242" actId="20577"/>
          <ac:spMkLst>
            <pc:docMk/>
            <pc:sldMk cId="2724652159" sldId="258"/>
            <ac:spMk id="2" creationId="{AD978EF1-07AA-CB02-9403-EDFF597F20F6}"/>
          </ac:spMkLst>
        </pc:spChg>
        <pc:spChg chg="mod">
          <ac:chgData name="Meia Copeland" userId="492d41b6-d912-4fc8-bc2c-3956082acbf7" providerId="ADAL" clId="{C6F45829-9AFC-4393-B15E-66DC661EDF00}" dt="2022-12-05T19:02:03.790" v="1530" actId="20577"/>
          <ac:spMkLst>
            <pc:docMk/>
            <pc:sldMk cId="2724652159" sldId="258"/>
            <ac:spMk id="4" creationId="{BA442D5B-E7BA-405F-9EFD-CA573FB155ED}"/>
          </ac:spMkLst>
        </pc:spChg>
        <pc:spChg chg="del">
          <ac:chgData name="Meia Copeland" userId="492d41b6-d912-4fc8-bc2c-3956082acbf7" providerId="ADAL" clId="{C6F45829-9AFC-4393-B15E-66DC661EDF00}" dt="2022-12-05T18:41:41.900" v="25" actId="478"/>
          <ac:spMkLst>
            <pc:docMk/>
            <pc:sldMk cId="2724652159" sldId="258"/>
            <ac:spMk id="5" creationId="{05BF22FE-AECD-E8F9-A861-BC2C34B2512E}"/>
          </ac:spMkLst>
        </pc:spChg>
        <pc:spChg chg="del mod">
          <ac:chgData name="Meia Copeland" userId="492d41b6-d912-4fc8-bc2c-3956082acbf7" providerId="ADAL" clId="{C6F45829-9AFC-4393-B15E-66DC661EDF00}" dt="2022-12-05T18:41:43.010" v="27" actId="478"/>
          <ac:spMkLst>
            <pc:docMk/>
            <pc:sldMk cId="2724652159" sldId="258"/>
            <ac:spMk id="6" creationId="{3738B1E9-12BF-2867-4F7A-E7F3FA40DF90}"/>
          </ac:spMkLst>
        </pc:spChg>
        <pc:picChg chg="del">
          <ac:chgData name="Meia Copeland" userId="492d41b6-d912-4fc8-bc2c-3956082acbf7" providerId="ADAL" clId="{C6F45829-9AFC-4393-B15E-66DC661EDF00}" dt="2022-12-05T18:41:43.555" v="28" actId="478"/>
          <ac:picMkLst>
            <pc:docMk/>
            <pc:sldMk cId="2724652159" sldId="258"/>
            <ac:picMk id="10" creationId="{53057236-72E4-95FD-7E39-0DADA4651EC7}"/>
          </ac:picMkLst>
        </pc:picChg>
      </pc:sldChg>
    </pc:docChg>
  </pc:docChgLst>
  <pc:docChgLst>
    <pc:chgData name="Shawaiz  Khan" userId="S::shawaizkhan@cmail.carleton.ca::8cf416dc-32ef-432f-9796-aabe3feaf08a" providerId="AD" clId="Web-{443852A6-8E69-63F1-6BF6-DA07AA2E5C23}"/>
    <pc:docChg chg="modSld">
      <pc:chgData name="Shawaiz  Khan" userId="S::shawaizkhan@cmail.carleton.ca::8cf416dc-32ef-432f-9796-aabe3feaf08a" providerId="AD" clId="Web-{443852A6-8E69-63F1-6BF6-DA07AA2E5C23}" dt="2022-10-17T18:21:50.092" v="17" actId="20577"/>
      <pc:docMkLst>
        <pc:docMk/>
      </pc:docMkLst>
      <pc:sldChg chg="modSp">
        <pc:chgData name="Shawaiz  Khan" userId="S::shawaizkhan@cmail.carleton.ca::8cf416dc-32ef-432f-9796-aabe3feaf08a" providerId="AD" clId="Web-{443852A6-8E69-63F1-6BF6-DA07AA2E5C23}" dt="2022-10-17T18:21:50.092" v="17" actId="20577"/>
        <pc:sldMkLst>
          <pc:docMk/>
          <pc:sldMk cId="3097875899" sldId="261"/>
        </pc:sldMkLst>
        <pc:spChg chg="mod">
          <ac:chgData name="Shawaiz  Khan" userId="S::shawaizkhan@cmail.carleton.ca::8cf416dc-32ef-432f-9796-aabe3feaf08a" providerId="AD" clId="Web-{443852A6-8E69-63F1-6BF6-DA07AA2E5C23}" dt="2022-10-17T18:21:50.092" v="17" actId="20577"/>
          <ac:spMkLst>
            <pc:docMk/>
            <pc:sldMk cId="3097875899" sldId="261"/>
            <ac:spMk id="33" creationId="{5D1B7D3C-DCB7-A040-EFFC-A1A71AC3C04E}"/>
          </ac:spMkLst>
        </pc:spChg>
        <pc:graphicFrameChg chg="mod">
          <ac:chgData name="Shawaiz  Khan" userId="S::shawaizkhan@cmail.carleton.ca::8cf416dc-32ef-432f-9796-aabe3feaf08a" providerId="AD" clId="Web-{443852A6-8E69-63F1-6BF6-DA07AA2E5C23}" dt="2022-10-17T18:21:22.920" v="0" actId="1076"/>
          <ac:graphicFrameMkLst>
            <pc:docMk/>
            <pc:sldMk cId="3097875899" sldId="261"/>
            <ac:graphicFrameMk id="17" creationId="{DE37CA49-E8C1-B0D6-AB8D-8CAABE633EE0}"/>
          </ac:graphicFrameMkLst>
        </pc:graphicFrameChg>
        <pc:picChg chg="mod">
          <ac:chgData name="Shawaiz  Khan" userId="S::shawaizkhan@cmail.carleton.ca::8cf416dc-32ef-432f-9796-aabe3feaf08a" providerId="AD" clId="Web-{443852A6-8E69-63F1-6BF6-DA07AA2E5C23}" dt="2022-10-17T18:21:24.451" v="1" actId="1076"/>
          <ac:picMkLst>
            <pc:docMk/>
            <pc:sldMk cId="3097875899" sldId="261"/>
            <ac:picMk id="7" creationId="{85E667CD-1ADF-28D9-A190-A36F1C9A7808}"/>
          </ac:picMkLst>
        </pc:picChg>
      </pc:sldChg>
    </pc:docChg>
  </pc:docChgLst>
  <pc:docChgLst>
    <pc:chgData name="Shawaiz  Khan" userId="S::shawaizkhan@cmail.carleton.ca::8cf416dc-32ef-432f-9796-aabe3feaf08a" providerId="AD" clId="Web-{B0A7E172-AAF9-0906-8258-967410FED156}"/>
    <pc:docChg chg="modSld">
      <pc:chgData name="Shawaiz  Khan" userId="S::shawaizkhan@cmail.carleton.ca::8cf416dc-32ef-432f-9796-aabe3feaf08a" providerId="AD" clId="Web-{B0A7E172-AAF9-0906-8258-967410FED156}" dt="2022-11-21T18:34:03.503" v="106" actId="20577"/>
      <pc:docMkLst>
        <pc:docMk/>
      </pc:docMkLst>
      <pc:sldChg chg="modSp">
        <pc:chgData name="Shawaiz  Khan" userId="S::shawaizkhan@cmail.carleton.ca::8cf416dc-32ef-432f-9796-aabe3feaf08a" providerId="AD" clId="Web-{B0A7E172-AAF9-0906-8258-967410FED156}" dt="2022-11-21T18:34:03.503" v="106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B0A7E172-AAF9-0906-8258-967410FED156}" dt="2022-11-21T18:34:03.503" v="106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Shawaiz  Khan" userId="S::shawaizkhan@cmail.carleton.ca::8cf416dc-32ef-432f-9796-aabe3feaf08a" providerId="AD" clId="Web-{B0A7E172-AAF9-0906-8258-967410FED156}" dt="2022-11-21T18:33:49.815" v="102" actId="1076"/>
          <ac:spMkLst>
            <pc:docMk/>
            <pc:sldMk cId="2326967004" sldId="259"/>
            <ac:spMk id="8" creationId="{7EAC708F-C4C2-7EDD-4024-21D929223882}"/>
          </ac:spMkLst>
        </pc:spChg>
      </pc:sldChg>
    </pc:docChg>
  </pc:docChgLst>
  <pc:docChgLst>
    <pc:chgData name="Shawaiz  Khan" userId="S::shawaizkhan@cmail.carleton.ca::8cf416dc-32ef-432f-9796-aabe3feaf08a" providerId="AD" clId="Web-{FD3BB57F-7F37-3230-6A63-C36867466322}"/>
    <pc:docChg chg="addSld modSld">
      <pc:chgData name="Shawaiz  Khan" userId="S::shawaizkhan@cmail.carleton.ca::8cf416dc-32ef-432f-9796-aabe3feaf08a" providerId="AD" clId="Web-{FD3BB57F-7F37-3230-6A63-C36867466322}" dt="2022-10-17T17:56:17.884" v="274" actId="20577"/>
      <pc:docMkLst>
        <pc:docMk/>
      </pc:docMkLst>
      <pc:sldChg chg="modSp">
        <pc:chgData name="Shawaiz  Khan" userId="S::shawaizkhan@cmail.carleton.ca::8cf416dc-32ef-432f-9796-aabe3feaf08a" providerId="AD" clId="Web-{FD3BB57F-7F37-3230-6A63-C36867466322}" dt="2022-10-17T17:40:27.509" v="118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FD3BB57F-7F37-3230-6A63-C36867466322}" dt="2022-10-17T17:40:27.509" v="118" actId="20577"/>
          <ac:spMkLst>
            <pc:docMk/>
            <pc:sldMk cId="2326967004" sldId="259"/>
            <ac:spMk id="9" creationId="{AA2CD90E-8AB9-FA3B-990A-A3067142E7DC}"/>
          </ac:spMkLst>
        </pc:spChg>
      </pc:sldChg>
      <pc:sldChg chg="addSp delSp modSp new">
        <pc:chgData name="Shawaiz  Khan" userId="S::shawaizkhan@cmail.carleton.ca::8cf416dc-32ef-432f-9796-aabe3feaf08a" providerId="AD" clId="Web-{FD3BB57F-7F37-3230-6A63-C36867466322}" dt="2022-10-17T17:56:17.884" v="274" actId="20577"/>
        <pc:sldMkLst>
          <pc:docMk/>
          <pc:sldMk cId="3097875899" sldId="261"/>
        </pc:sldMkLst>
        <pc:spChg chg="mod">
          <ac:chgData name="Shawaiz  Khan" userId="S::shawaizkhan@cmail.carleton.ca::8cf416dc-32ef-432f-9796-aabe3feaf08a" providerId="AD" clId="Web-{FD3BB57F-7F37-3230-6A63-C36867466322}" dt="2022-10-17T17:44:06.747" v="175" actId="20577"/>
          <ac:spMkLst>
            <pc:docMk/>
            <pc:sldMk cId="3097875899" sldId="261"/>
            <ac:spMk id="2" creationId="{6DC08DD5-A162-2249-24B1-FC56690AD237}"/>
          </ac:spMkLst>
        </pc:spChg>
        <pc:spChg chg="mod">
          <ac:chgData name="Shawaiz  Khan" userId="S::shawaizkhan@cmail.carleton.ca::8cf416dc-32ef-432f-9796-aabe3feaf08a" providerId="AD" clId="Web-{FD3BB57F-7F37-3230-6A63-C36867466322}" dt="2022-10-17T17:49:51.487" v="205" actId="20577"/>
          <ac:spMkLst>
            <pc:docMk/>
            <pc:sldMk cId="3097875899" sldId="261"/>
            <ac:spMk id="3" creationId="{EED9FC27-6AD4-FB96-135F-CDA39F7B6944}"/>
          </ac:spMkLst>
        </pc:spChg>
        <pc:spChg chg="add del mod">
          <ac:chgData name="Shawaiz  Khan" userId="S::shawaizkhan@cmail.carleton.ca::8cf416dc-32ef-432f-9796-aabe3feaf08a" providerId="AD" clId="Web-{FD3BB57F-7F37-3230-6A63-C36867466322}" dt="2022-10-17T17:43:35.434" v="169"/>
          <ac:spMkLst>
            <pc:docMk/>
            <pc:sldMk cId="3097875899" sldId="261"/>
            <ac:spMk id="4" creationId="{C2D6655E-9547-2031-25EA-D6C2FAC1ACF4}"/>
          </ac:spMkLst>
        </pc:spChg>
        <pc:spChg chg="mod">
          <ac:chgData name="Shawaiz  Khan" userId="S::shawaizkhan@cmail.carleton.ca::8cf416dc-32ef-432f-9796-aabe3feaf08a" providerId="AD" clId="Web-{FD3BB57F-7F37-3230-6A63-C36867466322}" dt="2022-10-17T17:49:53.534" v="206" actId="20577"/>
          <ac:spMkLst>
            <pc:docMk/>
            <pc:sldMk cId="3097875899" sldId="261"/>
            <ac:spMk id="5" creationId="{40C774EA-015E-FD30-6AD0-2EDE22B52051}"/>
          </ac:spMkLst>
        </pc:spChg>
        <pc:spChg chg="del">
          <ac:chgData name="Shawaiz  Khan" userId="S::shawaizkhan@cmail.carleton.ca::8cf416dc-32ef-432f-9796-aabe3feaf08a" providerId="AD" clId="Web-{FD3BB57F-7F37-3230-6A63-C36867466322}" dt="2022-10-17T17:42:46.402" v="160"/>
          <ac:spMkLst>
            <pc:docMk/>
            <pc:sldMk cId="3097875899" sldId="261"/>
            <ac:spMk id="6" creationId="{17864F08-7C33-923E-3F9B-1ED002A97F1E}"/>
          </ac:spMkLst>
        </pc:spChg>
        <pc:spChg chg="add mod">
          <ac:chgData name="Shawaiz  Khan" userId="S::shawaizkhan@cmail.carleton.ca::8cf416dc-32ef-432f-9796-aabe3feaf08a" providerId="AD" clId="Web-{FD3BB57F-7F37-3230-6A63-C36867466322}" dt="2022-10-17T17:56:17.884" v="274" actId="20577"/>
          <ac:spMkLst>
            <pc:docMk/>
            <pc:sldMk cId="3097875899" sldId="261"/>
            <ac:spMk id="33" creationId="{5D1B7D3C-DCB7-A040-EFFC-A1A71AC3C04E}"/>
          </ac:spMkLst>
        </pc:spChg>
        <pc:graphicFrameChg chg="add del">
          <ac:chgData name="Shawaiz  Khan" userId="S::shawaizkhan@cmail.carleton.ca::8cf416dc-32ef-432f-9796-aabe3feaf08a" providerId="AD" clId="Web-{FD3BB57F-7F37-3230-6A63-C36867466322}" dt="2022-10-17T17:43:27.980" v="162"/>
          <ac:graphicFrameMkLst>
            <pc:docMk/>
            <pc:sldMk cId="3097875899" sldId="261"/>
            <ac:graphicFrameMk id="9" creationId="{A8DCE9F4-C316-A943-1F97-FDDF6E3F67EA}"/>
          </ac:graphicFrameMkLst>
        </pc:graphicFrameChg>
        <pc:graphicFrameChg chg="add del">
          <ac:chgData name="Shawaiz  Khan" userId="S::shawaizkhan@cmail.carleton.ca::8cf416dc-32ef-432f-9796-aabe3feaf08a" providerId="AD" clId="Web-{FD3BB57F-7F37-3230-6A63-C36867466322}" dt="2022-10-17T17:43:30.371" v="164"/>
          <ac:graphicFrameMkLst>
            <pc:docMk/>
            <pc:sldMk cId="3097875899" sldId="261"/>
            <ac:graphicFrameMk id="11" creationId="{DE37CA49-E8C1-B0D6-AB8D-8CAABE633EE0}"/>
          </ac:graphicFrameMkLst>
        </pc:graphicFrameChg>
        <pc:graphicFrameChg chg="add del">
          <ac:chgData name="Shawaiz  Khan" userId="S::shawaizkhan@cmail.carleton.ca::8cf416dc-32ef-432f-9796-aabe3feaf08a" providerId="AD" clId="Web-{FD3BB57F-7F37-3230-6A63-C36867466322}" dt="2022-10-17T17:43:31.871" v="166"/>
          <ac:graphicFrameMkLst>
            <pc:docMk/>
            <pc:sldMk cId="3097875899" sldId="261"/>
            <ac:graphicFrameMk id="13" creationId="{51CDE939-AB8E-81E8-AF82-6FAE77A6729D}"/>
          </ac:graphicFrameMkLst>
        </pc:graphicFrameChg>
        <pc:graphicFrameChg chg="add del">
          <ac:chgData name="Shawaiz  Khan" userId="S::shawaizkhan@cmail.carleton.ca::8cf416dc-32ef-432f-9796-aabe3feaf08a" providerId="AD" clId="Web-{FD3BB57F-7F37-3230-6A63-C36867466322}" dt="2022-10-17T17:43:35.418" v="168"/>
          <ac:graphicFrameMkLst>
            <pc:docMk/>
            <pc:sldMk cId="3097875899" sldId="261"/>
            <ac:graphicFrameMk id="15" creationId="{ACD89255-B8FD-3F5E-44F8-84F2F42AFB5F}"/>
          </ac:graphicFrameMkLst>
        </pc:graphicFrameChg>
        <pc:graphicFrameChg chg="add mod">
          <ac:chgData name="Shawaiz  Khan" userId="S::shawaizkhan@cmail.carleton.ca::8cf416dc-32ef-432f-9796-aabe3feaf08a" providerId="AD" clId="Web-{FD3BB57F-7F37-3230-6A63-C36867466322}" dt="2022-10-17T17:49:56.925" v="207" actId="1076"/>
          <ac:graphicFrameMkLst>
            <pc:docMk/>
            <pc:sldMk cId="3097875899" sldId="261"/>
            <ac:graphicFrameMk id="17" creationId="{DE37CA49-E8C1-B0D6-AB8D-8CAABE633EE0}"/>
          </ac:graphicFrameMkLst>
        </pc:graphicFrameChg>
        <pc:picChg chg="add mod ord">
          <ac:chgData name="Shawaiz  Khan" userId="S::shawaizkhan@cmail.carleton.ca::8cf416dc-32ef-432f-9796-aabe3feaf08a" providerId="AD" clId="Web-{FD3BB57F-7F37-3230-6A63-C36867466322}" dt="2022-10-17T17:50:03.831" v="208" actId="1076"/>
          <ac:picMkLst>
            <pc:docMk/>
            <pc:sldMk cId="3097875899" sldId="261"/>
            <ac:picMk id="7" creationId="{85E667CD-1ADF-28D9-A190-A36F1C9A7808}"/>
          </ac:picMkLst>
        </pc:picChg>
      </pc:sldChg>
    </pc:docChg>
  </pc:docChgLst>
  <pc:docChgLst>
    <pc:chgData name="Marwan Zeyada" userId="S::marwanzeyada@cmail.carleton.ca::7678cca7-e273-4965-bd3a-e5917e156125" providerId="AD" clId="Web-{F7F4E04B-911D-48A8-B5CA-148339FEEF5D}"/>
    <pc:docChg chg="addSld modSld">
      <pc:chgData name="Marwan Zeyada" userId="S::marwanzeyada@cmail.carleton.ca::7678cca7-e273-4965-bd3a-e5917e156125" providerId="AD" clId="Web-{F7F4E04B-911D-48A8-B5CA-148339FEEF5D}" dt="2022-10-17T17:36:49.433" v="335"/>
      <pc:docMkLst>
        <pc:docMk/>
      </pc:docMkLst>
      <pc:sldChg chg="modSp">
        <pc:chgData name="Marwan Zeyada" userId="S::marwanzeyada@cmail.carleton.ca::7678cca7-e273-4965-bd3a-e5917e156125" providerId="AD" clId="Web-{F7F4E04B-911D-48A8-B5CA-148339FEEF5D}" dt="2022-10-17T17:30:44.363" v="293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F7F4E04B-911D-48A8-B5CA-148339FEEF5D}" dt="2022-10-17T17:30:11.409" v="286" actId="20577"/>
          <ac:spMkLst>
            <pc:docMk/>
            <pc:sldMk cId="2326967004" sldId="259"/>
            <ac:spMk id="9" creationId="{AA2CD90E-8AB9-FA3B-990A-A3067142E7DC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30:44.363" v="293" actId="20577"/>
          <ac:spMkLst>
            <pc:docMk/>
            <pc:sldMk cId="2326967004" sldId="259"/>
            <ac:spMk id="11" creationId="{C0BFB8E6-F1D5-AE40-4FB4-A900E0063BC4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30:21.831" v="291" actId="1076"/>
          <ac:spMkLst>
            <pc:docMk/>
            <pc:sldMk cId="2326967004" sldId="259"/>
            <ac:spMk id="12" creationId="{E9BC6055-C6D3-99EE-449A-03421D4C44F0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30:15.816" v="288" actId="1076"/>
          <ac:spMkLst>
            <pc:docMk/>
            <pc:sldMk cId="2326967004" sldId="259"/>
            <ac:spMk id="19" creationId="{20AD1DF7-2EC7-D1CD-358B-DC5F611CC811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26:24.545" v="124" actId="20577"/>
          <ac:spMkLst>
            <pc:docMk/>
            <pc:sldMk cId="2326967004" sldId="259"/>
            <ac:spMk id="20" creationId="{225F3BE8-605D-6AF1-CF52-B3C91C0B157E}"/>
          </ac:spMkLst>
        </pc:spChg>
        <pc:picChg chg="mod">
          <ac:chgData name="Marwan Zeyada" userId="S::marwanzeyada@cmail.carleton.ca::7678cca7-e273-4965-bd3a-e5917e156125" providerId="AD" clId="Web-{F7F4E04B-911D-48A8-B5CA-148339FEEF5D}" dt="2022-10-17T17:30:24.003" v="292" actId="1076"/>
          <ac:picMkLst>
            <pc:docMk/>
            <pc:sldMk cId="2326967004" sldId="259"/>
            <ac:picMk id="14" creationId="{92C71B24-831F-F6C7-36AC-0E2F3AAEE06A}"/>
          </ac:picMkLst>
        </pc:picChg>
      </pc:sldChg>
      <pc:sldChg chg="addSp delSp modSp new">
        <pc:chgData name="Marwan Zeyada" userId="S::marwanzeyada@cmail.carleton.ca::7678cca7-e273-4965-bd3a-e5917e156125" providerId="AD" clId="Web-{F7F4E04B-911D-48A8-B5CA-148339FEEF5D}" dt="2022-10-17T17:36:49.433" v="335"/>
        <pc:sldMkLst>
          <pc:docMk/>
          <pc:sldMk cId="2360303099" sldId="260"/>
        </pc:sldMkLst>
        <pc:spChg chg="mod">
          <ac:chgData name="Marwan Zeyada" userId="S::marwanzeyada@cmail.carleton.ca::7678cca7-e273-4965-bd3a-e5917e156125" providerId="AD" clId="Web-{F7F4E04B-911D-48A8-B5CA-148339FEEF5D}" dt="2022-10-17T17:31:31.926" v="313" actId="20577"/>
          <ac:spMkLst>
            <pc:docMk/>
            <pc:sldMk cId="2360303099" sldId="260"/>
            <ac:spMk id="2" creationId="{E3AAEDE8-FDC9-2098-F3FB-AA473A02AAB7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28:19.891" v="156" actId="20577"/>
          <ac:spMkLst>
            <pc:docMk/>
            <pc:sldMk cId="2360303099" sldId="260"/>
            <ac:spMk id="3" creationId="{6406FED1-19CA-5C27-9A5C-A452837EF452}"/>
          </ac:spMkLst>
        </pc:spChg>
        <pc:spChg chg="del">
          <ac:chgData name="Marwan Zeyada" userId="S::marwanzeyada@cmail.carleton.ca::7678cca7-e273-4965-bd3a-e5917e156125" providerId="AD" clId="Web-{F7F4E04B-911D-48A8-B5CA-148339FEEF5D}" dt="2022-10-17T17:28:29.954" v="174"/>
          <ac:spMkLst>
            <pc:docMk/>
            <pc:sldMk cId="2360303099" sldId="260"/>
            <ac:spMk id="4" creationId="{ED23CDD9-99CF-5022-DD40-A3C88A054DEC}"/>
          </ac:spMkLst>
        </pc:spChg>
        <pc:spChg chg="mod">
          <ac:chgData name="Marwan Zeyada" userId="S::marwanzeyada@cmail.carleton.ca::7678cca7-e273-4965-bd3a-e5917e156125" providerId="AD" clId="Web-{F7F4E04B-911D-48A8-B5CA-148339FEEF5D}" dt="2022-10-17T17:28:23.938" v="171" actId="20577"/>
          <ac:spMkLst>
            <pc:docMk/>
            <pc:sldMk cId="2360303099" sldId="260"/>
            <ac:spMk id="5" creationId="{34F3D920-2DD8-A8EE-D6BD-B3C9B98B8E80}"/>
          </ac:spMkLst>
        </pc:spChg>
        <pc:spChg chg="del">
          <ac:chgData name="Marwan Zeyada" userId="S::marwanzeyada@cmail.carleton.ca::7678cca7-e273-4965-bd3a-e5917e156125" providerId="AD" clId="Web-{F7F4E04B-911D-48A8-B5CA-148339FEEF5D}" dt="2022-10-17T17:28:32.063" v="175"/>
          <ac:spMkLst>
            <pc:docMk/>
            <pc:sldMk cId="2360303099" sldId="260"/>
            <ac:spMk id="6" creationId="{B392EB23-FB02-3AF2-F749-E27C9B171827}"/>
          </ac:spMkLst>
        </pc:spChg>
        <pc:spChg chg="add mod">
          <ac:chgData name="Marwan Zeyada" userId="S::marwanzeyada@cmail.carleton.ca::7678cca7-e273-4965-bd3a-e5917e156125" providerId="AD" clId="Web-{F7F4E04B-911D-48A8-B5CA-148339FEEF5D}" dt="2022-10-17T17:35:53.807" v="316" actId="1076"/>
          <ac:spMkLst>
            <pc:docMk/>
            <pc:sldMk cId="2360303099" sldId="260"/>
            <ac:spMk id="9" creationId="{6BF51C7A-B8DB-4E2A-3CB5-4337C9D00217}"/>
          </ac:spMkLst>
        </pc:spChg>
        <pc:spChg chg="add del mod">
          <ac:chgData name="Marwan Zeyada" userId="S::marwanzeyada@cmail.carleton.ca::7678cca7-e273-4965-bd3a-e5917e156125" providerId="AD" clId="Web-{F7F4E04B-911D-48A8-B5CA-148339FEEF5D}" dt="2022-10-17T17:36:33.042" v="333"/>
          <ac:spMkLst>
            <pc:docMk/>
            <pc:sldMk cId="2360303099" sldId="260"/>
            <ac:spMk id="10" creationId="{A3890159-67F4-2DD1-A1E0-F5E5439DCC75}"/>
          </ac:spMkLst>
        </pc:spChg>
        <pc:spChg chg="add del mod">
          <ac:chgData name="Marwan Zeyada" userId="S::marwanzeyada@cmail.carleton.ca::7678cca7-e273-4965-bd3a-e5917e156125" providerId="AD" clId="Web-{F7F4E04B-911D-48A8-B5CA-148339FEEF5D}" dt="2022-10-17T17:36:49.433" v="335"/>
          <ac:spMkLst>
            <pc:docMk/>
            <pc:sldMk cId="2360303099" sldId="260"/>
            <ac:spMk id="11" creationId="{1A18822A-5254-E47C-A9D5-A12C58EACDCD}"/>
          </ac:spMkLst>
        </pc:spChg>
        <pc:picChg chg="add mod ord">
          <ac:chgData name="Marwan Zeyada" userId="S::marwanzeyada@cmail.carleton.ca::7678cca7-e273-4965-bd3a-e5917e156125" providerId="AD" clId="Web-{F7F4E04B-911D-48A8-B5CA-148339FEEF5D}" dt="2022-10-17T17:28:29.954" v="174"/>
          <ac:picMkLst>
            <pc:docMk/>
            <pc:sldMk cId="2360303099" sldId="260"/>
            <ac:picMk id="7" creationId="{675F1C20-919A-47CC-DB19-7E0D984D5818}"/>
          </ac:picMkLst>
        </pc:picChg>
        <pc:picChg chg="add mod ord">
          <ac:chgData name="Marwan Zeyada" userId="S::marwanzeyada@cmail.carleton.ca::7678cca7-e273-4965-bd3a-e5917e156125" providerId="AD" clId="Web-{F7F4E04B-911D-48A8-B5CA-148339FEEF5D}" dt="2022-10-17T17:28:32.063" v="175"/>
          <ac:picMkLst>
            <pc:docMk/>
            <pc:sldMk cId="2360303099" sldId="260"/>
            <ac:picMk id="8" creationId="{9BABC883-1585-534C-B369-2CB8DB76F868}"/>
          </ac:picMkLst>
        </pc:picChg>
      </pc:sldChg>
    </pc:docChg>
  </pc:docChgLst>
  <pc:docChgLst>
    <pc:chgData name="Marwan Zeyada" userId="S::marwanzeyada@cmail.carleton.ca::7678cca7-e273-4965-bd3a-e5917e156125" providerId="AD" clId="Web-{46F27941-68F6-4092-9D28-53959214850E}"/>
    <pc:docChg chg="modSld">
      <pc:chgData name="Marwan Zeyada" userId="S::marwanzeyada@cmail.carleton.ca::7678cca7-e273-4965-bd3a-e5917e156125" providerId="AD" clId="Web-{46F27941-68F6-4092-9D28-53959214850E}" dt="2022-10-17T17:38:34.679" v="2" actId="20577"/>
      <pc:docMkLst>
        <pc:docMk/>
      </pc:docMkLst>
      <pc:sldChg chg="modSp">
        <pc:chgData name="Marwan Zeyada" userId="S::marwanzeyada@cmail.carleton.ca::7678cca7-e273-4965-bd3a-e5917e156125" providerId="AD" clId="Web-{46F27941-68F6-4092-9D28-53959214850E}" dt="2022-10-17T17:38:34.679" v="2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46F27941-68F6-4092-9D28-53959214850E}" dt="2022-10-17T17:38:34.679" v="2" actId="20577"/>
          <ac:spMkLst>
            <pc:docMk/>
            <pc:sldMk cId="2326967004" sldId="259"/>
            <ac:spMk id="11" creationId="{C0BFB8E6-F1D5-AE40-4FB4-A900E0063BC4}"/>
          </ac:spMkLst>
        </pc:spChg>
      </pc:sldChg>
    </pc:docChg>
  </pc:docChgLst>
  <pc:docChgLst>
    <pc:chgData name="Marwan Zeyada" userId="S::marwanzeyada@cmail.carleton.ca::7678cca7-e273-4965-bd3a-e5917e156125" providerId="AD" clId="Web-{20A77AC0-CF0A-47E0-B83C-B8AA1939365E}"/>
    <pc:docChg chg="modSld">
      <pc:chgData name="Marwan Zeyada" userId="S::marwanzeyada@cmail.carleton.ca::7678cca7-e273-4965-bd3a-e5917e156125" providerId="AD" clId="Web-{20A77AC0-CF0A-47E0-B83C-B8AA1939365E}" dt="2022-11-28T19:20:53.738" v="65" actId="1076"/>
      <pc:docMkLst>
        <pc:docMk/>
      </pc:docMkLst>
      <pc:sldChg chg="delSp modSp">
        <pc:chgData name="Marwan Zeyada" userId="S::marwanzeyada@cmail.carleton.ca::7678cca7-e273-4965-bd3a-e5917e156125" providerId="AD" clId="Web-{20A77AC0-CF0A-47E0-B83C-B8AA1939365E}" dt="2022-11-28T19:20:53.738" v="65" actId="1076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20A77AC0-CF0A-47E0-B83C-B8AA1939365E}" dt="2022-11-28T19:20:47.629" v="63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arwan Zeyada" userId="S::marwanzeyada@cmail.carleton.ca::7678cca7-e273-4965-bd3a-e5917e156125" providerId="AD" clId="Web-{20A77AC0-CF0A-47E0-B83C-B8AA1939365E}" dt="2022-11-28T19:20:53.738" v="65" actId="1076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Marwan Zeyada" userId="S::marwanzeyada@cmail.carleton.ca::7678cca7-e273-4965-bd3a-e5917e156125" providerId="AD" clId="Web-{20A77AC0-CF0A-47E0-B83C-B8AA1939365E}" dt="2022-11-28T19:20:17.457" v="55" actId="20577"/>
          <ac:spMkLst>
            <pc:docMk/>
            <pc:sldMk cId="2326967004" sldId="259"/>
            <ac:spMk id="11" creationId="{C0BFB8E6-F1D5-AE40-4FB4-A900E0063BC4}"/>
          </ac:spMkLst>
        </pc:spChg>
        <pc:picChg chg="del mod">
          <ac:chgData name="Marwan Zeyada" userId="S::marwanzeyada@cmail.carleton.ca::7678cca7-e273-4965-bd3a-e5917e156125" providerId="AD" clId="Web-{20A77AC0-CF0A-47E0-B83C-B8AA1939365E}" dt="2022-11-28T19:20:21.675" v="57"/>
          <ac:picMkLst>
            <pc:docMk/>
            <pc:sldMk cId="2326967004" sldId="259"/>
            <ac:picMk id="14" creationId="{92C71B24-831F-F6C7-36AC-0E2F3AAEE06A}"/>
          </ac:picMkLst>
        </pc:picChg>
      </pc:sldChg>
    </pc:docChg>
  </pc:docChgLst>
  <pc:docChgLst>
    <pc:chgData name="Ranishka Fernando" userId="20dbb160-aad1-410f-aeea-d9d0d5b00cd0" providerId="ADAL" clId="{4C54A328-04AA-4C6B-9E01-7A232437E0E6}"/>
    <pc:docChg chg="modSld">
      <pc:chgData name="Ranishka Fernando" userId="20dbb160-aad1-410f-aeea-d9d0d5b00cd0" providerId="ADAL" clId="{4C54A328-04AA-4C6B-9E01-7A232437E0E6}" dt="2022-10-11T18:05:32.110" v="114" actId="20577"/>
      <pc:docMkLst>
        <pc:docMk/>
      </pc:docMkLst>
      <pc:sldChg chg="modSp mod">
        <pc:chgData name="Ranishka Fernando" userId="20dbb160-aad1-410f-aeea-d9d0d5b00cd0" providerId="ADAL" clId="{4C54A328-04AA-4C6B-9E01-7A232437E0E6}" dt="2022-10-11T18:05:32.110" v="114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4C54A328-04AA-4C6B-9E01-7A232437E0E6}" dt="2022-10-11T18:05:32.110" v="114" actId="20577"/>
          <ac:spMkLst>
            <pc:docMk/>
            <pc:sldMk cId="2326967004" sldId="259"/>
            <ac:spMk id="19" creationId="{20AD1DF7-2EC7-D1CD-358B-DC5F611CC811}"/>
          </ac:spMkLst>
        </pc:spChg>
      </pc:sldChg>
    </pc:docChg>
  </pc:docChgLst>
  <pc:docChgLst>
    <pc:chgData name="Meia Copeland" userId="492d41b6-d912-4fc8-bc2c-3956082acbf7" providerId="ADAL" clId="{9291FC52-2653-4E4B-A11D-C76CCDC18F76}"/>
    <pc:docChg chg="undo custSel addSld modSld">
      <pc:chgData name="Meia Copeland" userId="492d41b6-d912-4fc8-bc2c-3956082acbf7" providerId="ADAL" clId="{9291FC52-2653-4E4B-A11D-C76CCDC18F76}" dt="2022-10-11T01:21:45.105" v="1138" actId="20577"/>
      <pc:docMkLst>
        <pc:docMk/>
      </pc:docMkLst>
      <pc:sldChg chg="modSp mod">
        <pc:chgData name="Meia Copeland" userId="492d41b6-d912-4fc8-bc2c-3956082acbf7" providerId="ADAL" clId="{9291FC52-2653-4E4B-A11D-C76CCDC18F76}" dt="2022-10-10T16:06:23.570" v="750" actId="20577"/>
        <pc:sldMkLst>
          <pc:docMk/>
          <pc:sldMk cId="3868325733" sldId="257"/>
        </pc:sldMkLst>
        <pc:spChg chg="mod">
          <ac:chgData name="Meia Copeland" userId="492d41b6-d912-4fc8-bc2c-3956082acbf7" providerId="ADAL" clId="{9291FC52-2653-4E4B-A11D-C76CCDC18F76}" dt="2022-10-10T16:02:03.487" v="26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9291FC52-2653-4E4B-A11D-C76CCDC18F76}" dt="2022-10-10T16:02:34.370" v="350" actId="6549"/>
          <ac:spMkLst>
            <pc:docMk/>
            <pc:sldMk cId="3868325733" sldId="257"/>
            <ac:spMk id="3" creationId="{C440C9B1-E79C-8DE4-C3DC-8D14109F47D9}"/>
          </ac:spMkLst>
        </pc:spChg>
        <pc:spChg chg="mod">
          <ac:chgData name="Meia Copeland" userId="492d41b6-d912-4fc8-bc2c-3956082acbf7" providerId="ADAL" clId="{9291FC52-2653-4E4B-A11D-C76CCDC18F76}" dt="2022-10-10T16:06:17.035" v="741" actId="12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9291FC52-2653-4E4B-A11D-C76CCDC18F76}" dt="2022-10-10T16:06:23.570" v="750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">
        <pc:chgData name="Meia Copeland" userId="492d41b6-d912-4fc8-bc2c-3956082acbf7" providerId="ADAL" clId="{9291FC52-2653-4E4B-A11D-C76CCDC18F76}" dt="2022-10-11T01:21:45.105" v="1138" actId="20577"/>
        <pc:sldMkLst>
          <pc:docMk/>
          <pc:sldMk cId="2724652159" sldId="258"/>
        </pc:sldMkLst>
        <pc:spChg chg="mod">
          <ac:chgData name="Meia Copeland" userId="492d41b6-d912-4fc8-bc2c-3956082acbf7" providerId="ADAL" clId="{9291FC52-2653-4E4B-A11D-C76CCDC18F76}" dt="2022-10-10T16:00:23.047" v="19" actId="20577"/>
          <ac:spMkLst>
            <pc:docMk/>
            <pc:sldMk cId="2724652159" sldId="258"/>
            <ac:spMk id="2" creationId="{AD978EF1-07AA-CB02-9403-EDFF597F20F6}"/>
          </ac:spMkLst>
        </pc:spChg>
        <pc:spChg chg="del">
          <ac:chgData name="Meia Copeland" userId="492d41b6-d912-4fc8-bc2c-3956082acbf7" providerId="ADAL" clId="{9291FC52-2653-4E4B-A11D-C76CCDC18F76}" dt="2022-10-10T16:00:19.135" v="1" actId="478"/>
          <ac:spMkLst>
            <pc:docMk/>
            <pc:sldMk cId="2724652159" sldId="258"/>
            <ac:spMk id="5" creationId="{1802B229-D47E-7466-C1ED-833ECCD3FF18}"/>
          </ac:spMkLst>
        </pc:spChg>
        <pc:spChg chg="add del mod">
          <ac:chgData name="Meia Copeland" userId="492d41b6-d912-4fc8-bc2c-3956082acbf7" providerId="ADAL" clId="{9291FC52-2653-4E4B-A11D-C76CCDC18F76}" dt="2022-10-10T16:00:27.211" v="22" actId="478"/>
          <ac:spMkLst>
            <pc:docMk/>
            <pc:sldMk cId="2724652159" sldId="258"/>
            <ac:spMk id="7" creationId="{C7492FE8-10F5-B2D6-F3BC-983DA2CF9E37}"/>
          </ac:spMkLst>
        </pc:spChg>
        <pc:spChg chg="del">
          <ac:chgData name="Meia Copeland" userId="492d41b6-d912-4fc8-bc2c-3956082acbf7" providerId="ADAL" clId="{9291FC52-2653-4E4B-A11D-C76CCDC18F76}" dt="2022-10-10T16:00:15.440" v="0" actId="478"/>
          <ac:spMkLst>
            <pc:docMk/>
            <pc:sldMk cId="2724652159" sldId="258"/>
            <ac:spMk id="9" creationId="{50E8FB9B-CA24-4426-0A38-9F7D50FA4902}"/>
          </ac:spMkLst>
        </pc:spChg>
        <pc:spChg chg="add mod">
          <ac:chgData name="Meia Copeland" userId="492d41b6-d912-4fc8-bc2c-3956082acbf7" providerId="ADAL" clId="{9291FC52-2653-4E4B-A11D-C76CCDC18F76}" dt="2022-10-11T01:21:45.105" v="1138" actId="20577"/>
          <ac:spMkLst>
            <pc:docMk/>
            <pc:sldMk cId="2724652159" sldId="258"/>
            <ac:spMk id="14" creationId="{EC3F9418-17A9-6131-1AC2-396F97266FB6}"/>
          </ac:spMkLst>
        </pc:spChg>
        <pc:picChg chg="del">
          <ac:chgData name="Meia Copeland" userId="492d41b6-d912-4fc8-bc2c-3956082acbf7" providerId="ADAL" clId="{9291FC52-2653-4E4B-A11D-C76CCDC18F76}" dt="2022-10-10T16:00:24.484" v="20" actId="478"/>
          <ac:picMkLst>
            <pc:docMk/>
            <pc:sldMk cId="2724652159" sldId="258"/>
            <ac:picMk id="6" creationId="{80B7082E-85A3-DB92-5860-3FBA368E9444}"/>
          </ac:picMkLst>
        </pc:picChg>
        <pc:picChg chg="add mod">
          <ac:chgData name="Meia Copeland" userId="492d41b6-d912-4fc8-bc2c-3956082acbf7" providerId="ADAL" clId="{9291FC52-2653-4E4B-A11D-C76CCDC18F76}" dt="2022-10-10T16:05:42.815" v="680" actId="1076"/>
          <ac:picMkLst>
            <pc:docMk/>
            <pc:sldMk cId="2724652159" sldId="258"/>
            <ac:picMk id="10" creationId="{5BC6834F-181A-AC99-6CAF-2BEB147A89FB}"/>
          </ac:picMkLst>
        </pc:picChg>
        <pc:picChg chg="del">
          <ac:chgData name="Meia Copeland" userId="492d41b6-d912-4fc8-bc2c-3956082acbf7" providerId="ADAL" clId="{9291FC52-2653-4E4B-A11D-C76CCDC18F76}" dt="2022-10-10T16:00:25.695" v="21" actId="478"/>
          <ac:picMkLst>
            <pc:docMk/>
            <pc:sldMk cId="2724652159" sldId="258"/>
            <ac:picMk id="16" creationId="{BE41BA53-8208-14B3-15A2-DD4828A010F9}"/>
          </ac:picMkLst>
        </pc:picChg>
      </pc:sldChg>
      <pc:sldChg chg="addSp delSp modSp new mod">
        <pc:chgData name="Meia Copeland" userId="492d41b6-d912-4fc8-bc2c-3956082acbf7" providerId="ADAL" clId="{9291FC52-2653-4E4B-A11D-C76CCDC18F76}" dt="2022-10-10T17:06:03.489" v="1133" actId="6549"/>
        <pc:sldMkLst>
          <pc:docMk/>
          <pc:sldMk cId="2326967004" sldId="259"/>
        </pc:sldMkLst>
        <pc:spChg chg="del mod">
          <ac:chgData name="Meia Copeland" userId="492d41b6-d912-4fc8-bc2c-3956082acbf7" providerId="ADAL" clId="{9291FC52-2653-4E4B-A11D-C76CCDC18F76}" dt="2022-10-10T16:07:06.005" v="792" actId="478"/>
          <ac:spMkLst>
            <pc:docMk/>
            <pc:sldMk cId="2326967004" sldId="259"/>
            <ac:spMk id="2" creationId="{0894D393-F028-6F9B-C18C-836760C280D0}"/>
          </ac:spMkLst>
        </pc:spChg>
        <pc:spChg chg="add mod">
          <ac:chgData name="Meia Copeland" userId="492d41b6-d912-4fc8-bc2c-3956082acbf7" providerId="ADAL" clId="{9291FC52-2653-4E4B-A11D-C76CCDC18F76}" dt="2022-10-10T16:07:41.324" v="832" actId="1076"/>
          <ac:spMkLst>
            <pc:docMk/>
            <pc:sldMk cId="2326967004" sldId="259"/>
            <ac:spMk id="3" creationId="{64CA2684-867A-71E6-D6D3-C47C46BF8437}"/>
          </ac:spMkLst>
        </pc:spChg>
        <pc:spChg chg="add del mod">
          <ac:chgData name="Meia Copeland" userId="492d41b6-d912-4fc8-bc2c-3956082acbf7" providerId="ADAL" clId="{9291FC52-2653-4E4B-A11D-C76CCDC18F76}" dt="2022-10-10T16:07:18.562" v="795" actId="478"/>
          <ac:spMkLst>
            <pc:docMk/>
            <pc:sldMk cId="2326967004" sldId="259"/>
            <ac:spMk id="5" creationId="{8CBE040F-1382-83B0-A9CB-C5FEE7E614A7}"/>
          </ac:spMkLst>
        </pc:spChg>
        <pc:spChg chg="add mod">
          <ac:chgData name="Meia Copeland" userId="492d41b6-d912-4fc8-bc2c-3956082acbf7" providerId="ADAL" clId="{9291FC52-2653-4E4B-A11D-C76CCDC18F76}" dt="2022-10-10T16:49:09.454" v="1014" actId="14100"/>
          <ac:spMkLst>
            <pc:docMk/>
            <pc:sldMk cId="2326967004" sldId="259"/>
            <ac:spMk id="6" creationId="{54347574-4738-CD96-77AD-9A6DE30B8988}"/>
          </ac:spMkLst>
        </pc:spChg>
        <pc:spChg chg="add mod">
          <ac:chgData name="Meia Copeland" userId="492d41b6-d912-4fc8-bc2c-3956082acbf7" providerId="ADAL" clId="{9291FC52-2653-4E4B-A11D-C76CCDC18F76}" dt="2022-10-10T17:05:50.816" v="1127" actId="27636"/>
          <ac:spMkLst>
            <pc:docMk/>
            <pc:sldMk cId="2326967004" sldId="259"/>
            <ac:spMk id="7" creationId="{E935F650-4161-FC87-D8DB-8A5D93A44EE7}"/>
          </ac:spMkLst>
        </pc:spChg>
        <pc:spChg chg="add mod">
          <ac:chgData name="Meia Copeland" userId="492d41b6-d912-4fc8-bc2c-3956082acbf7" providerId="ADAL" clId="{9291FC52-2653-4E4B-A11D-C76CCDC18F76}" dt="2022-10-10T16:49:28.294" v="1031" actId="20577"/>
          <ac:spMkLst>
            <pc:docMk/>
            <pc:sldMk cId="2326967004" sldId="259"/>
            <ac:spMk id="8" creationId="{7EAC708F-C4C2-7EDD-4024-21D929223882}"/>
          </ac:spMkLst>
        </pc:spChg>
        <pc:spChg chg="add mod">
          <ac:chgData name="Meia Copeland" userId="492d41b6-d912-4fc8-bc2c-3956082acbf7" providerId="ADAL" clId="{9291FC52-2653-4E4B-A11D-C76CCDC18F76}" dt="2022-10-10T17:05:58.765" v="1131" actId="20577"/>
          <ac:spMkLst>
            <pc:docMk/>
            <pc:sldMk cId="2326967004" sldId="259"/>
            <ac:spMk id="9" creationId="{AA2CD90E-8AB9-FA3B-990A-A3067142E7DC}"/>
          </ac:spMkLst>
        </pc:spChg>
        <pc:spChg chg="add mod">
          <ac:chgData name="Meia Copeland" userId="492d41b6-d912-4fc8-bc2c-3956082acbf7" providerId="ADAL" clId="{9291FC52-2653-4E4B-A11D-C76CCDC18F76}" dt="2022-10-10T16:49:37.321" v="1046" actId="20577"/>
          <ac:spMkLst>
            <pc:docMk/>
            <pc:sldMk cId="2326967004" sldId="259"/>
            <ac:spMk id="10" creationId="{0B1608BC-0955-C13F-F689-806B83F236B9}"/>
          </ac:spMkLst>
        </pc:spChg>
        <pc:spChg chg="add mod">
          <ac:chgData name="Meia Copeland" userId="492d41b6-d912-4fc8-bc2c-3956082acbf7" providerId="ADAL" clId="{9291FC52-2653-4E4B-A11D-C76CCDC18F76}" dt="2022-10-10T17:06:00.908" v="1132" actId="20577"/>
          <ac:spMkLst>
            <pc:docMk/>
            <pc:sldMk cId="2326967004" sldId="259"/>
            <ac:spMk id="11" creationId="{C0BFB8E6-F1D5-AE40-4FB4-A900E0063BC4}"/>
          </ac:spMkLst>
        </pc:spChg>
        <pc:spChg chg="add mod">
          <ac:chgData name="Meia Copeland" userId="492d41b6-d912-4fc8-bc2c-3956082acbf7" providerId="ADAL" clId="{9291FC52-2653-4E4B-A11D-C76CCDC18F76}" dt="2022-10-10T16:50:19.080" v="1076" actId="20577"/>
          <ac:spMkLst>
            <pc:docMk/>
            <pc:sldMk cId="2326967004" sldId="259"/>
            <ac:spMk id="12" creationId="{E9BC6055-C6D3-99EE-449A-03421D4C44F0}"/>
          </ac:spMkLst>
        </pc:spChg>
        <pc:spChg chg="add mod">
          <ac:chgData name="Meia Copeland" userId="492d41b6-d912-4fc8-bc2c-3956082acbf7" providerId="ADAL" clId="{9291FC52-2653-4E4B-A11D-C76CCDC18F76}" dt="2022-10-10T16:50:23.257" v="1077" actId="20577"/>
          <ac:spMkLst>
            <pc:docMk/>
            <pc:sldMk cId="2326967004" sldId="259"/>
            <ac:spMk id="13" creationId="{D933F6AD-FBE2-F161-ACDC-D2A63367642B}"/>
          </ac:spMkLst>
        </pc:spChg>
        <pc:spChg chg="add del mod">
          <ac:chgData name="Meia Copeland" userId="492d41b6-d912-4fc8-bc2c-3956082acbf7" providerId="ADAL" clId="{9291FC52-2653-4E4B-A11D-C76CCDC18F76}" dt="2022-10-10T16:50:31.645" v="1083"/>
          <ac:spMkLst>
            <pc:docMk/>
            <pc:sldMk cId="2326967004" sldId="259"/>
            <ac:spMk id="16" creationId="{72EDD6B7-D045-FD40-3F22-9767120CBE1F}"/>
          </ac:spMkLst>
        </pc:spChg>
        <pc:spChg chg="add del mod">
          <ac:chgData name="Meia Copeland" userId="492d41b6-d912-4fc8-bc2c-3956082acbf7" providerId="ADAL" clId="{9291FC52-2653-4E4B-A11D-C76CCDC18F76}" dt="2022-10-10T16:50:31.645" v="1083"/>
          <ac:spMkLst>
            <pc:docMk/>
            <pc:sldMk cId="2326967004" sldId="259"/>
            <ac:spMk id="17" creationId="{79FEA75E-9D9A-C833-8A47-1BA417A401A1}"/>
          </ac:spMkLst>
        </pc:spChg>
        <pc:spChg chg="add mod">
          <ac:chgData name="Meia Copeland" userId="492d41b6-d912-4fc8-bc2c-3956082acbf7" providerId="ADAL" clId="{9291FC52-2653-4E4B-A11D-C76CCDC18F76}" dt="2022-10-10T17:06:03.489" v="1133" actId="6549"/>
          <ac:spMkLst>
            <pc:docMk/>
            <pc:sldMk cId="2326967004" sldId="259"/>
            <ac:spMk id="18" creationId="{2BD6854B-111C-31DE-E096-1BA080042BEC}"/>
          </ac:spMkLst>
        </pc:spChg>
        <pc:spChg chg="add mod">
          <ac:chgData name="Meia Copeland" userId="492d41b6-d912-4fc8-bc2c-3956082acbf7" providerId="ADAL" clId="{9291FC52-2653-4E4B-A11D-C76CCDC18F76}" dt="2022-10-10T16:51:18.803" v="1121" actId="20577"/>
          <ac:spMkLst>
            <pc:docMk/>
            <pc:sldMk cId="2326967004" sldId="259"/>
            <ac:spMk id="19" creationId="{20AD1DF7-2EC7-D1CD-358B-DC5F611CC811}"/>
          </ac:spMkLst>
        </pc:spChg>
        <pc:spChg chg="add mod">
          <ac:chgData name="Meia Copeland" userId="492d41b6-d912-4fc8-bc2c-3956082acbf7" providerId="ADAL" clId="{9291FC52-2653-4E4B-A11D-C76CCDC18F76}" dt="2022-10-10T16:51:07.909" v="1117" actId="20577"/>
          <ac:spMkLst>
            <pc:docMk/>
            <pc:sldMk cId="2326967004" sldId="259"/>
            <ac:spMk id="20" creationId="{225F3BE8-605D-6AF1-CF52-B3C91C0B157E}"/>
          </ac:spMkLst>
        </pc:spChg>
        <pc:spChg chg="add del mod">
          <ac:chgData name="Meia Copeland" userId="492d41b6-d912-4fc8-bc2c-3956082acbf7" providerId="ADAL" clId="{9291FC52-2653-4E4B-A11D-C76CCDC18F76}" dt="2022-10-10T16:51:13.623" v="1119"/>
          <ac:spMkLst>
            <pc:docMk/>
            <pc:sldMk cId="2326967004" sldId="259"/>
            <ac:spMk id="21" creationId="{D1E4C2A7-EED5-88F1-903F-E23F36D7E56F}"/>
          </ac:spMkLst>
        </pc:spChg>
        <pc:spChg chg="add mod ord">
          <ac:chgData name="Meia Copeland" userId="492d41b6-d912-4fc8-bc2c-3956082acbf7" providerId="ADAL" clId="{9291FC52-2653-4E4B-A11D-C76CCDC18F76}" dt="2022-10-10T16:51:34.396" v="1125" actId="167"/>
          <ac:spMkLst>
            <pc:docMk/>
            <pc:sldMk cId="2326967004" sldId="259"/>
            <ac:spMk id="22" creationId="{FDD448D9-827E-C28D-B5F7-805963AE71E2}"/>
          </ac:spMkLst>
        </pc:spChg>
        <pc:spChg chg="add mod ord">
          <ac:chgData name="Meia Copeland" userId="492d41b6-d912-4fc8-bc2c-3956082acbf7" providerId="ADAL" clId="{9291FC52-2653-4E4B-A11D-C76CCDC18F76}" dt="2022-10-10T16:51:34.396" v="1125" actId="167"/>
          <ac:spMkLst>
            <pc:docMk/>
            <pc:sldMk cId="2326967004" sldId="259"/>
            <ac:spMk id="23" creationId="{55E50C55-3E73-6218-6B21-0BC2E254C99E}"/>
          </ac:spMkLst>
        </pc:spChg>
        <pc:spChg chg="add mod ord">
          <ac:chgData name="Meia Copeland" userId="492d41b6-d912-4fc8-bc2c-3956082acbf7" providerId="ADAL" clId="{9291FC52-2653-4E4B-A11D-C76CCDC18F76}" dt="2022-10-10T16:51:34.396" v="1125" actId="167"/>
          <ac:spMkLst>
            <pc:docMk/>
            <pc:sldMk cId="2326967004" sldId="259"/>
            <ac:spMk id="24" creationId="{3FDC77E8-0197-61A0-94EE-3A5517B5CD90}"/>
          </ac:spMkLst>
        </pc:spChg>
        <pc:picChg chg="add mod ord">
          <ac:chgData name="Meia Copeland" userId="492d41b6-d912-4fc8-bc2c-3956082acbf7" providerId="ADAL" clId="{9291FC52-2653-4E4B-A11D-C76CCDC18F76}" dt="2022-10-10T16:51:27.446" v="1123" actId="167"/>
          <ac:picMkLst>
            <pc:docMk/>
            <pc:sldMk cId="2326967004" sldId="259"/>
            <ac:picMk id="14" creationId="{92C71B24-831F-F6C7-36AC-0E2F3AAEE06A}"/>
          </ac:picMkLst>
        </pc:picChg>
        <pc:picChg chg="add del mod">
          <ac:chgData name="Meia Copeland" userId="492d41b6-d912-4fc8-bc2c-3956082acbf7" providerId="ADAL" clId="{9291FC52-2653-4E4B-A11D-C76CCDC18F76}" dt="2022-10-10T16:50:25.221" v="1079"/>
          <ac:picMkLst>
            <pc:docMk/>
            <pc:sldMk cId="2326967004" sldId="259"/>
            <ac:picMk id="15" creationId="{E9BAF8AB-A390-2B30-E172-5F0845CA4EF7}"/>
          </ac:picMkLst>
        </pc:picChg>
      </pc:sldChg>
    </pc:docChg>
  </pc:docChgLst>
  <pc:docChgLst>
    <pc:chgData name="Shawaiz  Khan" userId="S::shawaizkhan@cmail.carleton.ca::8cf416dc-32ef-432f-9796-aabe3feaf08a" providerId="AD" clId="Web-{5A89F133-C19A-50B0-D518-B8A2A98A6544}"/>
    <pc:docChg chg="modSld">
      <pc:chgData name="Shawaiz  Khan" userId="S::shawaizkhan@cmail.carleton.ca::8cf416dc-32ef-432f-9796-aabe3feaf08a" providerId="AD" clId="Web-{5A89F133-C19A-50B0-D518-B8A2A98A6544}" dt="2022-10-03T02:26:28.992" v="10" actId="20577"/>
      <pc:docMkLst>
        <pc:docMk/>
      </pc:docMkLst>
      <pc:sldChg chg="modSp">
        <pc:chgData name="Shawaiz  Khan" userId="S::shawaizkhan@cmail.carleton.ca::8cf416dc-32ef-432f-9796-aabe3feaf08a" providerId="AD" clId="Web-{5A89F133-C19A-50B0-D518-B8A2A98A6544}" dt="2022-10-03T02:26:28.992" v="10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5A89F133-C19A-50B0-D518-B8A2A98A6544}" dt="2022-10-03T02:26:28.992" v="10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5A89F133-C19A-50B0-D518-B8A2A98A6544}" dt="2022-10-03T02:26:25.898" v="6" actId="20577"/>
          <ac:spMkLst>
            <pc:docMk/>
            <pc:sldMk cId="3868325733" sldId="257"/>
            <ac:spMk id="18" creationId="{03EEC38B-94E7-CCA0-D60D-9104499271C7}"/>
          </ac:spMkLst>
        </pc:spChg>
      </pc:sldChg>
    </pc:docChg>
  </pc:docChgLst>
  <pc:docChgLst>
    <pc:chgData name="Meia Copeland" userId="492d41b6-d912-4fc8-bc2c-3956082acbf7" providerId="ADAL" clId="{0FB45B70-FE3B-4B45-9E76-96AEEE5DDDB9}"/>
    <pc:docChg chg="custSel modSld">
      <pc:chgData name="Meia Copeland" userId="492d41b6-d912-4fc8-bc2c-3956082acbf7" providerId="ADAL" clId="{0FB45B70-FE3B-4B45-9E76-96AEEE5DDDB9}" dt="2022-11-07T14:07:32.372" v="59" actId="1076"/>
      <pc:docMkLst>
        <pc:docMk/>
      </pc:docMkLst>
      <pc:sldChg chg="addSp modSp mod">
        <pc:chgData name="Meia Copeland" userId="492d41b6-d912-4fc8-bc2c-3956082acbf7" providerId="ADAL" clId="{0FB45B70-FE3B-4B45-9E76-96AEEE5DDDB9}" dt="2022-11-07T14:07:32.372" v="59" actId="1076"/>
        <pc:sldMkLst>
          <pc:docMk/>
          <pc:sldMk cId="2326967004" sldId="259"/>
        </pc:sldMkLst>
        <pc:spChg chg="add mod">
          <ac:chgData name="Meia Copeland" userId="492d41b6-d912-4fc8-bc2c-3956082acbf7" providerId="ADAL" clId="{0FB45B70-FE3B-4B45-9E76-96AEEE5DDDB9}" dt="2022-11-07T14:07:32.372" v="59" actId="1076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0FB45B70-FE3B-4B45-9E76-96AEEE5DDDB9}" dt="2022-11-07T14:07:08.883" v="2" actId="1076"/>
          <ac:spMkLst>
            <pc:docMk/>
            <pc:sldMk cId="2326967004" sldId="259"/>
            <ac:spMk id="7" creationId="{E935F650-4161-FC87-D8DB-8A5D93A44EE7}"/>
          </ac:spMkLst>
        </pc:spChg>
      </pc:sldChg>
    </pc:docChg>
  </pc:docChgLst>
  <pc:docChgLst>
    <pc:chgData name="Ranishka Fernando" userId="20dbb160-aad1-410f-aeea-d9d0d5b00cd0" providerId="ADAL" clId="{99DE3B26-C546-4A33-9F66-5C034D127950}"/>
    <pc:docChg chg="custSel modSld">
      <pc:chgData name="Ranishka Fernando" userId="20dbb160-aad1-410f-aeea-d9d0d5b00cd0" providerId="ADAL" clId="{99DE3B26-C546-4A33-9F66-5C034D127950}" dt="2022-11-06T21:49:19.993" v="138" actId="1076"/>
      <pc:docMkLst>
        <pc:docMk/>
      </pc:docMkLst>
      <pc:sldChg chg="modSp mod">
        <pc:chgData name="Ranishka Fernando" userId="20dbb160-aad1-410f-aeea-d9d0d5b00cd0" providerId="ADAL" clId="{99DE3B26-C546-4A33-9F66-5C034D127950}" dt="2022-11-06T21:49:19.993" v="138" actId="1076"/>
        <pc:sldMkLst>
          <pc:docMk/>
          <pc:sldMk cId="3868325733" sldId="257"/>
        </pc:sldMkLst>
        <pc:spChg chg="mod">
          <ac:chgData name="Ranishka Fernando" userId="20dbb160-aad1-410f-aeea-d9d0d5b00cd0" providerId="ADAL" clId="{99DE3B26-C546-4A33-9F66-5C034D127950}" dt="2022-11-06T21:39:20.226" v="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Ranishka Fernando" userId="20dbb160-aad1-410f-aeea-d9d0d5b00cd0" providerId="ADAL" clId="{99DE3B26-C546-4A33-9F66-5C034D127950}" dt="2022-11-06T21:49:18.450" v="137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Ranishka Fernando" userId="20dbb160-aad1-410f-aeea-d9d0d5b00cd0" providerId="ADAL" clId="{99DE3B26-C546-4A33-9F66-5C034D127950}" dt="2022-11-06T21:49:19.993" v="138" actId="1076"/>
          <ac:spMkLst>
            <pc:docMk/>
            <pc:sldMk cId="3868325733" sldId="257"/>
            <ac:spMk id="18" creationId="{03EEC38B-94E7-CCA0-D60D-9104499271C7}"/>
          </ac:spMkLst>
        </pc:spChg>
      </pc:sldChg>
      <pc:sldChg chg="addSp delSp modSp mod modAnim">
        <pc:chgData name="Ranishka Fernando" userId="20dbb160-aad1-410f-aeea-d9d0d5b00cd0" providerId="ADAL" clId="{99DE3B26-C546-4A33-9F66-5C034D127950}" dt="2022-11-06T21:48:17.758" v="34" actId="1440"/>
        <pc:sldMkLst>
          <pc:docMk/>
          <pc:sldMk cId="2724652159" sldId="258"/>
        </pc:sldMkLst>
        <pc:spChg chg="mod">
          <ac:chgData name="Ranishka Fernando" userId="20dbb160-aad1-410f-aeea-d9d0d5b00cd0" providerId="ADAL" clId="{99DE3B26-C546-4A33-9F66-5C034D127950}" dt="2022-11-06T21:47:41.742" v="30" actId="20577"/>
          <ac:spMkLst>
            <pc:docMk/>
            <pc:sldMk cId="2724652159" sldId="258"/>
            <ac:spMk id="2" creationId="{AD978EF1-07AA-CB02-9403-EDFF597F20F6}"/>
          </ac:spMkLst>
        </pc:spChg>
        <pc:spChg chg="del">
          <ac:chgData name="Ranishka Fernando" userId="20dbb160-aad1-410f-aeea-d9d0d5b00cd0" providerId="ADAL" clId="{99DE3B26-C546-4A33-9F66-5C034D127950}" dt="2022-11-06T21:47:32.591" v="9" actId="478"/>
          <ac:spMkLst>
            <pc:docMk/>
            <pc:sldMk cId="2724652159" sldId="258"/>
            <ac:spMk id="14" creationId="{EC3F9418-17A9-6131-1AC2-396F97266FB6}"/>
          </ac:spMkLst>
        </pc:spChg>
        <pc:picChg chg="add mod">
          <ac:chgData name="Ranishka Fernando" userId="20dbb160-aad1-410f-aeea-d9d0d5b00cd0" providerId="ADAL" clId="{99DE3B26-C546-4A33-9F66-5C034D127950}" dt="2022-11-06T21:48:17.758" v="34" actId="1440"/>
          <ac:picMkLst>
            <pc:docMk/>
            <pc:sldMk cId="2724652159" sldId="258"/>
            <ac:picMk id="3" creationId="{891E1E30-BBEA-A363-95AA-7E71A3007D68}"/>
          </ac:picMkLst>
        </pc:picChg>
      </pc:sldChg>
      <pc:sldChg chg="modSp mod">
        <pc:chgData name="Ranishka Fernando" userId="20dbb160-aad1-410f-aeea-d9d0d5b00cd0" providerId="ADAL" clId="{99DE3B26-C546-4A33-9F66-5C034D127950}" dt="2022-11-06T21:49:00.118" v="120" actId="20577"/>
        <pc:sldMkLst>
          <pc:docMk/>
          <pc:sldMk cId="2326967004" sldId="259"/>
        </pc:sldMkLst>
        <pc:spChg chg="mod">
          <ac:chgData name="Ranishka Fernando" userId="20dbb160-aad1-410f-aeea-d9d0d5b00cd0" providerId="ADAL" clId="{99DE3B26-C546-4A33-9F66-5C034D127950}" dt="2022-11-06T21:48:57.400" v="119" actId="20577"/>
          <ac:spMkLst>
            <pc:docMk/>
            <pc:sldMk cId="2326967004" sldId="259"/>
            <ac:spMk id="2" creationId="{03C76759-3440-8F34-112A-7C3A61C44260}"/>
          </ac:spMkLst>
        </pc:spChg>
        <pc:spChg chg="mod">
          <ac:chgData name="Ranishka Fernando" userId="20dbb160-aad1-410f-aeea-d9d0d5b00cd0" providerId="ADAL" clId="{99DE3B26-C546-4A33-9F66-5C034D127950}" dt="2022-11-06T21:48:50.357" v="118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Ranishka Fernando" userId="20dbb160-aad1-410f-aeea-d9d0d5b00cd0" providerId="ADAL" clId="{99DE3B26-C546-4A33-9F66-5C034D127950}" dt="2022-11-06T21:49:00.118" v="120" actId="20577"/>
          <ac:spMkLst>
            <pc:docMk/>
            <pc:sldMk cId="2326967004" sldId="259"/>
            <ac:spMk id="7" creationId="{E935F650-4161-FC87-D8DB-8A5D93A44EE7}"/>
          </ac:spMkLst>
        </pc:spChg>
      </pc:sldChg>
    </pc:docChg>
  </pc:docChgLst>
  <pc:docChgLst>
    <pc:chgData name="Meia Copeland" userId="492d41b6-d912-4fc8-bc2c-3956082acbf7" providerId="ADAL" clId="{F6415B0C-EC6E-4429-AED2-356A2D9B75CA}"/>
    <pc:docChg chg="custSel modSld">
      <pc:chgData name="Meia Copeland" userId="492d41b6-d912-4fc8-bc2c-3956082acbf7" providerId="ADAL" clId="{F6415B0C-EC6E-4429-AED2-356A2D9B75CA}" dt="2023-01-16T19:01:22.792" v="272" actId="20577"/>
      <pc:docMkLst>
        <pc:docMk/>
      </pc:docMkLst>
      <pc:sldChg chg="modSp mod">
        <pc:chgData name="Meia Copeland" userId="492d41b6-d912-4fc8-bc2c-3956082acbf7" providerId="ADAL" clId="{F6415B0C-EC6E-4429-AED2-356A2D9B75CA}" dt="2023-01-16T18:06:52.515" v="239" actId="20577"/>
        <pc:sldMkLst>
          <pc:docMk/>
          <pc:sldMk cId="3868325733" sldId="257"/>
        </pc:sldMkLst>
        <pc:spChg chg="mod">
          <ac:chgData name="Meia Copeland" userId="492d41b6-d912-4fc8-bc2c-3956082acbf7" providerId="ADAL" clId="{F6415B0C-EC6E-4429-AED2-356A2D9B75CA}" dt="2023-01-16T14:29:50.722" v="1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Meia Copeland" userId="492d41b6-d912-4fc8-bc2c-3956082acbf7" providerId="ADAL" clId="{F6415B0C-EC6E-4429-AED2-356A2D9B75CA}" dt="2023-01-16T14:30:18.424" v="76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F6415B0C-EC6E-4429-AED2-356A2D9B75CA}" dt="2023-01-16T18:06:52.515" v="239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modSp mod">
        <pc:chgData name="Meia Copeland" userId="492d41b6-d912-4fc8-bc2c-3956082acbf7" providerId="ADAL" clId="{F6415B0C-EC6E-4429-AED2-356A2D9B75CA}" dt="2023-01-16T19:01:22.792" v="272" actId="20577"/>
        <pc:sldMkLst>
          <pc:docMk/>
          <pc:sldMk cId="2326967004" sldId="259"/>
        </pc:sldMkLst>
        <pc:spChg chg="mod">
          <ac:chgData name="Meia Copeland" userId="492d41b6-d912-4fc8-bc2c-3956082acbf7" providerId="ADAL" clId="{F6415B0C-EC6E-4429-AED2-356A2D9B75CA}" dt="2023-01-16T18:06:35.039" v="236" actId="255"/>
          <ac:spMkLst>
            <pc:docMk/>
            <pc:sldMk cId="2326967004" sldId="259"/>
            <ac:spMk id="3" creationId="{64CA2684-867A-71E6-D6D3-C47C46BF8437}"/>
          </ac:spMkLst>
        </pc:spChg>
        <pc:spChg chg="mod">
          <ac:chgData name="Meia Copeland" userId="492d41b6-d912-4fc8-bc2c-3956082acbf7" providerId="ADAL" clId="{F6415B0C-EC6E-4429-AED2-356A2D9B75CA}" dt="2023-01-16T19:01:22.792" v="272" actId="20577"/>
          <ac:spMkLst>
            <pc:docMk/>
            <pc:sldMk cId="2326967004" sldId="259"/>
            <ac:spMk id="4" creationId="{1234711D-FD9C-BE49-65F5-49F3485043FE}"/>
          </ac:spMkLst>
        </pc:spChg>
        <pc:spChg chg="mod">
          <ac:chgData name="Meia Copeland" userId="492d41b6-d912-4fc8-bc2c-3956082acbf7" providerId="ADAL" clId="{F6415B0C-EC6E-4429-AED2-356A2D9B75CA}" dt="2023-01-16T17:55:29.430" v="234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F6415B0C-EC6E-4429-AED2-356A2D9B75CA}" dt="2023-01-16T14:31:13.666" v="212" actId="1036"/>
          <ac:spMkLst>
            <pc:docMk/>
            <pc:sldMk cId="2326967004" sldId="259"/>
            <ac:spMk id="8" creationId="{7EAC708F-C4C2-7EDD-4024-21D929223882}"/>
          </ac:spMkLst>
        </pc:spChg>
        <pc:spChg chg="mod">
          <ac:chgData name="Meia Copeland" userId="492d41b6-d912-4fc8-bc2c-3956082acbf7" providerId="ADAL" clId="{F6415B0C-EC6E-4429-AED2-356A2D9B75CA}" dt="2023-01-16T14:31:26.503" v="213" actId="1076"/>
          <ac:spMkLst>
            <pc:docMk/>
            <pc:sldMk cId="2326967004" sldId="259"/>
            <ac:spMk id="12" creationId="{E9BC6055-C6D3-99EE-449A-03421D4C44F0}"/>
          </ac:spMkLst>
        </pc:spChg>
        <pc:spChg chg="mod">
          <ac:chgData name="Meia Copeland" userId="492d41b6-d912-4fc8-bc2c-3956082acbf7" providerId="ADAL" clId="{F6415B0C-EC6E-4429-AED2-356A2D9B75CA}" dt="2023-01-16T18:39:48.579" v="242" actId="20577"/>
          <ac:spMkLst>
            <pc:docMk/>
            <pc:sldMk cId="2326967004" sldId="259"/>
            <ac:spMk id="14" creationId="{62E9F9B4-BC00-FFD2-FB77-12A2A0CB9F30}"/>
          </ac:spMkLst>
        </pc:spChg>
      </pc:sldChg>
    </pc:docChg>
  </pc:docChgLst>
  <pc:docChgLst>
    <pc:chgData name="Shawaiz  Khan" userId="S::shawaizkhan@cmail.carleton.ca::8cf416dc-32ef-432f-9796-aabe3feaf08a" providerId="AD" clId="Web-{B6ED68EF-A6D5-2C72-2BA2-E607C8C61D00}"/>
    <pc:docChg chg="modSld">
      <pc:chgData name="Shawaiz  Khan" userId="S::shawaizkhan@cmail.carleton.ca::8cf416dc-32ef-432f-9796-aabe3feaf08a" providerId="AD" clId="Web-{B6ED68EF-A6D5-2C72-2BA2-E607C8C61D00}" dt="2023-01-16T19:05:13.521" v="171" actId="20577"/>
      <pc:docMkLst>
        <pc:docMk/>
      </pc:docMkLst>
      <pc:sldChg chg="modSp">
        <pc:chgData name="Shawaiz  Khan" userId="S::shawaizkhan@cmail.carleton.ca::8cf416dc-32ef-432f-9796-aabe3feaf08a" providerId="AD" clId="Web-{B6ED68EF-A6D5-2C72-2BA2-E607C8C61D00}" dt="2023-01-16T19:05:13.521" v="171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B6ED68EF-A6D5-2C72-2BA2-E607C8C61D00}" dt="2023-01-16T19:05:13.521" v="171" actId="20577"/>
          <ac:spMkLst>
            <pc:docMk/>
            <pc:sldMk cId="2326967004" sldId="259"/>
            <ac:spMk id="14" creationId="{62E9F9B4-BC00-FFD2-FB77-12A2A0CB9F30}"/>
          </ac:spMkLst>
        </pc:spChg>
      </pc:sldChg>
    </pc:docChg>
  </pc:docChgLst>
  <pc:docChgLst>
    <pc:chgData name="Shawaiz  Khan" userId="S::shawaizkhan@cmail.carleton.ca::8cf416dc-32ef-432f-9796-aabe3feaf08a" providerId="AD" clId="Web-{286FCB63-75FF-5C95-86D1-A72AFF74DEF0}"/>
    <pc:docChg chg="modSld">
      <pc:chgData name="Shawaiz  Khan" userId="S::shawaizkhan@cmail.carleton.ca::8cf416dc-32ef-432f-9796-aabe3feaf08a" providerId="AD" clId="Web-{286FCB63-75FF-5C95-86D1-A72AFF74DEF0}" dt="2022-12-05T19:29:29.072" v="83" actId="20577"/>
      <pc:docMkLst>
        <pc:docMk/>
      </pc:docMkLst>
      <pc:sldChg chg="modSp">
        <pc:chgData name="Shawaiz  Khan" userId="S::shawaizkhan@cmail.carleton.ca::8cf416dc-32ef-432f-9796-aabe3feaf08a" providerId="AD" clId="Web-{286FCB63-75FF-5C95-86D1-A72AFF74DEF0}" dt="2022-12-05T19:29:29.072" v="83" actId="20577"/>
        <pc:sldMkLst>
          <pc:docMk/>
          <pc:sldMk cId="2326967004" sldId="259"/>
        </pc:sldMkLst>
        <pc:spChg chg="mod">
          <ac:chgData name="Shawaiz  Khan" userId="S::shawaizkhan@cmail.carleton.ca::8cf416dc-32ef-432f-9796-aabe3feaf08a" providerId="AD" clId="Web-{286FCB63-75FF-5C95-86D1-A72AFF74DEF0}" dt="2022-12-05T19:29:29.072" v="83" actId="20577"/>
          <ac:spMkLst>
            <pc:docMk/>
            <pc:sldMk cId="2326967004" sldId="259"/>
            <ac:spMk id="2" creationId="{03C76759-3440-8F34-112A-7C3A61C44260}"/>
          </ac:spMkLst>
        </pc:spChg>
      </pc:sldChg>
    </pc:docChg>
  </pc:docChgLst>
  <pc:docChgLst>
    <pc:chgData name="Shawaiz  Khan" userId="S::shawaizkhan@cmail.carleton.ca::8cf416dc-32ef-432f-9796-aabe3feaf08a" providerId="AD" clId="Web-{1CB22DF2-8ADC-114D-00FD-50E8F52B1443}"/>
    <pc:docChg chg="addSld delSld modSld addMainMaster">
      <pc:chgData name="Shawaiz  Khan" userId="S::shawaizkhan@cmail.carleton.ca::8cf416dc-32ef-432f-9796-aabe3feaf08a" providerId="AD" clId="Web-{1CB22DF2-8ADC-114D-00FD-50E8F52B1443}" dt="2022-10-02T04:33:00.107" v="108" actId="20577"/>
      <pc:docMkLst>
        <pc:docMk/>
      </pc:docMkLst>
      <pc:sldChg chg="del">
        <pc:chgData name="Shawaiz  Khan" userId="S::shawaizkhan@cmail.carleton.ca::8cf416dc-32ef-432f-9796-aabe3feaf08a" providerId="AD" clId="Web-{1CB22DF2-8ADC-114D-00FD-50E8F52B1443}" dt="2022-10-02T04:12:29.042" v="1"/>
        <pc:sldMkLst>
          <pc:docMk/>
          <pc:sldMk cId="109857222" sldId="256"/>
        </pc:sldMkLst>
      </pc:sldChg>
      <pc:sldChg chg="modSp add">
        <pc:chgData name="Shawaiz  Khan" userId="S::shawaizkhan@cmail.carleton.ca::8cf416dc-32ef-432f-9796-aabe3feaf08a" providerId="AD" clId="Web-{1CB22DF2-8ADC-114D-00FD-50E8F52B1443}" dt="2022-10-02T04:31:13.265" v="93" actId="20577"/>
        <pc:sldMkLst>
          <pc:docMk/>
          <pc:sldMk cId="3868325733" sldId="257"/>
        </pc:sldMkLst>
        <pc:spChg chg="mod">
          <ac:chgData name="Shawaiz  Khan" userId="S::shawaizkhan@cmail.carleton.ca::8cf416dc-32ef-432f-9796-aabe3feaf08a" providerId="AD" clId="Web-{1CB22DF2-8ADC-114D-00FD-50E8F52B1443}" dt="2022-10-02T04:27:15.924" v="7" actId="20577"/>
          <ac:spMkLst>
            <pc:docMk/>
            <pc:sldMk cId="3868325733" sldId="257"/>
            <ac:spMk id="2" creationId="{AD978EF1-07AA-CB02-9403-EDFF597F20F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29:23.204" v="49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1:13.265" v="93" actId="20577"/>
          <ac:spMkLst>
            <pc:docMk/>
            <pc:sldMk cId="3868325733" sldId="257"/>
            <ac:spMk id="18" creationId="{03EEC38B-94E7-CCA0-D60D-9104499271C7}"/>
          </ac:spMkLst>
        </pc:spChg>
        <pc:picChg chg="ord">
          <ac:chgData name="Shawaiz  Khan" userId="S::shawaizkhan@cmail.carleton.ca::8cf416dc-32ef-432f-9796-aabe3feaf08a" providerId="AD" clId="Web-{1CB22DF2-8ADC-114D-00FD-50E8F52B1443}" dt="2022-10-02T04:27:47.799" v="24"/>
          <ac:picMkLst>
            <pc:docMk/>
            <pc:sldMk cId="3868325733" sldId="257"/>
            <ac:picMk id="16" creationId="{BE41BA53-8208-14B3-15A2-DD4828A010F9}"/>
          </ac:picMkLst>
        </pc:picChg>
      </pc:sldChg>
      <pc:sldChg chg="modSp add">
        <pc:chgData name="Shawaiz  Khan" userId="S::shawaizkhan@cmail.carleton.ca::8cf416dc-32ef-432f-9796-aabe3feaf08a" providerId="AD" clId="Web-{1CB22DF2-8ADC-114D-00FD-50E8F52B1443}" dt="2022-10-02T04:33:00.107" v="108" actId="20577"/>
        <pc:sldMkLst>
          <pc:docMk/>
          <pc:sldMk cId="2724652159" sldId="258"/>
        </pc:sldMkLst>
        <pc:spChg chg="mod">
          <ac:chgData name="Shawaiz  Khan" userId="S::shawaizkhan@cmail.carleton.ca::8cf416dc-32ef-432f-9796-aabe3feaf08a" providerId="AD" clId="Web-{1CB22DF2-8ADC-114D-00FD-50E8F52B1443}" dt="2022-10-02T04:32:41.233" v="97" actId="20577"/>
          <ac:spMkLst>
            <pc:docMk/>
            <pc:sldMk cId="2724652159" sldId="258"/>
            <ac:spMk id="2" creationId="{AD978EF1-07AA-CB02-9403-EDFF597F20F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3:00.107" v="108" actId="20577"/>
          <ac:spMkLst>
            <pc:docMk/>
            <pc:sldMk cId="2724652159" sldId="258"/>
            <ac:spMk id="3" creationId="{C440C9B1-E79C-8DE4-C3DC-8D14109F47D9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2:49.764" v="99" actId="20577"/>
          <ac:spMkLst>
            <pc:docMk/>
            <pc:sldMk cId="2724652159" sldId="258"/>
            <ac:spMk id="4" creationId="{6B631C30-5B11-BD52-B275-2416458B2A46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2:57.389" v="106" actId="20577"/>
          <ac:spMkLst>
            <pc:docMk/>
            <pc:sldMk cId="2724652159" sldId="258"/>
            <ac:spMk id="17" creationId="{068B2BF0-96CE-D291-3560-307658385600}"/>
          </ac:spMkLst>
        </pc:spChg>
        <pc:spChg chg="mod">
          <ac:chgData name="Shawaiz  Khan" userId="S::shawaizkhan@cmail.carleton.ca::8cf416dc-32ef-432f-9796-aabe3feaf08a" providerId="AD" clId="Web-{1CB22DF2-8ADC-114D-00FD-50E8F52B1443}" dt="2022-10-02T04:32:55.357" v="104" actId="20577"/>
          <ac:spMkLst>
            <pc:docMk/>
            <pc:sldMk cId="2724652159" sldId="258"/>
            <ac:spMk id="18" creationId="{03EEC38B-94E7-CCA0-D60D-9104499271C7}"/>
          </ac:spMkLst>
        </pc:spChg>
      </pc:sldChg>
      <pc:sldMasterChg chg="add addSldLayout">
        <pc:chgData name="Shawaiz  Khan" userId="S::shawaizkhan@cmail.carleton.ca::8cf416dc-32ef-432f-9796-aabe3feaf08a" providerId="AD" clId="Web-{1CB22DF2-8ADC-114D-00FD-50E8F52B1443}" dt="2022-10-02T04:12:26.746" v="0"/>
        <pc:sldMasterMkLst>
          <pc:docMk/>
          <pc:sldMasterMk cId="2460954070" sldId="2147483672"/>
        </pc:sldMasterMkLst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949138452" sldId="2147483674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1203092039" sldId="2147483676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733172339" sldId="2147483677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210312558" sldId="2147483678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146388984" sldId="2147483679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171841454" sldId="2147483680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1718958274" sldId="2147483681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2202905451" sldId="2147483682"/>
          </pc:sldLayoutMkLst>
        </pc:sldLayoutChg>
        <pc:sldLayoutChg chg="add">
          <pc:chgData name="Shawaiz  Khan" userId="S::shawaizkhan@cmail.carleton.ca::8cf416dc-32ef-432f-9796-aabe3feaf08a" providerId="AD" clId="Web-{1CB22DF2-8ADC-114D-00FD-50E8F52B1443}" dt="2022-10-02T04:12:26.746" v="0"/>
          <pc:sldLayoutMkLst>
            <pc:docMk/>
            <pc:sldMasterMk cId="2460954070" sldId="2147483672"/>
            <pc:sldLayoutMk cId="3479445657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7F1-8EF9-4669-BB6E-80567C4ED144}" type="datetimeFigureOut"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47829-2953-40CF-9F8D-4C31CEC47A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C7398-3DC0-4FF5-A639-9CDE77925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A brushstroke">
            <a:extLst>
              <a:ext uri="{FF2B5EF4-FFF2-40B4-BE49-F238E27FC236}">
                <a16:creationId xmlns:a16="http://schemas.microsoft.com/office/drawing/2014/main" id="{BE41BA53-8208-14B3-15A2-DD4828A01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27781" y="1510221"/>
            <a:ext cx="5588000" cy="4103496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9131DCF5-AAB5-AA62-7CD8-C0EAC4862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0" y="1302324"/>
            <a:ext cx="5555676" cy="55556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78EF1-07AA-CB02-9403-EDFF597F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</a:rPr>
              <a:t>Progress Meeting – Jan. 16,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C9B1-E79C-8DE4-C3DC-8D14109F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9515"/>
            <a:ext cx="5157787" cy="823912"/>
          </a:xfrm>
        </p:spPr>
        <p:txBody>
          <a:bodyPr/>
          <a:lstStyle/>
          <a:p>
            <a:r>
              <a:rPr lang="en-US">
                <a:latin typeface="Avenir Next LT Pro" panose="020B0504020202020204" pitchFamily="34" charset="0"/>
              </a:rPr>
              <a:t>Past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31C30-5B11-BD52-B275-2416458B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73427"/>
            <a:ext cx="447459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venir Next LT Pro"/>
                <a:ea typeface="+mn-lt"/>
                <a:cs typeface="+mn-lt"/>
              </a:rPr>
              <a:t>Parts ordered</a:t>
            </a:r>
          </a:p>
          <a:p>
            <a:r>
              <a:rPr lang="en-US">
                <a:latin typeface="Avenir Next LT Pro"/>
                <a:ea typeface="+mn-lt"/>
                <a:cs typeface="+mn-lt"/>
              </a:rPr>
              <a:t>Grant proposal submitted to OFNC</a:t>
            </a:r>
          </a:p>
          <a:p>
            <a:r>
              <a:rPr lang="en-US">
                <a:latin typeface="Avenir Next LT Pro"/>
                <a:ea typeface="+mn-lt"/>
                <a:cs typeface="+mn-lt"/>
              </a:rPr>
              <a:t>Oral presentation draft</a:t>
            </a:r>
            <a:endParaRPr lang="en-US">
              <a:latin typeface="Avenir Next LT Pro" panose="020B0504020202020204" pitchFamily="34" charset="0"/>
            </a:endParaRPr>
          </a:p>
          <a:p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1B3769-4E16-7DD6-7DD5-C46B39F1064A}"/>
              </a:ext>
            </a:extLst>
          </p:cNvPr>
          <p:cNvSpPr/>
          <p:nvPr/>
        </p:nvSpPr>
        <p:spPr>
          <a:xfrm rot="10423367">
            <a:off x="10241428" y="-323719"/>
            <a:ext cx="2376792" cy="1984111"/>
          </a:xfrm>
          <a:custGeom>
            <a:avLst/>
            <a:gdLst>
              <a:gd name="connsiteX0" fmla="*/ 529996 w 2376792"/>
              <a:gd name="connsiteY0" fmla="*/ 1887162 h 1984111"/>
              <a:gd name="connsiteX1" fmla="*/ 2325354 w 2376792"/>
              <a:gd name="connsiteY1" fmla="*/ 1312538 h 1984111"/>
              <a:gd name="connsiteX2" fmla="*/ 1630991 w 2376792"/>
              <a:gd name="connsiteY2" fmla="*/ 45027 h 1984111"/>
              <a:gd name="connsiteX3" fmla="*/ 51612 w 2376792"/>
              <a:gd name="connsiteY3" fmla="*/ 796731 h 1984111"/>
              <a:gd name="connsiteX4" fmla="*/ 529996 w 2376792"/>
              <a:gd name="connsiteY4" fmla="*/ 1887162 h 19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792" h="1984111">
                <a:moveTo>
                  <a:pt x="529996" y="1887162"/>
                </a:moveTo>
                <a:cubicBezTo>
                  <a:pt x="1186145" y="2100056"/>
                  <a:pt x="2172735" y="1985261"/>
                  <a:pt x="2325354" y="1312538"/>
                </a:cubicBezTo>
                <a:cubicBezTo>
                  <a:pt x="2477973" y="639816"/>
                  <a:pt x="2303713" y="197637"/>
                  <a:pt x="1630991" y="45027"/>
                </a:cubicBezTo>
                <a:cubicBezTo>
                  <a:pt x="958268" y="-107582"/>
                  <a:pt x="204231" y="124009"/>
                  <a:pt x="51612" y="796731"/>
                </a:cubicBezTo>
                <a:cubicBezTo>
                  <a:pt x="-101007" y="1469453"/>
                  <a:pt x="92589" y="1745240"/>
                  <a:pt x="529996" y="188716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97DE05-86D5-579E-F3F4-9983212936CE}"/>
              </a:ext>
            </a:extLst>
          </p:cNvPr>
          <p:cNvSpPr/>
          <p:nvPr/>
        </p:nvSpPr>
        <p:spPr>
          <a:xfrm rot="10423367">
            <a:off x="8972954" y="-303480"/>
            <a:ext cx="2080923" cy="1734461"/>
          </a:xfrm>
          <a:custGeom>
            <a:avLst/>
            <a:gdLst>
              <a:gd name="connsiteX0" fmla="*/ 280113 w 2080923"/>
              <a:gd name="connsiteY0" fmla="*/ 1398424 h 1734461"/>
              <a:gd name="connsiteX1" fmla="*/ 1879332 w 2080923"/>
              <a:gd name="connsiteY1" fmla="*/ 1425046 h 1734461"/>
              <a:gd name="connsiteX2" fmla="*/ 1666143 w 2080923"/>
              <a:gd name="connsiteY2" fmla="*/ 217429 h 1734461"/>
              <a:gd name="connsiteX3" fmla="*/ 192330 w 2080923"/>
              <a:gd name="connsiteY3" fmla="*/ 391879 h 1734461"/>
              <a:gd name="connsiteX4" fmla="*/ 280113 w 2080923"/>
              <a:gd name="connsiteY4" fmla="*/ 1398424 h 17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923" h="1734461">
                <a:moveTo>
                  <a:pt x="280113" y="1398424"/>
                </a:moveTo>
                <a:cubicBezTo>
                  <a:pt x="749514" y="1748039"/>
                  <a:pt x="1573646" y="1924194"/>
                  <a:pt x="1879332" y="1425046"/>
                </a:cubicBezTo>
                <a:cubicBezTo>
                  <a:pt x="2185018" y="925898"/>
                  <a:pt x="2165273" y="523114"/>
                  <a:pt x="1666143" y="217429"/>
                </a:cubicBezTo>
                <a:cubicBezTo>
                  <a:pt x="1167014" y="-88257"/>
                  <a:pt x="498007" y="-107269"/>
                  <a:pt x="192330" y="391879"/>
                </a:cubicBezTo>
                <a:cubicBezTo>
                  <a:pt x="-113346" y="891027"/>
                  <a:pt x="-32812" y="1165347"/>
                  <a:pt x="280113" y="13984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76564A-AD60-969E-6418-B805B0DED6C2}"/>
              </a:ext>
            </a:extLst>
          </p:cNvPr>
          <p:cNvSpPr/>
          <p:nvPr/>
        </p:nvSpPr>
        <p:spPr>
          <a:xfrm rot="10423367">
            <a:off x="8620258" y="-179943"/>
            <a:ext cx="841428" cy="554914"/>
          </a:xfrm>
          <a:custGeom>
            <a:avLst/>
            <a:gdLst>
              <a:gd name="connsiteX0" fmla="*/ 829334 w 841428"/>
              <a:gd name="connsiteY0" fmla="*/ 412686 h 554914"/>
              <a:gd name="connsiteX1" fmla="*/ 571864 w 841428"/>
              <a:gd name="connsiteY1" fmla="*/ 17960 h 554914"/>
              <a:gd name="connsiteX2" fmla="*/ 4012 w 841428"/>
              <a:gd name="connsiteY2" fmla="*/ 415934 h 554914"/>
              <a:gd name="connsiteX3" fmla="*/ 829334 w 841428"/>
              <a:gd name="connsiteY3" fmla="*/ 412686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8" h="554914">
                <a:moveTo>
                  <a:pt x="829334" y="412686"/>
                </a:moveTo>
                <a:cubicBezTo>
                  <a:pt x="883256" y="294881"/>
                  <a:pt x="749658" y="79349"/>
                  <a:pt x="571864" y="17960"/>
                </a:cubicBezTo>
                <a:cubicBezTo>
                  <a:pt x="275141" y="-84500"/>
                  <a:pt x="-39250" y="278831"/>
                  <a:pt x="4012" y="415934"/>
                </a:cubicBezTo>
                <a:cubicBezTo>
                  <a:pt x="58038" y="587184"/>
                  <a:pt x="736304" y="615949"/>
                  <a:pt x="829334" y="41268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68B2BF0-96CE-D291-3560-307658385600}"/>
              </a:ext>
            </a:extLst>
          </p:cNvPr>
          <p:cNvSpPr txBox="1">
            <a:spLocks/>
          </p:cNvSpPr>
          <p:nvPr/>
        </p:nvSpPr>
        <p:spPr>
          <a:xfrm>
            <a:off x="6108463" y="144951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Next LT Pro"/>
              </a:rPr>
              <a:t>Coming week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3EEC38B-94E7-CCA0-D60D-9104499271C7}"/>
              </a:ext>
            </a:extLst>
          </p:cNvPr>
          <p:cNvSpPr txBox="1">
            <a:spLocks/>
          </p:cNvSpPr>
          <p:nvPr/>
        </p:nvSpPr>
        <p:spPr>
          <a:xfrm>
            <a:off x="5970502" y="2273427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Next LT Pro"/>
              </a:rPr>
              <a:t>Simulation experiments</a:t>
            </a:r>
          </a:p>
          <a:p>
            <a:r>
              <a:rPr lang="en-US">
                <a:latin typeface="Avenir Next LT Pro"/>
              </a:rPr>
              <a:t>Assembly</a:t>
            </a:r>
          </a:p>
          <a:p>
            <a:r>
              <a:rPr lang="en-US">
                <a:latin typeface="Avenir Next LT Pro"/>
              </a:rPr>
              <a:t>Further software dev.</a:t>
            </a:r>
          </a:p>
          <a:p>
            <a:endParaRPr lang="en-US">
              <a:latin typeface="Avenir Next LT Pro" panose="020B0504020202020204" pitchFamily="34" charset="0"/>
            </a:endParaRPr>
          </a:p>
          <a:p>
            <a:endParaRPr lang="en-US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D448D9-827E-C28D-B5F7-805963AE71E2}"/>
              </a:ext>
            </a:extLst>
          </p:cNvPr>
          <p:cNvSpPr/>
          <p:nvPr/>
        </p:nvSpPr>
        <p:spPr>
          <a:xfrm rot="10423367">
            <a:off x="10241428" y="-323719"/>
            <a:ext cx="2376792" cy="1984111"/>
          </a:xfrm>
          <a:custGeom>
            <a:avLst/>
            <a:gdLst>
              <a:gd name="connsiteX0" fmla="*/ 529996 w 2376792"/>
              <a:gd name="connsiteY0" fmla="*/ 1887162 h 1984111"/>
              <a:gd name="connsiteX1" fmla="*/ 2325354 w 2376792"/>
              <a:gd name="connsiteY1" fmla="*/ 1312538 h 1984111"/>
              <a:gd name="connsiteX2" fmla="*/ 1630991 w 2376792"/>
              <a:gd name="connsiteY2" fmla="*/ 45027 h 1984111"/>
              <a:gd name="connsiteX3" fmla="*/ 51612 w 2376792"/>
              <a:gd name="connsiteY3" fmla="*/ 796731 h 1984111"/>
              <a:gd name="connsiteX4" fmla="*/ 529996 w 2376792"/>
              <a:gd name="connsiteY4" fmla="*/ 1887162 h 19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792" h="1984111">
                <a:moveTo>
                  <a:pt x="529996" y="1887162"/>
                </a:moveTo>
                <a:cubicBezTo>
                  <a:pt x="1186145" y="2100056"/>
                  <a:pt x="2172735" y="1985261"/>
                  <a:pt x="2325354" y="1312538"/>
                </a:cubicBezTo>
                <a:cubicBezTo>
                  <a:pt x="2477973" y="639816"/>
                  <a:pt x="2303713" y="197637"/>
                  <a:pt x="1630991" y="45027"/>
                </a:cubicBezTo>
                <a:cubicBezTo>
                  <a:pt x="958268" y="-107582"/>
                  <a:pt x="204231" y="124009"/>
                  <a:pt x="51612" y="796731"/>
                </a:cubicBezTo>
                <a:cubicBezTo>
                  <a:pt x="-101007" y="1469453"/>
                  <a:pt x="92589" y="1745240"/>
                  <a:pt x="529996" y="188716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E50C55-3E73-6218-6B21-0BC2E254C99E}"/>
              </a:ext>
            </a:extLst>
          </p:cNvPr>
          <p:cNvSpPr/>
          <p:nvPr/>
        </p:nvSpPr>
        <p:spPr>
          <a:xfrm rot="10423367">
            <a:off x="8972954" y="-303480"/>
            <a:ext cx="2080923" cy="1734461"/>
          </a:xfrm>
          <a:custGeom>
            <a:avLst/>
            <a:gdLst>
              <a:gd name="connsiteX0" fmla="*/ 280113 w 2080923"/>
              <a:gd name="connsiteY0" fmla="*/ 1398424 h 1734461"/>
              <a:gd name="connsiteX1" fmla="*/ 1879332 w 2080923"/>
              <a:gd name="connsiteY1" fmla="*/ 1425046 h 1734461"/>
              <a:gd name="connsiteX2" fmla="*/ 1666143 w 2080923"/>
              <a:gd name="connsiteY2" fmla="*/ 217429 h 1734461"/>
              <a:gd name="connsiteX3" fmla="*/ 192330 w 2080923"/>
              <a:gd name="connsiteY3" fmla="*/ 391879 h 1734461"/>
              <a:gd name="connsiteX4" fmla="*/ 280113 w 2080923"/>
              <a:gd name="connsiteY4" fmla="*/ 1398424 h 17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923" h="1734461">
                <a:moveTo>
                  <a:pt x="280113" y="1398424"/>
                </a:moveTo>
                <a:cubicBezTo>
                  <a:pt x="749514" y="1748039"/>
                  <a:pt x="1573646" y="1924194"/>
                  <a:pt x="1879332" y="1425046"/>
                </a:cubicBezTo>
                <a:cubicBezTo>
                  <a:pt x="2185018" y="925898"/>
                  <a:pt x="2165273" y="523114"/>
                  <a:pt x="1666143" y="217429"/>
                </a:cubicBezTo>
                <a:cubicBezTo>
                  <a:pt x="1167014" y="-88257"/>
                  <a:pt x="498007" y="-107269"/>
                  <a:pt x="192330" y="391879"/>
                </a:cubicBezTo>
                <a:cubicBezTo>
                  <a:pt x="-113346" y="891027"/>
                  <a:pt x="-32812" y="1165347"/>
                  <a:pt x="280113" y="13984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FDC77E8-0197-61A0-94EE-3A5517B5CD90}"/>
              </a:ext>
            </a:extLst>
          </p:cNvPr>
          <p:cNvSpPr/>
          <p:nvPr/>
        </p:nvSpPr>
        <p:spPr>
          <a:xfrm rot="10423367">
            <a:off x="8620258" y="-179943"/>
            <a:ext cx="841428" cy="554914"/>
          </a:xfrm>
          <a:custGeom>
            <a:avLst/>
            <a:gdLst>
              <a:gd name="connsiteX0" fmla="*/ 829334 w 841428"/>
              <a:gd name="connsiteY0" fmla="*/ 412686 h 554914"/>
              <a:gd name="connsiteX1" fmla="*/ 571864 w 841428"/>
              <a:gd name="connsiteY1" fmla="*/ 17960 h 554914"/>
              <a:gd name="connsiteX2" fmla="*/ 4012 w 841428"/>
              <a:gd name="connsiteY2" fmla="*/ 415934 h 554914"/>
              <a:gd name="connsiteX3" fmla="*/ 829334 w 841428"/>
              <a:gd name="connsiteY3" fmla="*/ 412686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8" h="554914">
                <a:moveTo>
                  <a:pt x="829334" y="412686"/>
                </a:moveTo>
                <a:cubicBezTo>
                  <a:pt x="883256" y="294881"/>
                  <a:pt x="749658" y="79349"/>
                  <a:pt x="571864" y="17960"/>
                </a:cubicBezTo>
                <a:cubicBezTo>
                  <a:pt x="275141" y="-84500"/>
                  <a:pt x="-39250" y="278831"/>
                  <a:pt x="4012" y="415934"/>
                </a:cubicBezTo>
                <a:cubicBezTo>
                  <a:pt x="58038" y="587184"/>
                  <a:pt x="736304" y="615949"/>
                  <a:pt x="829334" y="41268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CA2684-867A-71E6-D6D3-C47C46BF843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w Cen MT"/>
              </a:rPr>
              <a:t>What has everyone been working on?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4347574-4738-CD96-77AD-9A6DE30B8988}"/>
              </a:ext>
            </a:extLst>
          </p:cNvPr>
          <p:cNvSpPr txBox="1">
            <a:spLocks/>
          </p:cNvSpPr>
          <p:nvPr/>
        </p:nvSpPr>
        <p:spPr>
          <a:xfrm>
            <a:off x="839788" y="1449515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Meia Copeland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35F650-4161-FC87-D8DB-8A5D93A44EE7}"/>
              </a:ext>
            </a:extLst>
          </p:cNvPr>
          <p:cNvSpPr txBox="1">
            <a:spLocks/>
          </p:cNvSpPr>
          <p:nvPr/>
        </p:nvSpPr>
        <p:spPr>
          <a:xfrm>
            <a:off x="762624" y="1992891"/>
            <a:ext cx="4945376" cy="1783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250">
              <a:latin typeface="Avenir Next LT Pro"/>
              <a:ea typeface="+mn-lt"/>
              <a:cs typeface="+mn-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AC708F-C4C2-7EDD-4024-21D929223882}"/>
              </a:ext>
            </a:extLst>
          </p:cNvPr>
          <p:cNvSpPr txBox="1">
            <a:spLocks/>
          </p:cNvSpPr>
          <p:nvPr/>
        </p:nvSpPr>
        <p:spPr>
          <a:xfrm>
            <a:off x="839788" y="3131532"/>
            <a:ext cx="5157787" cy="551301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err="1">
                <a:latin typeface="Avenir Next LT Pro"/>
              </a:rPr>
              <a:t>Shawaiz</a:t>
            </a:r>
            <a:r>
              <a:rPr lang="en-US" sz="2000" b="1">
                <a:latin typeface="Avenir Next LT Pro"/>
              </a:rPr>
              <a:t> Khan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1608BC-0955-C13F-F689-806B83F236B9}"/>
              </a:ext>
            </a:extLst>
          </p:cNvPr>
          <p:cNvSpPr txBox="1">
            <a:spLocks/>
          </p:cNvSpPr>
          <p:nvPr/>
        </p:nvSpPr>
        <p:spPr>
          <a:xfrm>
            <a:off x="839788" y="5127072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Marwan </a:t>
            </a:r>
            <a:r>
              <a:rPr lang="en-US" sz="2000" b="1" err="1">
                <a:latin typeface="Avenir Next LT Pro" panose="020B0504020202020204" pitchFamily="34" charset="0"/>
              </a:rPr>
              <a:t>Zeyada</a:t>
            </a:r>
            <a:endParaRPr lang="en-US" sz="2000" b="1">
              <a:latin typeface="Avenir Next LT Pro" panose="020B0504020202020204" pitchFamily="34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BFB8E6-F1D5-AE40-4FB4-A900E0063BC4}"/>
              </a:ext>
            </a:extLst>
          </p:cNvPr>
          <p:cNvSpPr txBox="1">
            <a:spLocks/>
          </p:cNvSpPr>
          <p:nvPr/>
        </p:nvSpPr>
        <p:spPr>
          <a:xfrm>
            <a:off x="839788" y="5678373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  <a:ea typeface="+mn-lt"/>
                <a:cs typeface="+mn-lt"/>
              </a:rPr>
              <a:t> </a:t>
            </a:r>
            <a:endParaRPr lang="en-US" sz="1600">
              <a:latin typeface="Avenir Next LT Pro" panose="020B0504020202020204" pitchFamily="34" charset="0"/>
              <a:cs typeface="Calibri"/>
            </a:endParaRPr>
          </a:p>
          <a:p>
            <a:endParaRPr lang="en-US" sz="1600">
              <a:latin typeface="Avenir Next LT Pro" panose="020B0504020202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9BC6055-C6D3-99EE-449A-03421D4C44F0}"/>
              </a:ext>
            </a:extLst>
          </p:cNvPr>
          <p:cNvSpPr txBox="1">
            <a:spLocks/>
          </p:cNvSpPr>
          <p:nvPr/>
        </p:nvSpPr>
        <p:spPr>
          <a:xfrm>
            <a:off x="6272037" y="1441590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Talal Jaber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933F6AD-FBE2-F161-ACDC-D2A63367642B}"/>
              </a:ext>
            </a:extLst>
          </p:cNvPr>
          <p:cNvSpPr txBox="1">
            <a:spLocks/>
          </p:cNvSpPr>
          <p:nvPr/>
        </p:nvSpPr>
        <p:spPr>
          <a:xfrm>
            <a:off x="6297614" y="2000816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Avenir Next LT Pro" panose="020B0504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BD6854B-111C-31DE-E096-1BA080042BEC}"/>
              </a:ext>
            </a:extLst>
          </p:cNvPr>
          <p:cNvSpPr txBox="1">
            <a:spLocks/>
          </p:cNvSpPr>
          <p:nvPr/>
        </p:nvSpPr>
        <p:spPr>
          <a:xfrm>
            <a:off x="6297614" y="3425982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Ranishka Fernando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0AD1DF7-2EC7-D1CD-358B-DC5F611CC811}"/>
              </a:ext>
            </a:extLst>
          </p:cNvPr>
          <p:cNvSpPr txBox="1">
            <a:spLocks/>
          </p:cNvSpPr>
          <p:nvPr/>
        </p:nvSpPr>
        <p:spPr>
          <a:xfrm>
            <a:off x="6297614" y="3977283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50">
                <a:latin typeface="Avenir Next LT Pro" panose="020B0504020202020204" pitchFamily="34" charset="0"/>
                <a:cs typeface="Calibri"/>
              </a:rPr>
              <a:t> </a:t>
            </a:r>
            <a:endParaRPr lang="en-US" sz="2000">
              <a:latin typeface="Avenir Next LT Pro" panose="020B0504020202020204" pitchFamily="34" charset="0"/>
              <a:cs typeface="Calibri"/>
            </a:endParaRPr>
          </a:p>
          <a:p>
            <a:endParaRPr lang="en-US" sz="1250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25F3BE8-605D-6AF1-CF52-B3C91C0B157E}"/>
              </a:ext>
            </a:extLst>
          </p:cNvPr>
          <p:cNvSpPr txBox="1">
            <a:spLocks/>
          </p:cNvSpPr>
          <p:nvPr/>
        </p:nvSpPr>
        <p:spPr>
          <a:xfrm>
            <a:off x="6297614" y="2036717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  <a:cs typeface="Calibri"/>
              </a:rPr>
              <a:t>Working on the motor demo for the presentation. </a:t>
            </a:r>
            <a:endParaRPr lang="en-US" sz="1600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4711D-FD9C-BE49-65F5-49F3485043FE}"/>
              </a:ext>
            </a:extLst>
          </p:cNvPr>
          <p:cNvSpPr txBox="1">
            <a:spLocks/>
          </p:cNvSpPr>
          <p:nvPr/>
        </p:nvSpPr>
        <p:spPr>
          <a:xfrm>
            <a:off x="6297614" y="4086265"/>
            <a:ext cx="4945376" cy="1783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>
                <a:latin typeface="Avenir Next LT Pro"/>
                <a:ea typeface="+mn-lt"/>
                <a:cs typeface="+mn-lt"/>
              </a:rPr>
              <a:t>Working on presentation slides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DFB53A6-A3C1-DF5C-0BF2-1E760514E689}"/>
              </a:ext>
            </a:extLst>
          </p:cNvPr>
          <p:cNvSpPr txBox="1">
            <a:spLocks/>
          </p:cNvSpPr>
          <p:nvPr/>
        </p:nvSpPr>
        <p:spPr>
          <a:xfrm>
            <a:off x="839788" y="2006218"/>
            <a:ext cx="5157787" cy="166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  <a:ea typeface="+mn-lt"/>
                <a:cs typeface="+mn-lt"/>
              </a:rPr>
              <a:t>Prepared the grant proposal to OFNC with Dr. Davy</a:t>
            </a:r>
          </a:p>
          <a:p>
            <a:r>
              <a:rPr lang="en-US" sz="1600">
                <a:latin typeface="Avenir Next LT Pro"/>
                <a:ea typeface="+mn-lt"/>
                <a:cs typeface="+mn-lt"/>
              </a:rPr>
              <a:t>Ordered and received parts required</a:t>
            </a:r>
          </a:p>
          <a:p>
            <a:r>
              <a:rPr lang="en-US" sz="1600">
                <a:latin typeface="Avenir Next LT Pro"/>
                <a:ea typeface="+mn-lt"/>
                <a:cs typeface="+mn-lt"/>
              </a:rPr>
              <a:t>Draft slides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2E9F9B4-BC00-FFD2-FB77-12A2A0CB9F30}"/>
              </a:ext>
            </a:extLst>
          </p:cNvPr>
          <p:cNvSpPr txBox="1">
            <a:spLocks/>
          </p:cNvSpPr>
          <p:nvPr/>
        </p:nvSpPr>
        <p:spPr>
          <a:xfrm>
            <a:off x="850252" y="3749275"/>
            <a:ext cx="5157787" cy="166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  <a:ea typeface="+mn-lt"/>
                <a:cs typeface="+mn-lt"/>
              </a:rPr>
              <a:t>Worked on the draft slides for the Oral Presentation</a:t>
            </a:r>
          </a:p>
          <a:p>
            <a:r>
              <a:rPr lang="en-US" sz="1600">
                <a:latin typeface="Avenir Next LT Pro"/>
                <a:ea typeface="+mn-lt"/>
                <a:cs typeface="+mn-lt"/>
              </a:rPr>
              <a:t>Worked on sending emails using python (with attachments)</a:t>
            </a:r>
          </a:p>
          <a:p>
            <a:endParaRPr lang="en-US" sz="1600">
              <a:latin typeface="Avenir Next LT Pro"/>
              <a:ea typeface="+mn-lt"/>
              <a:cs typeface="+mn-lt"/>
            </a:endParaRPr>
          </a:p>
          <a:p>
            <a:endParaRPr lang="en-US" sz="1600">
              <a:latin typeface="Avenir Next LT Pro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69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9700262-f23e-42d5-a390-ee7b7baf4dd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D4DC409E694B459B5B3E07B9EE0912" ma:contentTypeVersion="12" ma:contentTypeDescription="Create a new document." ma:contentTypeScope="" ma:versionID="2d328267ecfbaaf6d9be80c50c3dd222">
  <xsd:schema xmlns:xsd="http://www.w3.org/2001/XMLSchema" xmlns:xs="http://www.w3.org/2001/XMLSchema" xmlns:p="http://schemas.microsoft.com/office/2006/metadata/properties" xmlns:ns2="19700262-f23e-42d5-a390-ee7b7baf4dd3" xmlns:ns3="b264050d-de5b-4c91-a7b8-a2d874373213" targetNamespace="http://schemas.microsoft.com/office/2006/metadata/properties" ma:root="true" ma:fieldsID="c9e685218f409fc4360bc4aa9f60bded" ns2:_="" ns3:_="">
    <xsd:import namespace="19700262-f23e-42d5-a390-ee7b7baf4dd3"/>
    <xsd:import namespace="b264050d-de5b-4c91-a7b8-a2d8743732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00262-f23e-42d5-a390-ee7b7baf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f643bf9-c92d-4565-8aae-71318312e3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64050d-de5b-4c91-a7b8-a2d87437321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5293EF-1D9C-4F8B-988E-AA0B3720D7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383E-AC32-4564-A687-F73C84B53D32}">
  <ds:schemaRefs>
    <ds:schemaRef ds:uri="19700262-f23e-42d5-a390-ee7b7baf4dd3"/>
    <ds:schemaRef ds:uri="b264050d-de5b-4c91-a7b8-a2d8743732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9C4F16-C43D-4FD1-B092-E59D7246303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Progress Meeting – Jan. 16, 2023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2022-10-02T04:11:52Z</dcterms:created>
  <dcterms:modified xsi:type="dcterms:W3CDTF">2023-01-16T19:05:15Z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0x01010014D4DC409E694B459B5B3E07B9EE0912</vt:lpwstr>
  </property>
  <property fmtid="{D5CDD505-2E9C-101B-9397-08002B2CF9AE}" pid="3" name="MediaServiceImageTags">
    <vt:lpwstr/>
  </property>
</Properties>
</file>