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B3206-7130-48DE-A008-2B538742D546}" v="66" dt="2023-02-04T19:55:5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waiz  Khan" userId="S::shawaizkhan@cmail.carleton.ca::8cf416dc-32ef-432f-9796-aabe3feaf08a" providerId="AD" clId="Web-{FD3BB57F-7F37-3230-6A63-C36867466322}"/>
    <pc:docChg chg="addSld modSld">
      <pc:chgData name="Shawaiz  Khan" userId="S::shawaizkhan@cmail.carleton.ca::8cf416dc-32ef-432f-9796-aabe3feaf08a" providerId="AD" clId="Web-{FD3BB57F-7F37-3230-6A63-C36867466322}" dt="2022-10-17T17:56:17.884" v="274" actId="20577"/>
      <pc:docMkLst>
        <pc:docMk/>
      </pc:docMkLst>
      <pc:sldChg chg="modSp">
        <pc:chgData name="Shawaiz  Khan" userId="S::shawaizkhan@cmail.carleton.ca::8cf416dc-32ef-432f-9796-aabe3feaf08a" providerId="AD" clId="Web-{FD3BB57F-7F37-3230-6A63-C36867466322}" dt="2022-10-17T17:40:27.509" v="118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FD3BB57F-7F37-3230-6A63-C36867466322}" dt="2022-10-17T17:40:27.509" v="118" actId="20577"/>
          <ac:spMkLst>
            <pc:docMk/>
            <pc:sldMk cId="2326967004" sldId="259"/>
            <ac:spMk id="9" creationId="{AA2CD90E-8AB9-FA3B-990A-A3067142E7DC}"/>
          </ac:spMkLst>
        </pc:spChg>
      </pc:sldChg>
      <pc:sldChg chg="addSp delSp modSp new">
        <pc:chgData name="Shawaiz  Khan" userId="S::shawaizkhan@cmail.carleton.ca::8cf416dc-32ef-432f-9796-aabe3feaf08a" providerId="AD" clId="Web-{FD3BB57F-7F37-3230-6A63-C36867466322}" dt="2022-10-17T17:56:17.884" v="274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FD3BB57F-7F37-3230-6A63-C36867466322}" dt="2022-10-17T17:44:06.747" v="175" actId="20577"/>
          <ac:spMkLst>
            <pc:docMk/>
            <pc:sldMk cId="3097875899" sldId="261"/>
            <ac:spMk id="2" creationId="{6DC08DD5-A162-2249-24B1-FC56690AD237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1.487" v="205" actId="20577"/>
          <ac:spMkLst>
            <pc:docMk/>
            <pc:sldMk cId="3097875899" sldId="261"/>
            <ac:spMk id="3" creationId="{EED9FC27-6AD4-FB96-135F-CDA39F7B6944}"/>
          </ac:spMkLst>
        </pc:spChg>
        <pc:spChg chg="add del mod">
          <ac:chgData name="Shawaiz  Khan" userId="S::shawaizkhan@cmail.carleton.ca::8cf416dc-32ef-432f-9796-aabe3feaf08a" providerId="AD" clId="Web-{FD3BB57F-7F37-3230-6A63-C36867466322}" dt="2022-10-17T17:43:35.434" v="169"/>
          <ac:spMkLst>
            <pc:docMk/>
            <pc:sldMk cId="3097875899" sldId="261"/>
            <ac:spMk id="4" creationId="{C2D6655E-9547-2031-25EA-D6C2FAC1ACF4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3.534" v="206" actId="20577"/>
          <ac:spMkLst>
            <pc:docMk/>
            <pc:sldMk cId="3097875899" sldId="261"/>
            <ac:spMk id="5" creationId="{40C774EA-015E-FD30-6AD0-2EDE22B52051}"/>
          </ac:spMkLst>
        </pc:spChg>
        <pc:spChg chg="del">
          <ac:chgData name="Shawaiz  Khan" userId="S::shawaizkhan@cmail.carleton.ca::8cf416dc-32ef-432f-9796-aabe3feaf08a" providerId="AD" clId="Web-{FD3BB57F-7F37-3230-6A63-C36867466322}" dt="2022-10-17T17:42:46.402" v="160"/>
          <ac:spMkLst>
            <pc:docMk/>
            <pc:sldMk cId="3097875899" sldId="261"/>
            <ac:spMk id="6" creationId="{17864F08-7C33-923E-3F9B-1ED002A97F1E}"/>
          </ac:spMkLst>
        </pc:spChg>
        <pc:spChg chg="add mod">
          <ac:chgData name="Shawaiz  Khan" userId="S::shawaizkhan@cmail.carleton.ca::8cf416dc-32ef-432f-9796-aabe3feaf08a" providerId="AD" clId="Web-{FD3BB57F-7F37-3230-6A63-C36867466322}" dt="2022-10-17T17:56:17.884" v="274" actId="20577"/>
          <ac:spMkLst>
            <pc:docMk/>
            <pc:sldMk cId="3097875899" sldId="261"/>
            <ac:spMk id="33" creationId="{5D1B7D3C-DCB7-A040-EFFC-A1A71AC3C04E}"/>
          </ac:spMkLst>
        </pc:spChg>
        <pc:graphicFrameChg chg="add del">
          <ac:chgData name="Shawaiz  Khan" userId="S::shawaizkhan@cmail.carleton.ca::8cf416dc-32ef-432f-9796-aabe3feaf08a" providerId="AD" clId="Web-{FD3BB57F-7F37-3230-6A63-C36867466322}" dt="2022-10-17T17:43:27.980" v="162"/>
          <ac:graphicFrameMkLst>
            <pc:docMk/>
            <pc:sldMk cId="3097875899" sldId="261"/>
            <ac:graphicFrameMk id="9" creationId="{A8DCE9F4-C316-A943-1F97-FDDF6E3F67EA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0.371" v="164"/>
          <ac:graphicFrameMkLst>
            <pc:docMk/>
            <pc:sldMk cId="3097875899" sldId="261"/>
            <ac:graphicFrameMk id="11" creationId="{DE37CA49-E8C1-B0D6-AB8D-8CAABE633EE0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1.871" v="166"/>
          <ac:graphicFrameMkLst>
            <pc:docMk/>
            <pc:sldMk cId="3097875899" sldId="261"/>
            <ac:graphicFrameMk id="13" creationId="{51CDE939-AB8E-81E8-AF82-6FAE77A6729D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5.418" v="168"/>
          <ac:graphicFrameMkLst>
            <pc:docMk/>
            <pc:sldMk cId="3097875899" sldId="261"/>
            <ac:graphicFrameMk id="15" creationId="{ACD89255-B8FD-3F5E-44F8-84F2F42AFB5F}"/>
          </ac:graphicFrameMkLst>
        </pc:graphicFrameChg>
        <pc:graphicFrameChg chg="add mod">
          <ac:chgData name="Shawaiz  Khan" userId="S::shawaizkhan@cmail.carleton.ca::8cf416dc-32ef-432f-9796-aabe3feaf08a" providerId="AD" clId="Web-{FD3BB57F-7F37-3230-6A63-C36867466322}" dt="2022-10-17T17:49:56.925" v="207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add mod ord">
          <ac:chgData name="Shawaiz  Khan" userId="S::shawaizkhan@cmail.carleton.ca::8cf416dc-32ef-432f-9796-aabe3feaf08a" providerId="AD" clId="Web-{FD3BB57F-7F37-3230-6A63-C36867466322}" dt="2022-10-17T17:50:03.831" v="208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Meia Copeland" userId="492d41b6-d912-4fc8-bc2c-3956082acbf7" providerId="ADAL" clId="{F6415B0C-EC6E-4429-AED2-356A2D9B75CA}"/>
    <pc:docChg chg="custSel modSld">
      <pc:chgData name="Meia Copeland" userId="492d41b6-d912-4fc8-bc2c-3956082acbf7" providerId="ADAL" clId="{F6415B0C-EC6E-4429-AED2-356A2D9B75CA}" dt="2023-01-16T19:01:22.792" v="272" actId="20577"/>
      <pc:docMkLst>
        <pc:docMk/>
      </pc:docMkLst>
      <pc:sldChg chg="modSp mod">
        <pc:chgData name="Meia Copeland" userId="492d41b6-d912-4fc8-bc2c-3956082acbf7" providerId="ADAL" clId="{F6415B0C-EC6E-4429-AED2-356A2D9B75CA}" dt="2023-01-16T18:06:52.515" v="23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F6415B0C-EC6E-4429-AED2-356A2D9B75CA}" dt="2023-01-16T14:29:50.722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F6415B0C-EC6E-4429-AED2-356A2D9B75CA}" dt="2023-01-16T14:30:18.424" v="76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F6415B0C-EC6E-4429-AED2-356A2D9B75CA}" dt="2023-01-16T18:06:52.515" v="23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 mod">
        <pc:chgData name="Meia Copeland" userId="492d41b6-d912-4fc8-bc2c-3956082acbf7" providerId="ADAL" clId="{F6415B0C-EC6E-4429-AED2-356A2D9B75CA}" dt="2023-01-16T19:01:22.792" v="272" actId="20577"/>
        <pc:sldMkLst>
          <pc:docMk/>
          <pc:sldMk cId="2326967004" sldId="259"/>
        </pc:sldMkLst>
        <pc:spChg chg="mod">
          <ac:chgData name="Meia Copeland" userId="492d41b6-d912-4fc8-bc2c-3956082acbf7" providerId="ADAL" clId="{F6415B0C-EC6E-4429-AED2-356A2D9B75CA}" dt="2023-01-16T18:06:35.039" v="236" actId="255"/>
          <ac:spMkLst>
            <pc:docMk/>
            <pc:sldMk cId="2326967004" sldId="259"/>
            <ac:spMk id="3" creationId="{64CA2684-867A-71E6-D6D3-C47C46BF8437}"/>
          </ac:spMkLst>
        </pc:spChg>
        <pc:spChg chg="mod">
          <ac:chgData name="Meia Copeland" userId="492d41b6-d912-4fc8-bc2c-3956082acbf7" providerId="ADAL" clId="{F6415B0C-EC6E-4429-AED2-356A2D9B75CA}" dt="2023-01-16T19:01:22.792" v="272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F6415B0C-EC6E-4429-AED2-356A2D9B75CA}" dt="2023-01-16T17:55:29.430" v="234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F6415B0C-EC6E-4429-AED2-356A2D9B75CA}" dt="2023-01-16T14:31:13.666" v="212" actId="103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eia Copeland" userId="492d41b6-d912-4fc8-bc2c-3956082acbf7" providerId="ADAL" clId="{F6415B0C-EC6E-4429-AED2-356A2D9B75CA}" dt="2023-01-16T14:31:26.503" v="213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eia Copeland" userId="492d41b6-d912-4fc8-bc2c-3956082acbf7" providerId="ADAL" clId="{F6415B0C-EC6E-4429-AED2-356A2D9B75CA}" dt="2023-01-16T18:39:48.579" v="242" actId="20577"/>
          <ac:spMkLst>
            <pc:docMk/>
            <pc:sldMk cId="2326967004" sldId="259"/>
            <ac:spMk id="14" creationId="{62E9F9B4-BC00-FFD2-FB77-12A2A0CB9F30}"/>
          </ac:spMkLst>
        </pc:spChg>
      </pc:sldChg>
    </pc:docChg>
  </pc:docChgLst>
  <pc:docChgLst>
    <pc:chgData name="Marwan Zeyada" userId="S::marwanzeyada@cmail.carleton.ca::7678cca7-e273-4965-bd3a-e5917e156125" providerId="AD" clId="Web-{46F27941-68F6-4092-9D28-53959214850E}"/>
    <pc:docChg chg="modSld">
      <pc:chgData name="Marwan Zeyada" userId="S::marwanzeyada@cmail.carleton.ca::7678cca7-e273-4965-bd3a-e5917e156125" providerId="AD" clId="Web-{46F27941-68F6-4092-9D28-53959214850E}" dt="2022-10-17T17:38:34.679" v="2" actId="20577"/>
      <pc:docMkLst>
        <pc:docMk/>
      </pc:docMkLst>
      <pc:sldChg chg="modSp">
        <pc:chgData name="Marwan Zeyada" userId="S::marwanzeyada@cmail.carleton.ca::7678cca7-e273-4965-bd3a-e5917e156125" providerId="AD" clId="Web-{46F27941-68F6-4092-9D28-53959214850E}" dt="2022-10-17T17:38:34.679" v="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46F27941-68F6-4092-9D28-53959214850E}" dt="2022-10-17T17:38:34.679" v="2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Shawaiz  Khan" userId="S::shawaizkhan@cmail.carleton.ca::8cf416dc-32ef-432f-9796-aabe3feaf08a" providerId="AD" clId="Web-{CD9EE4C1-0926-A959-3BC2-55D5216CB255}"/>
    <pc:docChg chg="modSld">
      <pc:chgData name="Shawaiz  Khan" userId="S::shawaizkhan@cmail.carleton.ca::8cf416dc-32ef-432f-9796-aabe3feaf08a" providerId="AD" clId="Web-{CD9EE4C1-0926-A959-3BC2-55D5216CB255}" dt="2022-10-03T16:20:26.082" v="133" actId="20577"/>
      <pc:docMkLst>
        <pc:docMk/>
      </pc:docMkLst>
      <pc:sldChg chg="modSp">
        <pc:chgData name="Shawaiz  Khan" userId="S::shawaizkhan@cmail.carleton.ca::8cf416dc-32ef-432f-9796-aabe3feaf08a" providerId="AD" clId="Web-{CD9EE4C1-0926-A959-3BC2-55D5216CB255}" dt="2022-10-03T16:19:41.941" v="131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CD9EE4C1-0926-A959-3BC2-55D5216CB255}" dt="2022-10-03T16:19:41.941" v="131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14:37.436" v="3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">
        <pc:chgData name="Shawaiz  Khan" userId="S::shawaizkhan@cmail.carleton.ca::8cf416dc-32ef-432f-9796-aabe3feaf08a" providerId="AD" clId="Web-{CD9EE4C1-0926-A959-3BC2-55D5216CB255}" dt="2022-10-03T16:20:26.082" v="133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CD9EE4C1-0926-A959-3BC2-55D5216CB255}" dt="2022-10-03T16:15:59.703" v="95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20:26.082" v="133" actId="20577"/>
          <ac:spMkLst>
            <pc:docMk/>
            <pc:sldMk cId="2724652159" sldId="258"/>
            <ac:spMk id="3" creationId="{C440C9B1-E79C-8DE4-C3DC-8D14109F47D9}"/>
          </ac:spMkLst>
        </pc:spChg>
      </pc:sldChg>
    </pc:docChg>
  </pc:docChgLst>
  <pc:docChgLst>
    <pc:chgData name="Shawaiz  Khan" userId="S::shawaizkhan@cmail.carleton.ca::8cf416dc-32ef-432f-9796-aabe3feaf08a" providerId="AD" clId="Web-{286FCB63-75FF-5C95-86D1-A72AFF74DEF0}"/>
    <pc:docChg chg="modSld">
      <pc:chgData name="Shawaiz  Khan" userId="S::shawaizkhan@cmail.carleton.ca::8cf416dc-32ef-432f-9796-aabe3feaf08a" providerId="AD" clId="Web-{286FCB63-75FF-5C95-86D1-A72AFF74DEF0}" dt="2022-12-05T19:29:29.072" v="83" actId="20577"/>
      <pc:docMkLst>
        <pc:docMk/>
      </pc:docMkLst>
      <pc:sldChg chg="modSp">
        <pc:chgData name="Shawaiz  Khan" userId="S::shawaizkhan@cmail.carleton.ca::8cf416dc-32ef-432f-9796-aabe3feaf08a" providerId="AD" clId="Web-{286FCB63-75FF-5C95-86D1-A72AFF74DEF0}" dt="2022-12-05T19:29:29.072" v="83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286FCB63-75FF-5C95-86D1-A72AFF74DEF0}" dt="2022-12-05T19:29:29.072" v="83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Shawaiz  Khan" userId="S::shawaizkhan@cmail.carleton.ca::8cf416dc-32ef-432f-9796-aabe3feaf08a" providerId="AD" clId="Web-{6E695357-4BA5-5E50-81DB-C80804CF7C5F}"/>
    <pc:docChg chg="modSld">
      <pc:chgData name="Shawaiz  Khan" userId="S::shawaizkhan@cmail.carleton.ca::8cf416dc-32ef-432f-9796-aabe3feaf08a" providerId="AD" clId="Web-{6E695357-4BA5-5E50-81DB-C80804CF7C5F}" dt="2023-01-30T18:28:46.074" v="45" actId="20577"/>
      <pc:docMkLst>
        <pc:docMk/>
      </pc:docMkLst>
      <pc:sldChg chg="addSp modSp">
        <pc:chgData name="Shawaiz  Khan" userId="S::shawaizkhan@cmail.carleton.ca::8cf416dc-32ef-432f-9796-aabe3feaf08a" providerId="AD" clId="Web-{6E695357-4BA5-5E50-81DB-C80804CF7C5F}" dt="2023-01-30T18:28:46.074" v="45" actId="20577"/>
        <pc:sldMkLst>
          <pc:docMk/>
          <pc:sldMk cId="2326967004" sldId="259"/>
        </pc:sldMkLst>
        <pc:spChg chg="add mod">
          <ac:chgData name="Shawaiz  Khan" userId="S::shawaizkhan@cmail.carleton.ca::8cf416dc-32ef-432f-9796-aabe3feaf08a" providerId="AD" clId="Web-{6E695357-4BA5-5E50-81DB-C80804CF7C5F}" dt="2023-01-30T18:28:46.074" v="45" actId="20577"/>
          <ac:spMkLst>
            <pc:docMk/>
            <pc:sldMk cId="2326967004" sldId="259"/>
            <ac:spMk id="2" creationId="{5F473CDB-F303-A1E2-A937-3B874D95153E}"/>
          </ac:spMkLst>
        </pc:spChg>
      </pc:sldChg>
    </pc:docChg>
  </pc:docChgLst>
  <pc:docChgLst>
    <pc:chgData name="Talal Jaber" userId="S::talaljaber@cmail.carleton.ca::62dfd241-fdd5-4fba-9ee4-b1c379b7cf9d" providerId="AD" clId="Web-{67BE65AD-B2DB-4C75-89DF-95AD47E1344C}"/>
    <pc:docChg chg="modSld">
      <pc:chgData name="Talal Jaber" userId="S::talaljaber@cmail.carleton.ca::62dfd241-fdd5-4fba-9ee4-b1c379b7cf9d" providerId="AD" clId="Web-{67BE65AD-B2DB-4C75-89DF-95AD47E1344C}" dt="2022-10-03T17:45:57.130" v="78" actId="1076"/>
      <pc:docMkLst>
        <pc:docMk/>
      </pc:docMkLst>
      <pc:sldChg chg="addSp delSp modSp">
        <pc:chgData name="Talal Jaber" userId="S::talaljaber@cmail.carleton.ca::62dfd241-fdd5-4fba-9ee4-b1c379b7cf9d" providerId="AD" clId="Web-{67BE65AD-B2DB-4C75-89DF-95AD47E1344C}" dt="2022-10-03T17:45:57.130" v="78" actId="1076"/>
        <pc:sldMkLst>
          <pc:docMk/>
          <pc:sldMk cId="2724652159" sldId="258"/>
        </pc:sldMkLst>
        <pc:spChg chg="mod">
          <ac:chgData name="Talal Jaber" userId="S::talaljaber@cmail.carleton.ca::62dfd241-fdd5-4fba-9ee4-b1c379b7cf9d" providerId="AD" clId="Web-{67BE65AD-B2DB-4C75-89DF-95AD47E1344C}" dt="2022-10-03T17:02:15.482" v="77" actId="20577"/>
          <ac:spMkLst>
            <pc:docMk/>
            <pc:sldMk cId="2724652159" sldId="258"/>
            <ac:spMk id="2" creationId="{AD978EF1-07AA-CB02-9403-EDFF597F20F6}"/>
          </ac:spMkLst>
        </pc:spChg>
        <pc:spChg chg="add">
          <ac:chgData name="Talal Jaber" userId="S::talaljaber@cmail.carleton.ca::62dfd241-fdd5-4fba-9ee4-b1c379b7cf9d" providerId="AD" clId="Web-{67BE65AD-B2DB-4C75-89DF-95AD47E1344C}" dt="2022-10-03T16:53:03.471" v="29"/>
          <ac:spMkLst>
            <pc:docMk/>
            <pc:sldMk cId="2724652159" sldId="258"/>
            <ac:spMk id="3" creationId="{3B6B60EF-91F3-CD19-BB22-6769A40FF6AA}"/>
          </ac:spMkLst>
        </pc:spChg>
        <pc:spChg chg="add mod">
          <ac:chgData name="Talal Jaber" userId="S::talaljaber@cmail.carleton.ca::62dfd241-fdd5-4fba-9ee4-b1c379b7cf9d" providerId="AD" clId="Web-{67BE65AD-B2DB-4C75-89DF-95AD47E1344C}" dt="2022-10-03T16:54:17.486" v="58" actId="1076"/>
          <ac:spMkLst>
            <pc:docMk/>
            <pc:sldMk cId="2724652159" sldId="258"/>
            <ac:spMk id="5" creationId="{1802B229-D47E-7466-C1ED-833ECCD3FF18}"/>
          </ac:spMkLst>
        </pc:spChg>
        <pc:spChg chg="mod">
          <ac:chgData name="Talal Jaber" userId="S::talaljaber@cmail.carleton.ca::62dfd241-fdd5-4fba-9ee4-b1c379b7cf9d" providerId="AD" clId="Web-{67BE65AD-B2DB-4C75-89DF-95AD47E1344C}" dt="2022-10-03T16:52:21.830" v="25" actId="20577"/>
          <ac:spMkLst>
            <pc:docMk/>
            <pc:sldMk cId="2724652159" sldId="258"/>
            <ac:spMk id="9" creationId="{50E8FB9B-CA24-4426-0A38-9F7D50FA4902}"/>
          </ac:spMkLst>
        </pc:spChg>
        <pc:picChg chg="add del mod">
          <ac:chgData name="Talal Jaber" userId="S::talaljaber@cmail.carleton.ca::62dfd241-fdd5-4fba-9ee4-b1c379b7cf9d" providerId="AD" clId="Web-{67BE65AD-B2DB-4C75-89DF-95AD47E1344C}" dt="2022-10-03T16:55:44.547" v="60"/>
          <ac:picMkLst>
            <pc:docMk/>
            <pc:sldMk cId="2724652159" sldId="258"/>
            <ac:picMk id="4" creationId="{0475BB36-15FE-7A32-29F6-C3DA4F4FCDEA}"/>
          </ac:picMkLst>
        </pc:picChg>
        <pc:picChg chg="add mod">
          <ac:chgData name="Talal Jaber" userId="S::talaljaber@cmail.carleton.ca::62dfd241-fdd5-4fba-9ee4-b1c379b7cf9d" providerId="AD" clId="Web-{67BE65AD-B2DB-4C75-89DF-95AD47E1344C}" dt="2022-10-03T16:55:53.563" v="62" actId="14100"/>
          <ac:picMkLst>
            <pc:docMk/>
            <pc:sldMk cId="2724652159" sldId="258"/>
            <ac:picMk id="6" creationId="{80B7082E-85A3-DB92-5860-3FBA368E9444}"/>
          </ac:picMkLst>
        </pc:picChg>
        <pc:picChg chg="mod">
          <ac:chgData name="Talal Jaber" userId="S::talaljaber@cmail.carleton.ca::62dfd241-fdd5-4fba-9ee4-b1c379b7cf9d" providerId="AD" clId="Web-{67BE65AD-B2DB-4C75-89DF-95AD47E1344C}" dt="2022-10-03T17:45:57.130" v="7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  <pc:docChgLst>
    <pc:chgData name="Talal Jaber" userId="S::talaljaber@cmail.carleton.ca::62dfd241-fdd5-4fba-9ee4-b1c379b7cf9d" providerId="AD" clId="Web-{80BFC0A8-AD03-4197-A9A9-74104E81F73A}"/>
    <pc:docChg chg="modSld">
      <pc:chgData name="Talal Jaber" userId="S::talaljaber@cmail.carleton.ca::62dfd241-fdd5-4fba-9ee4-b1c379b7cf9d" providerId="AD" clId="Web-{80BFC0A8-AD03-4197-A9A9-74104E81F73A}" dt="2023-01-16T17:51:05.085" v="42" actId="20577"/>
      <pc:docMkLst>
        <pc:docMk/>
      </pc:docMkLst>
      <pc:sldChg chg="modSp">
        <pc:chgData name="Talal Jaber" userId="S::talaljaber@cmail.carleton.ca::62dfd241-fdd5-4fba-9ee4-b1c379b7cf9d" providerId="AD" clId="Web-{80BFC0A8-AD03-4197-A9A9-74104E81F73A}" dt="2023-01-16T17:51:05.085" v="42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80BFC0A8-AD03-4197-A9A9-74104E81F73A}" dt="2023-01-16T17:51:05.085" v="4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5515ED3F-D6B1-4638-BE33-1FA4FEB5FE35}"/>
    <pc:docChg chg="undo custSel addSld delSld modSld">
      <pc:chgData name="Meia Copeland" userId="492d41b6-d912-4fc8-bc2c-3956082acbf7" providerId="ADAL" clId="{5515ED3F-D6B1-4638-BE33-1FA4FEB5FE35}" dt="2022-10-17T15:24:23.593" v="1503" actId="20577"/>
      <pc:docMkLst>
        <pc:docMk/>
      </pc:docMkLst>
      <pc:sldChg chg="modSp mod">
        <pc:chgData name="Meia Copeland" userId="492d41b6-d912-4fc8-bc2c-3956082acbf7" providerId="ADAL" clId="{5515ED3F-D6B1-4638-BE33-1FA4FEB5FE35}" dt="2022-10-17T15:24:23.593" v="1503" actId="20577"/>
        <pc:sldMkLst>
          <pc:docMk/>
          <pc:sldMk cId="3868325733" sldId="257"/>
        </pc:sldMkLst>
        <pc:spChg chg="mod">
          <ac:chgData name="Meia Copeland" userId="492d41b6-d912-4fc8-bc2c-3956082acbf7" providerId="ADAL" clId="{5515ED3F-D6B1-4638-BE33-1FA4FEB5FE35}" dt="2022-10-15T20:05:38.802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5515ED3F-D6B1-4638-BE33-1FA4FEB5FE35}" dt="2022-10-16T16:01:03.370" v="110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5515ED3F-D6B1-4638-BE33-1FA4FEB5FE35}" dt="2022-10-17T15:24:23.593" v="150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5515ED3F-D6B1-4638-BE33-1FA4FEB5FE35}" dt="2022-10-17T15:23:33.681" v="1446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5515ED3F-D6B1-4638-BE33-1FA4FEB5FE35}" dt="2022-10-16T15:59:39.240" v="1023" actId="1036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5515ED3F-D6B1-4638-BE33-1FA4FEB5FE35}" dt="2022-10-17T15:23:33.681" v="1446" actId="20577"/>
          <ac:spMkLst>
            <pc:docMk/>
            <pc:sldMk cId="2724652159" sldId="258"/>
            <ac:spMk id="14" creationId="{EC3F9418-17A9-6131-1AC2-396F97266FB6}"/>
          </ac:spMkLst>
        </pc:spChg>
        <pc:graphicFrameChg chg="add del mod">
          <ac:chgData name="Meia Copeland" userId="492d41b6-d912-4fc8-bc2c-3956082acbf7" providerId="ADAL" clId="{5515ED3F-D6B1-4638-BE33-1FA4FEB5FE35}" dt="2022-10-16T15:59:00.814" v="1002"/>
          <ac:graphicFrameMkLst>
            <pc:docMk/>
            <pc:sldMk cId="2724652159" sldId="258"/>
            <ac:graphicFrameMk id="9" creationId="{4D94960C-5B0F-D294-CBA5-E5864AD2E794}"/>
          </ac:graphicFrameMkLst>
        </pc:graphicFrameChg>
        <pc:picChg chg="add mod modCrop">
          <ac:chgData name="Meia Copeland" userId="492d41b6-d912-4fc8-bc2c-3956082acbf7" providerId="ADAL" clId="{5515ED3F-D6B1-4638-BE33-1FA4FEB5FE35}" dt="2022-10-16T15:59:29.022" v="1017" actId="1076"/>
          <ac:picMkLst>
            <pc:docMk/>
            <pc:sldMk cId="2724652159" sldId="258"/>
            <ac:picMk id="5" creationId="{110E2D35-FFDB-1976-7F25-77DFD30DB19A}"/>
          </ac:picMkLst>
        </pc:picChg>
        <pc:picChg chg="add del mod modCrop">
          <ac:chgData name="Meia Copeland" userId="492d41b6-d912-4fc8-bc2c-3956082acbf7" providerId="ADAL" clId="{5515ED3F-D6B1-4638-BE33-1FA4FEB5FE35}" dt="2022-10-16T15:57:56.677" v="980" actId="478"/>
          <ac:picMkLst>
            <pc:docMk/>
            <pc:sldMk cId="2724652159" sldId="258"/>
            <ac:picMk id="7" creationId="{03912FAA-B767-B2D8-2DD7-2FA2A1CD7C16}"/>
          </ac:picMkLst>
        </pc:picChg>
        <pc:picChg chg="mod">
          <ac:chgData name="Meia Copeland" userId="492d41b6-d912-4fc8-bc2c-3956082acbf7" providerId="ADAL" clId="{5515ED3F-D6B1-4638-BE33-1FA4FEB5FE35}" dt="2022-10-16T15:59:31.051" v="1018" actId="1076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5515ED3F-D6B1-4638-BE33-1FA4FEB5FE35}" dt="2022-10-17T15:22:38.259" v="1320" actId="1076"/>
        <pc:sldMkLst>
          <pc:docMk/>
          <pc:sldMk cId="2326967004" sldId="259"/>
        </pc:sldMkLst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6" creationId="{54347574-4738-CD96-77AD-9A6DE30B8988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0" creationId="{0B1608BC-0955-C13F-F689-806B83F236B9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eia Copeland" userId="492d41b6-d912-4fc8-bc2c-3956082acbf7" providerId="ADAL" clId="{5515ED3F-D6B1-4638-BE33-1FA4FEB5FE35}" dt="2022-10-15T20:07:01.903" v="162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eia Copeland" userId="492d41b6-d912-4fc8-bc2c-3956082acbf7" providerId="ADAL" clId="{5515ED3F-D6B1-4638-BE33-1FA4FEB5FE35}" dt="2022-10-17T15:21:11.990" v="1279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new del mod">
        <pc:chgData name="Meia Copeland" userId="492d41b6-d912-4fc8-bc2c-3956082acbf7" providerId="ADAL" clId="{5515ED3F-D6B1-4638-BE33-1FA4FEB5FE35}" dt="2022-10-17T15:21:32.830" v="1300" actId="2696"/>
        <pc:sldMkLst>
          <pc:docMk/>
          <pc:sldMk cId="3328853935" sldId="260"/>
        </pc:sldMkLst>
        <pc:spChg chg="add">
          <ac:chgData name="Meia Copeland" userId="492d41b6-d912-4fc8-bc2c-3956082acbf7" providerId="ADAL" clId="{5515ED3F-D6B1-4638-BE33-1FA4FEB5FE35}" dt="2022-10-17T15:21:25.720" v="1292" actId="22"/>
          <ac:spMkLst>
            <pc:docMk/>
            <pc:sldMk cId="3328853935" sldId="260"/>
            <ac:spMk id="4" creationId="{65FBA6CA-4C5F-F7B7-58E0-DC56B4118690}"/>
          </ac:spMkLst>
        </pc:spChg>
      </pc:sldChg>
    </pc:docChg>
  </pc:docChgLst>
  <pc:docChgLst>
    <pc:chgData name="Meia Copeland" userId="492d41b6-d912-4fc8-bc2c-3956082acbf7" providerId="ADAL" clId="{AC65E9CF-CF95-40E6-BACF-BCFBEB9D4B66}"/>
    <pc:docChg chg="undo custSel modSld">
      <pc:chgData name="Meia Copeland" userId="492d41b6-d912-4fc8-bc2c-3956082acbf7" providerId="ADAL" clId="{AC65E9CF-CF95-40E6-BACF-BCFBEB9D4B66}" dt="2022-11-07T18:51:56.825" v="613" actId="20577"/>
      <pc:docMkLst>
        <pc:docMk/>
      </pc:docMkLst>
      <pc:sldChg chg="addSp modSp mod">
        <pc:chgData name="Meia Copeland" userId="492d41b6-d912-4fc8-bc2c-3956082acbf7" providerId="ADAL" clId="{AC65E9CF-CF95-40E6-BACF-BCFBEB9D4B66}" dt="2022-11-07T18:51:56.825" v="613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AC65E9CF-CF95-40E6-BACF-BCFBEB9D4B66}" dt="2022-11-07T18:51:56.825" v="613" actId="20577"/>
          <ac:spMkLst>
            <pc:docMk/>
            <pc:sldMk cId="2724652159" sldId="258"/>
            <ac:spMk id="4" creationId="{BA442D5B-E7BA-405F-9EFD-CA573FB155ED}"/>
          </ac:spMkLst>
        </pc:spChg>
        <pc:picChg chg="mod">
          <ac:chgData name="Meia Copeland" userId="492d41b6-d912-4fc8-bc2c-3956082acbf7" providerId="ADAL" clId="{AC65E9CF-CF95-40E6-BACF-BCFBEB9D4B66}" dt="2022-11-07T18:47:57.872" v="169" actId="1076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Meia Copeland" userId="492d41b6-d912-4fc8-bc2c-3956082acbf7" providerId="ADAL" clId="{AC65E9CF-CF95-40E6-BACF-BCFBEB9D4B66}" dt="2022-11-07T18:47:27.003" v="168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C65E9CF-CF95-40E6-BACF-BCFBEB9D4B66}" dt="2022-11-07T18:47:27.003" v="168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eia Copeland" userId="492d41b6-d912-4fc8-bc2c-3956082acbf7" providerId="ADAL" clId="{16A58182-E43F-47A6-A713-A145CDC3A7A8}"/>
    <pc:docChg chg="custSel delSld modSld">
      <pc:chgData name="Meia Copeland" userId="492d41b6-d912-4fc8-bc2c-3956082acbf7" providerId="ADAL" clId="{16A58182-E43F-47A6-A713-A145CDC3A7A8}" dt="2022-10-31T18:31:03.993" v="1012" actId="20577"/>
      <pc:docMkLst>
        <pc:docMk/>
      </pc:docMkLst>
      <pc:sldChg chg="modSp mod modNotesTx">
        <pc:chgData name="Meia Copeland" userId="492d41b6-d912-4fc8-bc2c-3956082acbf7" providerId="ADAL" clId="{16A58182-E43F-47A6-A713-A145CDC3A7A8}" dt="2022-10-31T18:31:03.993" v="10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6A58182-E43F-47A6-A713-A145CDC3A7A8}" dt="2022-10-31T15:22:26.36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16A58182-E43F-47A6-A713-A145CDC3A7A8}" dt="2022-10-31T18:31:03.993" v="101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16A58182-E43F-47A6-A713-A145CDC3A7A8}" dt="2022-10-31T16:28:33.144" v="86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 modNotesTx">
        <pc:chgData name="Meia Copeland" userId="492d41b6-d912-4fc8-bc2c-3956082acbf7" providerId="ADAL" clId="{16A58182-E43F-47A6-A713-A145CDC3A7A8}" dt="2022-10-31T16:54:00.757" v="967" actId="20577"/>
        <pc:sldMkLst>
          <pc:docMk/>
          <pc:sldMk cId="2724652159" sldId="258"/>
        </pc:sldMkLst>
        <pc:spChg chg="mod">
          <ac:chgData name="Meia Copeland" userId="492d41b6-d912-4fc8-bc2c-3956082acbf7" providerId="ADAL" clId="{16A58182-E43F-47A6-A713-A145CDC3A7A8}" dt="2022-10-31T16:37:24.135" v="102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Meia Copeland" userId="492d41b6-d912-4fc8-bc2c-3956082acbf7" providerId="ADAL" clId="{16A58182-E43F-47A6-A713-A145CDC3A7A8}" dt="2022-10-31T16:43:43.808" v="798" actId="478"/>
          <ac:spMkLst>
            <pc:docMk/>
            <pc:sldMk cId="2724652159" sldId="258"/>
            <ac:spMk id="3" creationId="{3B6B60EF-91F3-CD19-BB22-6769A40FF6AA}"/>
          </ac:spMkLst>
        </pc:spChg>
        <pc:spChg chg="del">
          <ac:chgData name="Meia Copeland" userId="492d41b6-d912-4fc8-bc2c-3956082acbf7" providerId="ADAL" clId="{16A58182-E43F-47A6-A713-A145CDC3A7A8}" dt="2022-10-31T16:37:26.859" v="105" actId="478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16A58182-E43F-47A6-A713-A145CDC3A7A8}" dt="2022-10-31T16:54:00.757" v="967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16A58182-E43F-47A6-A713-A145CDC3A7A8}" dt="2022-10-31T16:37:25.245" v="103" actId="478"/>
          <ac:picMkLst>
            <pc:docMk/>
            <pc:sldMk cId="2724652159" sldId="258"/>
            <ac:picMk id="5" creationId="{110E2D35-FFDB-1976-7F25-77DFD30DB19A}"/>
          </ac:picMkLst>
        </pc:picChg>
        <pc:picChg chg="del">
          <ac:chgData name="Meia Copeland" userId="492d41b6-d912-4fc8-bc2c-3956082acbf7" providerId="ADAL" clId="{16A58182-E43F-47A6-A713-A145CDC3A7A8}" dt="2022-10-31T16:37:25.554" v="104" actId="478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16A58182-E43F-47A6-A713-A145CDC3A7A8}" dt="2022-10-31T18:30:37.983" v="982" actId="1076"/>
        <pc:sldMkLst>
          <pc:docMk/>
          <pc:sldMk cId="2326967004" sldId="259"/>
        </pc:sldMkLst>
        <pc:spChg chg="mod">
          <ac:chgData name="Meia Copeland" userId="492d41b6-d912-4fc8-bc2c-3956082acbf7" providerId="ADAL" clId="{16A58182-E43F-47A6-A713-A145CDC3A7A8}" dt="2022-10-31T18:30:37.983" v="982" actId="1076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16A58182-E43F-47A6-A713-A145CDC3A7A8}" dt="2022-10-31T16:54:16.937" v="981" actId="20577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16A58182-E43F-47A6-A713-A145CDC3A7A8}" dt="2022-10-31T15:22:54.476" v="56" actId="2763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16A58182-E43F-47A6-A713-A145CDC3A7A8}" dt="2022-10-31T15:22:56.015" v="57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16A58182-E43F-47A6-A713-A145CDC3A7A8}" dt="2022-10-31T15:22:59.322" v="60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16A58182-E43F-47A6-A713-A145CDC3A7A8}" dt="2022-10-31T15:22:58.122" v="59" actId="27636"/>
          <ac:spMkLst>
            <pc:docMk/>
            <pc:sldMk cId="2326967004" sldId="259"/>
            <ac:spMk id="20" creationId="{225F3BE8-605D-6AF1-CF52-B3C91C0B157E}"/>
          </ac:spMkLst>
        </pc:spChg>
      </pc:sldChg>
      <pc:sldChg chg="del">
        <pc:chgData name="Meia Copeland" userId="492d41b6-d912-4fc8-bc2c-3956082acbf7" providerId="ADAL" clId="{16A58182-E43F-47A6-A713-A145CDC3A7A8}" dt="2022-10-31T16:37:05.880" v="87" actId="47"/>
        <pc:sldMkLst>
          <pc:docMk/>
          <pc:sldMk cId="2360303099" sldId="260"/>
        </pc:sldMkLst>
      </pc:sldChg>
      <pc:sldChg chg="del">
        <pc:chgData name="Meia Copeland" userId="492d41b6-d912-4fc8-bc2c-3956082acbf7" providerId="ADAL" clId="{16A58182-E43F-47A6-A713-A145CDC3A7A8}" dt="2022-10-31T16:37:06.708" v="88" actId="47"/>
        <pc:sldMkLst>
          <pc:docMk/>
          <pc:sldMk cId="3097875899" sldId="261"/>
        </pc:sldMkLst>
      </pc:sldChg>
    </pc:docChg>
  </pc:docChgLst>
  <pc:docChgLst>
    <pc:chgData name="Ranishka Fernando" userId="20dbb160-aad1-410f-aeea-d9d0d5b00cd0" providerId="ADAL" clId="{7EFC9874-AED4-4A30-BD49-1F4F0A5268C2}"/>
    <pc:docChg chg="modSld">
      <pc:chgData name="Ranishka Fernando" userId="20dbb160-aad1-410f-aeea-d9d0d5b00cd0" providerId="ADAL" clId="{7EFC9874-AED4-4A30-BD49-1F4F0A5268C2}" dt="2022-11-21T19:34:54.491" v="15" actId="20577"/>
      <pc:docMkLst>
        <pc:docMk/>
      </pc:docMkLst>
      <pc:sldChg chg="modSp mod">
        <pc:chgData name="Ranishka Fernando" userId="20dbb160-aad1-410f-aeea-d9d0d5b00cd0" providerId="ADAL" clId="{7EFC9874-AED4-4A30-BD49-1F4F0A5268C2}" dt="2022-11-21T19:34:54.491" v="15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7EFC9874-AED4-4A30-BD49-1F4F0A5268C2}" dt="2022-11-21T19:34:54.491" v="15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Ranishka Fernando" userId="20dbb160-aad1-410f-aeea-d9d0d5b00cd0" providerId="ADAL" clId="{99DE3B26-C546-4A33-9F66-5C034D127950}"/>
    <pc:docChg chg="custSel modSld">
      <pc:chgData name="Ranishka Fernando" userId="20dbb160-aad1-410f-aeea-d9d0d5b00cd0" providerId="ADAL" clId="{99DE3B26-C546-4A33-9F66-5C034D127950}" dt="2022-11-06T21:49:19.993" v="138" actId="1076"/>
      <pc:docMkLst>
        <pc:docMk/>
      </pc:docMkLst>
      <pc:sldChg chg="modSp mod">
        <pc:chgData name="Ranishka Fernando" userId="20dbb160-aad1-410f-aeea-d9d0d5b00cd0" providerId="ADAL" clId="{99DE3B26-C546-4A33-9F66-5C034D127950}" dt="2022-11-06T21:49:19.993" v="138" actId="1076"/>
        <pc:sldMkLst>
          <pc:docMk/>
          <pc:sldMk cId="3868325733" sldId="257"/>
        </pc:sldMkLst>
        <pc:spChg chg="mod">
          <ac:chgData name="Ranishka Fernando" userId="20dbb160-aad1-410f-aeea-d9d0d5b00cd0" providerId="ADAL" clId="{99DE3B26-C546-4A33-9F66-5C034D127950}" dt="2022-11-06T21:39:20.226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Ranishka Fernando" userId="20dbb160-aad1-410f-aeea-d9d0d5b00cd0" providerId="ADAL" clId="{99DE3B26-C546-4A33-9F66-5C034D127950}" dt="2022-11-06T21:49:18.450" v="137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Ranishka Fernando" userId="20dbb160-aad1-410f-aeea-d9d0d5b00cd0" providerId="ADAL" clId="{99DE3B26-C546-4A33-9F66-5C034D127950}" dt="2022-11-06T21:49:19.993" v="138" actId="1076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modAnim">
        <pc:chgData name="Ranishka Fernando" userId="20dbb160-aad1-410f-aeea-d9d0d5b00cd0" providerId="ADAL" clId="{99DE3B26-C546-4A33-9F66-5C034D127950}" dt="2022-11-06T21:48:17.758" v="34" actId="1440"/>
        <pc:sldMkLst>
          <pc:docMk/>
          <pc:sldMk cId="2724652159" sldId="258"/>
        </pc:sldMkLst>
        <pc:spChg chg="mod">
          <ac:chgData name="Ranishka Fernando" userId="20dbb160-aad1-410f-aeea-d9d0d5b00cd0" providerId="ADAL" clId="{99DE3B26-C546-4A33-9F66-5C034D127950}" dt="2022-11-06T21:47:41.742" v="30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Ranishka Fernando" userId="20dbb160-aad1-410f-aeea-d9d0d5b00cd0" providerId="ADAL" clId="{99DE3B26-C546-4A33-9F66-5C034D127950}" dt="2022-11-06T21:47:32.591" v="9" actId="478"/>
          <ac:spMkLst>
            <pc:docMk/>
            <pc:sldMk cId="2724652159" sldId="258"/>
            <ac:spMk id="14" creationId="{EC3F9418-17A9-6131-1AC2-396F97266FB6}"/>
          </ac:spMkLst>
        </pc:spChg>
        <pc:picChg chg="add mod">
          <ac:chgData name="Ranishka Fernando" userId="20dbb160-aad1-410f-aeea-d9d0d5b00cd0" providerId="ADAL" clId="{99DE3B26-C546-4A33-9F66-5C034D127950}" dt="2022-11-06T21:48:17.758" v="34" actId="1440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Ranishka Fernando" userId="20dbb160-aad1-410f-aeea-d9d0d5b00cd0" providerId="ADAL" clId="{99DE3B26-C546-4A33-9F66-5C034D127950}" dt="2022-11-06T21:49:00.118" v="12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99DE3B26-C546-4A33-9F66-5C034D127950}" dt="2022-11-06T21:48:57.400" v="119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Ranishka Fernando" userId="20dbb160-aad1-410f-aeea-d9d0d5b00cd0" providerId="ADAL" clId="{99DE3B26-C546-4A33-9F66-5C034D127950}" dt="2022-11-06T21:48:50.357" v="118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99DE3B26-C546-4A33-9F66-5C034D127950}" dt="2022-11-06T21:49:00.118" v="120" actId="20577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Ranishka Fernando" userId="20dbb160-aad1-410f-aeea-d9d0d5b00cd0" providerId="ADAL" clId="{D105DE70-A083-461C-A59D-9CA2F4596036}"/>
    <pc:docChg chg="modSld">
      <pc:chgData name="Ranishka Fernando" userId="20dbb160-aad1-410f-aeea-d9d0d5b00cd0" providerId="ADAL" clId="{D105DE70-A083-461C-A59D-9CA2F4596036}" dt="2022-10-17T18:27:00.043" v="68"/>
      <pc:docMkLst>
        <pc:docMk/>
      </pc:docMkLst>
      <pc:sldChg chg="modSp mod">
        <pc:chgData name="Ranishka Fernando" userId="20dbb160-aad1-410f-aeea-d9d0d5b00cd0" providerId="ADAL" clId="{D105DE70-A083-461C-A59D-9CA2F4596036}" dt="2022-10-17T18:27:00.043" v="68"/>
        <pc:sldMkLst>
          <pc:docMk/>
          <pc:sldMk cId="2326967004" sldId="259"/>
        </pc:sldMkLst>
        <pc:spChg chg="mod">
          <ac:chgData name="Ranishka Fernando" userId="20dbb160-aad1-410f-aeea-d9d0d5b00cd0" providerId="ADAL" clId="{D105DE70-A083-461C-A59D-9CA2F4596036}" dt="2022-10-17T18:27:00.043" v="68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2B091392-0A0B-43AF-8FF9-9EC67E98778A}"/>
    <pc:docChg chg="custSel modSld">
      <pc:chgData name="Meia Copeland" userId="492d41b6-d912-4fc8-bc2c-3956082acbf7" providerId="ADAL" clId="{2B091392-0A0B-43AF-8FF9-9EC67E98778A}" dt="2023-01-30T17:58:21.575" v="100" actId="1036"/>
      <pc:docMkLst>
        <pc:docMk/>
      </pc:docMkLst>
      <pc:sldChg chg="modSp mod">
        <pc:chgData name="Meia Copeland" userId="492d41b6-d912-4fc8-bc2c-3956082acbf7" providerId="ADAL" clId="{2B091392-0A0B-43AF-8FF9-9EC67E98778A}" dt="2023-01-30T17:58:21.575" v="100" actId="1036"/>
        <pc:sldMkLst>
          <pc:docMk/>
          <pc:sldMk cId="3868325733" sldId="257"/>
        </pc:sldMkLst>
        <pc:spChg chg="mod">
          <ac:chgData name="Meia Copeland" userId="492d41b6-d912-4fc8-bc2c-3956082acbf7" providerId="ADAL" clId="{2B091392-0A0B-43AF-8FF9-9EC67E98778A}" dt="2023-01-30T16:58:44.537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2B091392-0A0B-43AF-8FF9-9EC67E98778A}" dt="2023-01-30T16:58:58.861" v="46" actId="20577"/>
          <ac:spMkLst>
            <pc:docMk/>
            <pc:sldMk cId="3868325733" sldId="257"/>
            <ac:spMk id="4" creationId="{6B631C30-5B11-BD52-B275-2416458B2A46}"/>
          </ac:spMkLst>
        </pc:spChg>
        <pc:picChg chg="mod">
          <ac:chgData name="Meia Copeland" userId="492d41b6-d912-4fc8-bc2c-3956082acbf7" providerId="ADAL" clId="{2B091392-0A0B-43AF-8FF9-9EC67E98778A}" dt="2023-01-30T17:58:21.575" v="100" actId="1036"/>
          <ac:picMkLst>
            <pc:docMk/>
            <pc:sldMk cId="3868325733" sldId="257"/>
            <ac:picMk id="16" creationId="{BE41BA53-8208-14B3-15A2-DD4828A010F9}"/>
          </ac:picMkLst>
        </pc:picChg>
      </pc:sldChg>
      <pc:sldChg chg="modSp mod">
        <pc:chgData name="Meia Copeland" userId="492d41b6-d912-4fc8-bc2c-3956082acbf7" providerId="ADAL" clId="{2B091392-0A0B-43AF-8FF9-9EC67E98778A}" dt="2023-01-30T16:59:32.859" v="89" actId="20577"/>
        <pc:sldMkLst>
          <pc:docMk/>
          <pc:sldMk cId="2326967004" sldId="259"/>
        </pc:sldMkLst>
        <pc:spChg chg="mod">
          <ac:chgData name="Meia Copeland" userId="492d41b6-d912-4fc8-bc2c-3956082acbf7" providerId="ADAL" clId="{2B091392-0A0B-43AF-8FF9-9EC67E98778A}" dt="2023-01-30T16:59:28.021" v="88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2B091392-0A0B-43AF-8FF9-9EC67E98778A}" dt="2023-01-30T16:59:21.308" v="86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2B091392-0A0B-43AF-8FF9-9EC67E98778A}" dt="2023-01-30T16:59:24.574" v="87" actId="20577"/>
          <ac:spMkLst>
            <pc:docMk/>
            <pc:sldMk cId="2326967004" sldId="259"/>
            <ac:spMk id="14" creationId="{62E9F9B4-BC00-FFD2-FB77-12A2A0CB9F30}"/>
          </ac:spMkLst>
        </pc:spChg>
        <pc:spChg chg="mod">
          <ac:chgData name="Meia Copeland" userId="492d41b6-d912-4fc8-bc2c-3956082acbf7" providerId="ADAL" clId="{2B091392-0A0B-43AF-8FF9-9EC67E98778A}" dt="2023-01-30T16:59:32.859" v="89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arwan Zeyada" userId="S::marwanzeyada@cmail.carleton.ca::7678cca7-e273-4965-bd3a-e5917e156125" providerId="AD" clId="Web-{28125AA6-EA30-4A37-BB7D-87C8D0D9686C}"/>
    <pc:docChg chg="modSld">
      <pc:chgData name="Marwan Zeyada" userId="S::marwanzeyada@cmail.carleton.ca::7678cca7-e273-4965-bd3a-e5917e156125" providerId="AD" clId="Web-{28125AA6-EA30-4A37-BB7D-87C8D0D9686C}" dt="2022-11-07T19:27:56.062" v="147" actId="20577"/>
      <pc:docMkLst>
        <pc:docMk/>
      </pc:docMkLst>
      <pc:sldChg chg="modSp">
        <pc:chgData name="Marwan Zeyada" userId="S::marwanzeyada@cmail.carleton.ca::7678cca7-e273-4965-bd3a-e5917e156125" providerId="AD" clId="Web-{28125AA6-EA30-4A37-BB7D-87C8D0D9686C}" dt="2022-11-07T19:27:56.062" v="147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8125AA6-EA30-4A37-BB7D-87C8D0D9686C}" dt="2022-11-07T19:26:03.721" v="6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arwan Zeyada" userId="S::marwanzeyada@cmail.carleton.ca::7678cca7-e273-4965-bd3a-e5917e156125" providerId="AD" clId="Web-{28125AA6-EA30-4A37-BB7D-87C8D0D9686C}" dt="2022-11-07T19:27:56.062" v="147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Ranishka Fernando" userId="20dbb160-aad1-410f-aeea-d9d0d5b00cd0" providerId="ADAL" clId="{33A27A2E-4A0C-4C06-AD63-D659BCBE1178}"/>
    <pc:docChg chg="modSld">
      <pc:chgData name="Ranishka Fernando" userId="20dbb160-aad1-410f-aeea-d9d0d5b00cd0" providerId="ADAL" clId="{33A27A2E-4A0C-4C06-AD63-D659BCBE1178}" dt="2022-12-05T18:46:09.511" v="0" actId="20577"/>
      <pc:docMkLst>
        <pc:docMk/>
      </pc:docMkLst>
      <pc:sldChg chg="modSp mod">
        <pc:chgData name="Ranishka Fernando" userId="20dbb160-aad1-410f-aeea-d9d0d5b00cd0" providerId="ADAL" clId="{33A27A2E-4A0C-4C06-AD63-D659BCBE1178}" dt="2022-12-05T18:46:09.511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33A27A2E-4A0C-4C06-AD63-D659BCBE1178}" dt="2022-12-05T18:46:09.511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Talal Jaber" userId="S::talaljaber@cmail.carleton.ca::62dfd241-fdd5-4fba-9ee4-b1c379b7cf9d" providerId="AD" clId="Web-{6D09D481-8748-4A73-8B03-AA2CCFCE0298}"/>
    <pc:docChg chg="modSld">
      <pc:chgData name="Talal Jaber" userId="S::talaljaber@cmail.carleton.ca::62dfd241-fdd5-4fba-9ee4-b1c379b7cf9d" providerId="AD" clId="Web-{6D09D481-8748-4A73-8B03-AA2CCFCE0298}" dt="2022-11-21T19:27:19.692" v="21" actId="20577"/>
      <pc:docMkLst>
        <pc:docMk/>
      </pc:docMkLst>
      <pc:sldChg chg="modSp">
        <pc:chgData name="Talal Jaber" userId="S::talaljaber@cmail.carleton.ca::62dfd241-fdd5-4fba-9ee4-b1c379b7cf9d" providerId="AD" clId="Web-{6D09D481-8748-4A73-8B03-AA2CCFCE0298}" dt="2022-11-21T19:27:19.692" v="21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6D09D481-8748-4A73-8B03-AA2CCFCE0298}" dt="2022-11-21T19:27:19.692" v="21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S::shawaizkhan@cmail.carleton.ca::8cf416dc-32ef-432f-9796-aabe3feaf08a" providerId="AD" clId="Web-{1CB22DF2-8ADC-114D-00FD-50E8F52B1443}"/>
    <pc:docChg chg="addSld delSld modSld addMainMaster">
      <pc:chgData name="Shawaiz  Khan" userId="S::shawaizkhan@cmail.carleton.ca::8cf416dc-32ef-432f-9796-aabe3feaf08a" providerId="AD" clId="Web-{1CB22DF2-8ADC-114D-00FD-50E8F52B1443}" dt="2022-10-02T04:33:00.107" v="108" actId="20577"/>
      <pc:docMkLst>
        <pc:docMk/>
      </pc:docMkLst>
      <pc:sldChg chg="del">
        <pc:chgData name="Shawaiz  Khan" userId="S::shawaizkhan@cmail.carleton.ca::8cf416dc-32ef-432f-9796-aabe3feaf08a" providerId="AD" clId="Web-{1CB22DF2-8ADC-114D-00FD-50E8F52B1443}" dt="2022-10-02T04:12:29.042" v="1"/>
        <pc:sldMkLst>
          <pc:docMk/>
          <pc:sldMk cId="109857222" sldId="256"/>
        </pc:sldMkLst>
      </pc:sldChg>
      <pc:sldChg chg="modSp add">
        <pc:chgData name="Shawaiz  Khan" userId="S::shawaizkhan@cmail.carleton.ca::8cf416dc-32ef-432f-9796-aabe3feaf08a" providerId="AD" clId="Web-{1CB22DF2-8ADC-114D-00FD-50E8F52B1443}" dt="2022-10-02T04:31:13.265" v="93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1CB22DF2-8ADC-114D-00FD-50E8F52B1443}" dt="2022-10-02T04:27:15.924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29:23.204" v="4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1:13.265" v="93" actId="20577"/>
          <ac:spMkLst>
            <pc:docMk/>
            <pc:sldMk cId="3868325733" sldId="257"/>
            <ac:spMk id="18" creationId="{03EEC38B-94E7-CCA0-D60D-9104499271C7}"/>
          </ac:spMkLst>
        </pc:spChg>
        <pc:picChg chg="ord">
          <ac:chgData name="Shawaiz  Khan" userId="S::shawaizkhan@cmail.carleton.ca::8cf416dc-32ef-432f-9796-aabe3feaf08a" providerId="AD" clId="Web-{1CB22DF2-8ADC-114D-00FD-50E8F52B1443}" dt="2022-10-02T04:27:47.799" v="24"/>
          <ac:picMkLst>
            <pc:docMk/>
            <pc:sldMk cId="3868325733" sldId="257"/>
            <ac:picMk id="16" creationId="{BE41BA53-8208-14B3-15A2-DD4828A010F9}"/>
          </ac:picMkLst>
        </pc:picChg>
      </pc:sldChg>
      <pc:sldChg chg="modSp add">
        <pc:chgData name="Shawaiz  Khan" userId="S::shawaizkhan@cmail.carleton.ca::8cf416dc-32ef-432f-9796-aabe3feaf08a" providerId="AD" clId="Web-{1CB22DF2-8ADC-114D-00FD-50E8F52B1443}" dt="2022-10-02T04:33:00.107" v="108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1CB22DF2-8ADC-114D-00FD-50E8F52B1443}" dt="2022-10-02T04:32:41.233" v="97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3:00.107" v="108" actId="20577"/>
          <ac:spMkLst>
            <pc:docMk/>
            <pc:sldMk cId="2724652159" sldId="258"/>
            <ac:spMk id="3" creationId="{C440C9B1-E79C-8DE4-C3DC-8D14109F47D9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49.764" v="99" actId="20577"/>
          <ac:spMkLst>
            <pc:docMk/>
            <pc:sldMk cId="2724652159" sldId="258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7.389" v="106" actId="20577"/>
          <ac:spMkLst>
            <pc:docMk/>
            <pc:sldMk cId="2724652159" sldId="258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5.357" v="104" actId="20577"/>
          <ac:spMkLst>
            <pc:docMk/>
            <pc:sldMk cId="2724652159" sldId="258"/>
            <ac:spMk id="18" creationId="{03EEC38B-94E7-CCA0-D60D-9104499271C7}"/>
          </ac:spMkLst>
        </pc:spChg>
      </pc:sldChg>
      <pc:sldMasterChg chg="add addSldLayout">
        <pc:chgData name="Shawaiz  Khan" userId="S::shawaizkhan@cmail.carleton.ca::8cf416dc-32ef-432f-9796-aabe3feaf08a" providerId="AD" clId="Web-{1CB22DF2-8ADC-114D-00FD-50E8F52B1443}" dt="2022-10-02T04:12:26.746" v="0"/>
        <pc:sldMasterMkLst>
          <pc:docMk/>
          <pc:sldMasterMk cId="2460954070" sldId="2147483672"/>
        </pc:sldMasterMkLst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  <pc:docChgLst>
    <pc:chgData name="Meia Copeland" userId="492d41b6-d912-4fc8-bc2c-3956082acbf7" providerId="ADAL" clId="{1AE1EE74-0BBD-4687-A02C-48BD235B2C35}"/>
    <pc:docChg chg="undo custSel delSld modSld">
      <pc:chgData name="Meia Copeland" userId="492d41b6-d912-4fc8-bc2c-3956082acbf7" providerId="ADAL" clId="{1AE1EE74-0BBD-4687-A02C-48BD235B2C35}" dt="2022-11-28T17:39:10.530" v="222" actId="255"/>
      <pc:docMkLst>
        <pc:docMk/>
      </pc:docMkLst>
      <pc:sldChg chg="modSp mod">
        <pc:chgData name="Meia Copeland" userId="492d41b6-d912-4fc8-bc2c-3956082acbf7" providerId="ADAL" clId="{1AE1EE74-0BBD-4687-A02C-48BD235B2C35}" dt="2022-11-28T17:37:36.425" v="117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AE1EE74-0BBD-4687-A02C-48BD235B2C35}" dt="2022-11-28T17:37:36.425" v="117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">
        <pc:chgData name="Meia Copeland" userId="492d41b6-d912-4fc8-bc2c-3956082acbf7" providerId="ADAL" clId="{1AE1EE74-0BBD-4687-A02C-48BD235B2C35}" dt="2022-11-28T17:29:31.735" v="0" actId="47"/>
        <pc:sldMkLst>
          <pc:docMk/>
          <pc:sldMk cId="2724652159" sldId="258"/>
        </pc:sldMkLst>
      </pc:sldChg>
      <pc:sldChg chg="modSp mod">
        <pc:chgData name="Meia Copeland" userId="492d41b6-d912-4fc8-bc2c-3956082acbf7" providerId="ADAL" clId="{1AE1EE74-0BBD-4687-A02C-48BD235B2C35}" dt="2022-11-28T17:39:10.530" v="222" actId="255"/>
        <pc:sldMkLst>
          <pc:docMk/>
          <pc:sldMk cId="2326967004" sldId="259"/>
        </pc:sldMkLst>
        <pc:spChg chg="mod">
          <ac:chgData name="Meia Copeland" userId="492d41b6-d912-4fc8-bc2c-3956082acbf7" providerId="ADAL" clId="{1AE1EE74-0BBD-4687-A02C-48BD235B2C35}" dt="2022-11-28T17:39:10.530" v="222" actId="255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arwan Zeyada" userId="S::marwanzeyada@cmail.carleton.ca::7678cca7-e273-4965-bd3a-e5917e156125" providerId="AD" clId="Web-{82817C1D-8E5E-4C2B-9DD3-C45D95B0F390}"/>
    <pc:docChg chg="modSld">
      <pc:chgData name="Marwan Zeyada" userId="S::marwanzeyada@cmail.carleton.ca::7678cca7-e273-4965-bd3a-e5917e156125" providerId="AD" clId="Web-{82817C1D-8E5E-4C2B-9DD3-C45D95B0F390}" dt="2022-11-21T19:07:53.814" v="12" actId="20577"/>
      <pc:docMkLst>
        <pc:docMk/>
      </pc:docMkLst>
      <pc:sldChg chg="modSp">
        <pc:chgData name="Marwan Zeyada" userId="S::marwanzeyada@cmail.carleton.ca::7678cca7-e273-4965-bd3a-e5917e156125" providerId="AD" clId="Web-{82817C1D-8E5E-4C2B-9DD3-C45D95B0F390}" dt="2022-11-21T19:07:53.814" v="1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82817C1D-8E5E-4C2B-9DD3-C45D95B0F390}" dt="2022-11-21T19:07:45.205" v="9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36.892" v="8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53.814" v="1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S::shawaizkhan@cmail.carleton.ca::8cf416dc-32ef-432f-9796-aabe3feaf08a" providerId="AD" clId="Web-{B6ED68EF-A6D5-2C72-2BA2-E607C8C61D00}"/>
    <pc:docChg chg="modSld">
      <pc:chgData name="Shawaiz  Khan" userId="S::shawaizkhan@cmail.carleton.ca::8cf416dc-32ef-432f-9796-aabe3feaf08a" providerId="AD" clId="Web-{B6ED68EF-A6D5-2C72-2BA2-E607C8C61D00}" dt="2023-01-16T19:05:13.521" v="171" actId="20577"/>
      <pc:docMkLst>
        <pc:docMk/>
      </pc:docMkLst>
      <pc:sldChg chg="modSp">
        <pc:chgData name="Shawaiz  Khan" userId="S::shawaizkhan@cmail.carleton.ca::8cf416dc-32ef-432f-9796-aabe3feaf08a" providerId="AD" clId="Web-{B6ED68EF-A6D5-2C72-2BA2-E607C8C61D00}" dt="2023-01-16T19:05:13.521" v="171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B6ED68EF-A6D5-2C72-2BA2-E607C8C61D00}" dt="2023-01-16T19:05:13.521" v="171" actId="20577"/>
          <ac:spMkLst>
            <pc:docMk/>
            <pc:sldMk cId="2326967004" sldId="259"/>
            <ac:spMk id="14" creationId="{62E9F9B4-BC00-FFD2-FB77-12A2A0CB9F30}"/>
          </ac:spMkLst>
        </pc:spChg>
      </pc:sldChg>
    </pc:docChg>
  </pc:docChgLst>
  <pc:docChgLst>
    <pc:chgData name="Meia Copeland" userId="492d41b6-d912-4fc8-bc2c-3956082acbf7" providerId="ADAL" clId="{A54924E0-568E-4990-B871-24FB38F7D96E}"/>
    <pc:docChg chg="undo redo custSel modSld">
      <pc:chgData name="Meia Copeland" userId="492d41b6-d912-4fc8-bc2c-3956082acbf7" providerId="ADAL" clId="{A54924E0-568E-4990-B871-24FB38F7D96E}" dt="2022-11-20T23:29:28.895" v="906" actId="20577"/>
      <pc:docMkLst>
        <pc:docMk/>
      </pc:docMkLst>
      <pc:sldChg chg="modSp mod">
        <pc:chgData name="Meia Copeland" userId="492d41b6-d912-4fc8-bc2c-3956082acbf7" providerId="ADAL" clId="{A54924E0-568E-4990-B871-24FB38F7D96E}" dt="2022-11-20T23:28:44.315" v="88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A54924E0-568E-4990-B871-24FB38F7D96E}" dt="2022-11-20T23:02:50.58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A54924E0-568E-4990-B871-24FB38F7D96E}" dt="2022-11-20T23:28:22.443" v="845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A54924E0-568E-4990-B871-24FB38F7D96E}" dt="2022-11-20T23:28:44.315" v="88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delAnim">
        <pc:chgData name="Meia Copeland" userId="492d41b6-d912-4fc8-bc2c-3956082acbf7" providerId="ADAL" clId="{A54924E0-568E-4990-B871-24FB38F7D96E}" dt="2022-11-20T23:29:03.926" v="892" actId="1076"/>
        <pc:sldMkLst>
          <pc:docMk/>
          <pc:sldMk cId="2724652159" sldId="258"/>
        </pc:sldMkLst>
        <pc:spChg chg="mod">
          <ac:chgData name="Meia Copeland" userId="492d41b6-d912-4fc8-bc2c-3956082acbf7" providerId="ADAL" clId="{A54924E0-568E-4990-B871-24FB38F7D96E}" dt="2022-11-20T23:28:56.246" v="891" actId="1076"/>
          <ac:spMkLst>
            <pc:docMk/>
            <pc:sldMk cId="2724652159" sldId="258"/>
            <ac:spMk id="4" creationId="{BA442D5B-E7BA-405F-9EFD-CA573FB155ED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5" creationId="{05BF22FE-AECD-E8F9-A861-BC2C34B2512E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A54924E0-568E-4990-B871-24FB38F7D96E}" dt="2022-11-20T23:04:24.615" v="140" actId="478"/>
          <ac:picMkLst>
            <pc:docMk/>
            <pc:sldMk cId="2724652159" sldId="258"/>
            <ac:picMk id="3" creationId="{891E1E30-BBEA-A363-95AA-7E71A3007D68}"/>
          </ac:picMkLst>
        </pc:picChg>
        <pc:picChg chg="add del mod">
          <ac:chgData name="Meia Copeland" userId="492d41b6-d912-4fc8-bc2c-3956082acbf7" providerId="ADAL" clId="{A54924E0-568E-4990-B871-24FB38F7D96E}" dt="2022-11-20T23:11:18.183" v="755" actId="478"/>
          <ac:picMkLst>
            <pc:docMk/>
            <pc:sldMk cId="2724652159" sldId="258"/>
            <ac:picMk id="8" creationId="{DE0BE4A2-6CD3-7007-54B7-0F0043458118}"/>
          </ac:picMkLst>
        </pc:picChg>
        <pc:picChg chg="add mod ord">
          <ac:chgData name="Meia Copeland" userId="492d41b6-d912-4fc8-bc2c-3956082acbf7" providerId="ADAL" clId="{A54924E0-568E-4990-B871-24FB38F7D96E}" dt="2022-11-20T23:29:03.926" v="892" actId="1076"/>
          <ac:picMkLst>
            <pc:docMk/>
            <pc:sldMk cId="2724652159" sldId="258"/>
            <ac:picMk id="10" creationId="{53057236-72E4-95FD-7E39-0DADA4651EC7}"/>
          </ac:picMkLst>
        </pc:picChg>
      </pc:sldChg>
      <pc:sldChg chg="modSp mod">
        <pc:chgData name="Meia Copeland" userId="492d41b6-d912-4fc8-bc2c-3956082acbf7" providerId="ADAL" clId="{A54924E0-568E-4990-B871-24FB38F7D96E}" dt="2022-11-20T23:29:28.895" v="906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54924E0-568E-4990-B871-24FB38F7D96E}" dt="2022-11-20T23:29:28.895" v="906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arwan Zeyada" userId="S::marwanzeyada@cmail.carleton.ca::7678cca7-e273-4965-bd3a-e5917e156125" providerId="AD" clId="Web-{96B2BB5C-A5C8-4A95-9B2E-73FC0BC4C841}"/>
    <pc:docChg chg="modSld">
      <pc:chgData name="Marwan Zeyada" userId="S::marwanzeyada@cmail.carleton.ca::7678cca7-e273-4965-bd3a-e5917e156125" providerId="AD" clId="Web-{96B2BB5C-A5C8-4A95-9B2E-73FC0BC4C841}" dt="2023-01-30T19:23:09.599" v="56" actId="20577"/>
      <pc:docMkLst>
        <pc:docMk/>
      </pc:docMkLst>
      <pc:sldChg chg="modSp">
        <pc:chgData name="Marwan Zeyada" userId="S::marwanzeyada@cmail.carleton.ca::7678cca7-e273-4965-bd3a-e5917e156125" providerId="AD" clId="Web-{96B2BB5C-A5C8-4A95-9B2E-73FC0BC4C841}" dt="2023-01-30T19:23:09.599" v="56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96B2BB5C-A5C8-4A95-9B2E-73FC0BC4C841}" dt="2023-01-30T19:18:31.978" v="47" actId="20577"/>
          <ac:spMkLst>
            <pc:docMk/>
            <pc:sldMk cId="2326967004" sldId="259"/>
            <ac:spMk id="10" creationId="{0B1608BC-0955-C13F-F689-806B83F236B9}"/>
          </ac:spMkLst>
        </pc:spChg>
        <pc:spChg chg="mod">
          <ac:chgData name="Marwan Zeyada" userId="S::marwanzeyada@cmail.carleton.ca::7678cca7-e273-4965-bd3a-e5917e156125" providerId="AD" clId="Web-{96B2BB5C-A5C8-4A95-9B2E-73FC0BC4C841}" dt="2023-01-30T19:23:09.599" v="56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96B2BB5C-A5C8-4A95-9B2E-73FC0BC4C841}" dt="2023-01-30T19:23:06.240" v="55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BACB004F-93D2-4035-8E7D-5C5D64458354}"/>
    <pc:docChg chg="custSel modSld">
      <pc:chgData name="Meia Copeland" userId="492d41b6-d912-4fc8-bc2c-3956082acbf7" providerId="ADAL" clId="{BACB004F-93D2-4035-8E7D-5C5D64458354}" dt="2022-11-22T17:24:53.057" v="124" actId="20577"/>
      <pc:docMkLst>
        <pc:docMk/>
      </pc:docMkLst>
      <pc:sldChg chg="modSp mod">
        <pc:chgData name="Meia Copeland" userId="492d41b6-d912-4fc8-bc2c-3956082acbf7" providerId="ADAL" clId="{BACB004F-93D2-4035-8E7D-5C5D64458354}" dt="2022-11-22T17:24:53.057" v="124" actId="20577"/>
        <pc:sldMkLst>
          <pc:docMk/>
          <pc:sldMk cId="3868325733" sldId="257"/>
        </pc:sldMkLst>
        <pc:spChg chg="mod">
          <ac:chgData name="Meia Copeland" userId="492d41b6-d912-4fc8-bc2c-3956082acbf7" providerId="ADAL" clId="{BACB004F-93D2-4035-8E7D-5C5D64458354}" dt="2022-11-22T17:24:19.998" v="0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BACB004F-93D2-4035-8E7D-5C5D64458354}" dt="2022-11-22T17:24:47.931" v="123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BACB004F-93D2-4035-8E7D-5C5D64458354}" dt="2022-11-22T17:24:53.057" v="124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Shawaiz  Khan" userId="S::shawaizkhan@cmail.carleton.ca::8cf416dc-32ef-432f-9796-aabe3feaf08a" providerId="AD" clId="Web-{8CF557A4-B7E6-F81B-CFAA-949C4F1452CA}"/>
    <pc:docChg chg="modSld">
      <pc:chgData name="Shawaiz  Khan" userId="S::shawaizkhan@cmail.carleton.ca::8cf416dc-32ef-432f-9796-aabe3feaf08a" providerId="AD" clId="Web-{8CF557A4-B7E6-F81B-CFAA-949C4F1452CA}" dt="2022-10-31T16:53:34.388" v="32" actId="20577"/>
      <pc:docMkLst>
        <pc:docMk/>
      </pc:docMkLst>
      <pc:sldChg chg="addSp modSp">
        <pc:chgData name="Shawaiz  Khan" userId="S::shawaizkhan@cmail.carleton.ca::8cf416dc-32ef-432f-9796-aabe3feaf08a" providerId="AD" clId="Web-{8CF557A4-B7E6-F81B-CFAA-949C4F1452CA}" dt="2022-10-31T16:53:34.388" v="32" actId="20577"/>
        <pc:sldMkLst>
          <pc:docMk/>
          <pc:sldMk cId="2326967004" sldId="259"/>
        </pc:sldMkLst>
        <pc:spChg chg="add mod">
          <ac:chgData name="Shawaiz  Khan" userId="S::shawaizkhan@cmail.carleton.ca::8cf416dc-32ef-432f-9796-aabe3feaf08a" providerId="AD" clId="Web-{8CF557A4-B7E6-F81B-CFAA-949C4F1452CA}" dt="2022-10-31T16:53:34.388" v="32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25.106" v="8" actId="20577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11.262" v="6" actId="20577"/>
          <ac:spMkLst>
            <pc:docMk/>
            <pc:sldMk cId="2326967004" sldId="259"/>
            <ac:spMk id="9" creationId="{AA2CD90E-8AB9-FA3B-990A-A3067142E7DC}"/>
          </ac:spMkLst>
        </pc:spChg>
      </pc:sldChg>
    </pc:docChg>
  </pc:docChgLst>
  <pc:docChgLst>
    <pc:chgData name="Ranishka Fernando" userId="20dbb160-aad1-410f-aeea-d9d0d5b00cd0" providerId="ADAL" clId="{1B857B6B-5934-4B18-914D-1918A1D75B57}"/>
    <pc:docChg chg="modSld">
      <pc:chgData name="Ranishka Fernando" userId="20dbb160-aad1-410f-aeea-d9d0d5b00cd0" providerId="ADAL" clId="{1B857B6B-5934-4B18-914D-1918A1D75B57}" dt="2022-11-28T19:13:38.657" v="0" actId="20577"/>
      <pc:docMkLst>
        <pc:docMk/>
      </pc:docMkLst>
      <pc:sldChg chg="modSp mod">
        <pc:chgData name="Ranishka Fernando" userId="20dbb160-aad1-410f-aeea-d9d0d5b00cd0" providerId="ADAL" clId="{1B857B6B-5934-4B18-914D-1918A1D75B57}" dt="2022-11-28T19:13:38.657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1B857B6B-5934-4B18-914D-1918A1D75B57}" dt="2022-11-28T19:13:38.657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Meia Copeland" userId="492d41b6-d912-4fc8-bc2c-3956082acbf7" providerId="ADAL" clId="{9291FC52-2653-4E4B-A11D-C76CCDC18F76}"/>
    <pc:docChg chg="undo custSel addSld modSld">
      <pc:chgData name="Meia Copeland" userId="492d41b6-d912-4fc8-bc2c-3956082acbf7" providerId="ADAL" clId="{9291FC52-2653-4E4B-A11D-C76CCDC18F76}" dt="2022-10-11T01:21:45.105" v="1138" actId="20577"/>
      <pc:docMkLst>
        <pc:docMk/>
      </pc:docMkLst>
      <pc:sldChg chg="modSp mod">
        <pc:chgData name="Meia Copeland" userId="492d41b6-d912-4fc8-bc2c-3956082acbf7" providerId="ADAL" clId="{9291FC52-2653-4E4B-A11D-C76CCDC18F76}" dt="2022-10-10T16:06:23.570" v="75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9291FC52-2653-4E4B-A11D-C76CCDC18F76}" dt="2022-10-10T16:02:03.487" v="26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9291FC52-2653-4E4B-A11D-C76CCDC18F76}" dt="2022-10-10T16:02:34.370" v="350" actId="6549"/>
          <ac:spMkLst>
            <pc:docMk/>
            <pc:sldMk cId="3868325733" sldId="257"/>
            <ac:spMk id="3" creationId="{C440C9B1-E79C-8DE4-C3DC-8D14109F47D9}"/>
          </ac:spMkLst>
        </pc:spChg>
        <pc:spChg chg="mod">
          <ac:chgData name="Meia Copeland" userId="492d41b6-d912-4fc8-bc2c-3956082acbf7" providerId="ADAL" clId="{9291FC52-2653-4E4B-A11D-C76CCDC18F76}" dt="2022-10-10T16:06:17.035" v="741" actId="12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9291FC52-2653-4E4B-A11D-C76CCDC18F76}" dt="2022-10-10T16:06:23.570" v="7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9291FC52-2653-4E4B-A11D-C76CCDC18F76}" dt="2022-10-11T01:21:45.105" v="1138" actId="20577"/>
        <pc:sldMkLst>
          <pc:docMk/>
          <pc:sldMk cId="2724652159" sldId="258"/>
        </pc:sldMkLst>
        <pc:spChg chg="mod">
          <ac:chgData name="Meia Copeland" userId="492d41b6-d912-4fc8-bc2c-3956082acbf7" providerId="ADAL" clId="{9291FC52-2653-4E4B-A11D-C76CCDC18F76}" dt="2022-10-10T16:00:23.047" v="19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Meia Copeland" userId="492d41b6-d912-4fc8-bc2c-3956082acbf7" providerId="ADAL" clId="{9291FC52-2653-4E4B-A11D-C76CCDC18F76}" dt="2022-10-10T16:00:19.135" v="1" actId="478"/>
          <ac:spMkLst>
            <pc:docMk/>
            <pc:sldMk cId="2724652159" sldId="258"/>
            <ac:spMk id="5" creationId="{1802B229-D47E-7466-C1ED-833ECCD3FF18}"/>
          </ac:spMkLst>
        </pc:spChg>
        <pc:spChg chg="add del mod">
          <ac:chgData name="Meia Copeland" userId="492d41b6-d912-4fc8-bc2c-3956082acbf7" providerId="ADAL" clId="{9291FC52-2653-4E4B-A11D-C76CCDC18F76}" dt="2022-10-10T16:00:27.211" v="22" actId="478"/>
          <ac:spMkLst>
            <pc:docMk/>
            <pc:sldMk cId="2724652159" sldId="258"/>
            <ac:spMk id="7" creationId="{C7492FE8-10F5-B2D6-F3BC-983DA2CF9E37}"/>
          </ac:spMkLst>
        </pc:spChg>
        <pc:spChg chg="del">
          <ac:chgData name="Meia Copeland" userId="492d41b6-d912-4fc8-bc2c-3956082acbf7" providerId="ADAL" clId="{9291FC52-2653-4E4B-A11D-C76CCDC18F76}" dt="2022-10-10T16:00:15.440" v="0" actId="478"/>
          <ac:spMkLst>
            <pc:docMk/>
            <pc:sldMk cId="2724652159" sldId="258"/>
            <ac:spMk id="9" creationId="{50E8FB9B-CA24-4426-0A38-9F7D50FA4902}"/>
          </ac:spMkLst>
        </pc:spChg>
        <pc:spChg chg="add mod">
          <ac:chgData name="Meia Copeland" userId="492d41b6-d912-4fc8-bc2c-3956082acbf7" providerId="ADAL" clId="{9291FC52-2653-4E4B-A11D-C76CCDC18F76}" dt="2022-10-11T01:21:45.105" v="1138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9291FC52-2653-4E4B-A11D-C76CCDC18F76}" dt="2022-10-10T16:00:24.484" v="20" actId="478"/>
          <ac:picMkLst>
            <pc:docMk/>
            <pc:sldMk cId="2724652159" sldId="258"/>
            <ac:picMk id="6" creationId="{80B7082E-85A3-DB92-5860-3FBA368E9444}"/>
          </ac:picMkLst>
        </pc:picChg>
        <pc:picChg chg="add mod">
          <ac:chgData name="Meia Copeland" userId="492d41b6-d912-4fc8-bc2c-3956082acbf7" providerId="ADAL" clId="{9291FC52-2653-4E4B-A11D-C76CCDC18F76}" dt="2022-10-10T16:05:42.815" v="680" actId="1076"/>
          <ac:picMkLst>
            <pc:docMk/>
            <pc:sldMk cId="2724652159" sldId="258"/>
            <ac:picMk id="10" creationId="{5BC6834F-181A-AC99-6CAF-2BEB147A89FB}"/>
          </ac:picMkLst>
        </pc:picChg>
        <pc:picChg chg="del">
          <ac:chgData name="Meia Copeland" userId="492d41b6-d912-4fc8-bc2c-3956082acbf7" providerId="ADAL" clId="{9291FC52-2653-4E4B-A11D-C76CCDC18F76}" dt="2022-10-10T16:00:25.695" v="21" actId="478"/>
          <ac:picMkLst>
            <pc:docMk/>
            <pc:sldMk cId="2724652159" sldId="258"/>
            <ac:picMk id="16" creationId="{BE41BA53-8208-14B3-15A2-DD4828A010F9}"/>
          </ac:picMkLst>
        </pc:picChg>
      </pc:sldChg>
      <pc:sldChg chg="addSp delSp modSp new mod">
        <pc:chgData name="Meia Copeland" userId="492d41b6-d912-4fc8-bc2c-3956082acbf7" providerId="ADAL" clId="{9291FC52-2653-4E4B-A11D-C76CCDC18F76}" dt="2022-10-10T17:06:03.489" v="1133" actId="6549"/>
        <pc:sldMkLst>
          <pc:docMk/>
          <pc:sldMk cId="2326967004" sldId="259"/>
        </pc:sldMkLst>
        <pc:spChg chg="del mod">
          <ac:chgData name="Meia Copeland" userId="492d41b6-d912-4fc8-bc2c-3956082acbf7" providerId="ADAL" clId="{9291FC52-2653-4E4B-A11D-C76CCDC18F76}" dt="2022-10-10T16:07:06.005" v="792" actId="478"/>
          <ac:spMkLst>
            <pc:docMk/>
            <pc:sldMk cId="2326967004" sldId="259"/>
            <ac:spMk id="2" creationId="{0894D393-F028-6F9B-C18C-836760C280D0}"/>
          </ac:spMkLst>
        </pc:spChg>
        <pc:spChg chg="add mod">
          <ac:chgData name="Meia Copeland" userId="492d41b6-d912-4fc8-bc2c-3956082acbf7" providerId="ADAL" clId="{9291FC52-2653-4E4B-A11D-C76CCDC18F76}" dt="2022-10-10T16:07:41.324" v="832" actId="1076"/>
          <ac:spMkLst>
            <pc:docMk/>
            <pc:sldMk cId="2326967004" sldId="259"/>
            <ac:spMk id="3" creationId="{64CA2684-867A-71E6-D6D3-C47C46BF8437}"/>
          </ac:spMkLst>
        </pc:spChg>
        <pc:spChg chg="add del mod">
          <ac:chgData name="Meia Copeland" userId="492d41b6-d912-4fc8-bc2c-3956082acbf7" providerId="ADAL" clId="{9291FC52-2653-4E4B-A11D-C76CCDC18F76}" dt="2022-10-10T16:07:18.562" v="795" actId="478"/>
          <ac:spMkLst>
            <pc:docMk/>
            <pc:sldMk cId="2326967004" sldId="259"/>
            <ac:spMk id="5" creationId="{8CBE040F-1382-83B0-A9CB-C5FEE7E614A7}"/>
          </ac:spMkLst>
        </pc:spChg>
        <pc:spChg chg="add mod">
          <ac:chgData name="Meia Copeland" userId="492d41b6-d912-4fc8-bc2c-3956082acbf7" providerId="ADAL" clId="{9291FC52-2653-4E4B-A11D-C76CCDC18F76}" dt="2022-10-10T16:49:09.454" v="1014" actId="14100"/>
          <ac:spMkLst>
            <pc:docMk/>
            <pc:sldMk cId="2326967004" sldId="259"/>
            <ac:spMk id="6" creationId="{54347574-4738-CD96-77AD-9A6DE30B8988}"/>
          </ac:spMkLst>
        </pc:spChg>
        <pc:spChg chg="add mod">
          <ac:chgData name="Meia Copeland" userId="492d41b6-d912-4fc8-bc2c-3956082acbf7" providerId="ADAL" clId="{9291FC52-2653-4E4B-A11D-C76CCDC18F76}" dt="2022-10-10T17:05:50.816" v="1127" actId="27636"/>
          <ac:spMkLst>
            <pc:docMk/>
            <pc:sldMk cId="2326967004" sldId="259"/>
            <ac:spMk id="7" creationId="{E935F650-4161-FC87-D8DB-8A5D93A44EE7}"/>
          </ac:spMkLst>
        </pc:spChg>
        <pc:spChg chg="add mod">
          <ac:chgData name="Meia Copeland" userId="492d41b6-d912-4fc8-bc2c-3956082acbf7" providerId="ADAL" clId="{9291FC52-2653-4E4B-A11D-C76CCDC18F76}" dt="2022-10-10T16:49:28.294" v="1031" actId="20577"/>
          <ac:spMkLst>
            <pc:docMk/>
            <pc:sldMk cId="2326967004" sldId="259"/>
            <ac:spMk id="8" creationId="{7EAC708F-C4C2-7EDD-4024-21D929223882}"/>
          </ac:spMkLst>
        </pc:spChg>
        <pc:spChg chg="add mod">
          <ac:chgData name="Meia Copeland" userId="492d41b6-d912-4fc8-bc2c-3956082acbf7" providerId="ADAL" clId="{9291FC52-2653-4E4B-A11D-C76CCDC18F76}" dt="2022-10-10T17:05:58.765" v="1131" actId="20577"/>
          <ac:spMkLst>
            <pc:docMk/>
            <pc:sldMk cId="2326967004" sldId="259"/>
            <ac:spMk id="9" creationId="{AA2CD90E-8AB9-FA3B-990A-A3067142E7DC}"/>
          </ac:spMkLst>
        </pc:spChg>
        <pc:spChg chg="add mod">
          <ac:chgData name="Meia Copeland" userId="492d41b6-d912-4fc8-bc2c-3956082acbf7" providerId="ADAL" clId="{9291FC52-2653-4E4B-A11D-C76CCDC18F76}" dt="2022-10-10T16:49:37.321" v="1046" actId="20577"/>
          <ac:spMkLst>
            <pc:docMk/>
            <pc:sldMk cId="2326967004" sldId="259"/>
            <ac:spMk id="10" creationId="{0B1608BC-0955-C13F-F689-806B83F236B9}"/>
          </ac:spMkLst>
        </pc:spChg>
        <pc:spChg chg="add mod">
          <ac:chgData name="Meia Copeland" userId="492d41b6-d912-4fc8-bc2c-3956082acbf7" providerId="ADAL" clId="{9291FC52-2653-4E4B-A11D-C76CCDC18F76}" dt="2022-10-10T17:06:00.908" v="1132" actId="20577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9291FC52-2653-4E4B-A11D-C76CCDC18F76}" dt="2022-10-10T16:50:19.080" v="1076" actId="20577"/>
          <ac:spMkLst>
            <pc:docMk/>
            <pc:sldMk cId="2326967004" sldId="259"/>
            <ac:spMk id="12" creationId="{E9BC6055-C6D3-99EE-449A-03421D4C44F0}"/>
          </ac:spMkLst>
        </pc:spChg>
        <pc:spChg chg="add mod">
          <ac:chgData name="Meia Copeland" userId="492d41b6-d912-4fc8-bc2c-3956082acbf7" providerId="ADAL" clId="{9291FC52-2653-4E4B-A11D-C76CCDC18F76}" dt="2022-10-10T16:50:23.257" v="1077" actId="20577"/>
          <ac:spMkLst>
            <pc:docMk/>
            <pc:sldMk cId="2326967004" sldId="259"/>
            <ac:spMk id="13" creationId="{D933F6AD-FBE2-F161-ACDC-D2A63367642B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6" creationId="{72EDD6B7-D045-FD40-3F22-9767120CBE1F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7" creationId="{79FEA75E-9D9A-C833-8A47-1BA417A401A1}"/>
          </ac:spMkLst>
        </pc:spChg>
        <pc:spChg chg="add mod">
          <ac:chgData name="Meia Copeland" userId="492d41b6-d912-4fc8-bc2c-3956082acbf7" providerId="ADAL" clId="{9291FC52-2653-4E4B-A11D-C76CCDC18F76}" dt="2022-10-10T17:06:03.489" v="1133" actId="6549"/>
          <ac:spMkLst>
            <pc:docMk/>
            <pc:sldMk cId="2326967004" sldId="259"/>
            <ac:spMk id="18" creationId="{2BD6854B-111C-31DE-E096-1BA080042BEC}"/>
          </ac:spMkLst>
        </pc:spChg>
        <pc:spChg chg="add mod">
          <ac:chgData name="Meia Copeland" userId="492d41b6-d912-4fc8-bc2c-3956082acbf7" providerId="ADAL" clId="{9291FC52-2653-4E4B-A11D-C76CCDC18F76}" dt="2022-10-10T16:51:18.803" v="1121" actId="20577"/>
          <ac:spMkLst>
            <pc:docMk/>
            <pc:sldMk cId="2326967004" sldId="259"/>
            <ac:spMk id="19" creationId="{20AD1DF7-2EC7-D1CD-358B-DC5F611CC811}"/>
          </ac:spMkLst>
        </pc:spChg>
        <pc:spChg chg="add mod">
          <ac:chgData name="Meia Copeland" userId="492d41b6-d912-4fc8-bc2c-3956082acbf7" providerId="ADAL" clId="{9291FC52-2653-4E4B-A11D-C76CCDC18F76}" dt="2022-10-10T16:51:07.909" v="1117" actId="20577"/>
          <ac:spMkLst>
            <pc:docMk/>
            <pc:sldMk cId="2326967004" sldId="259"/>
            <ac:spMk id="20" creationId="{225F3BE8-605D-6AF1-CF52-B3C91C0B157E}"/>
          </ac:spMkLst>
        </pc:spChg>
        <pc:spChg chg="add del mod">
          <ac:chgData name="Meia Copeland" userId="492d41b6-d912-4fc8-bc2c-3956082acbf7" providerId="ADAL" clId="{9291FC52-2653-4E4B-A11D-C76CCDC18F76}" dt="2022-10-10T16:51:13.623" v="1119"/>
          <ac:spMkLst>
            <pc:docMk/>
            <pc:sldMk cId="2326967004" sldId="259"/>
            <ac:spMk id="21" creationId="{D1E4C2A7-EED5-88F1-903F-E23F36D7E56F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2" creationId="{FDD448D9-827E-C28D-B5F7-805963AE71E2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3" creationId="{55E50C55-3E73-6218-6B21-0BC2E254C99E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4" creationId="{3FDC77E8-0197-61A0-94EE-3A5517B5CD90}"/>
          </ac:spMkLst>
        </pc:spChg>
        <pc:picChg chg="add mod ord">
          <ac:chgData name="Meia Copeland" userId="492d41b6-d912-4fc8-bc2c-3956082acbf7" providerId="ADAL" clId="{9291FC52-2653-4E4B-A11D-C76CCDC18F76}" dt="2022-10-10T16:51:27.446" v="1123" actId="167"/>
          <ac:picMkLst>
            <pc:docMk/>
            <pc:sldMk cId="2326967004" sldId="259"/>
            <ac:picMk id="14" creationId="{92C71B24-831F-F6C7-36AC-0E2F3AAEE06A}"/>
          </ac:picMkLst>
        </pc:picChg>
        <pc:picChg chg="add del mod">
          <ac:chgData name="Meia Copeland" userId="492d41b6-d912-4fc8-bc2c-3956082acbf7" providerId="ADAL" clId="{9291FC52-2653-4E4B-A11D-C76CCDC18F76}" dt="2022-10-10T16:50:25.221" v="1079"/>
          <ac:picMkLst>
            <pc:docMk/>
            <pc:sldMk cId="2326967004" sldId="259"/>
            <ac:picMk id="15" creationId="{E9BAF8AB-A390-2B30-E172-5F0845CA4EF7}"/>
          </ac:picMkLst>
        </pc:picChg>
      </pc:sldChg>
    </pc:docChg>
  </pc:docChgLst>
  <pc:docChgLst>
    <pc:chgData name="Shawaiz  Khan" userId="S::shawaizkhan@cmail.carleton.ca::8cf416dc-32ef-432f-9796-aabe3feaf08a" providerId="AD" clId="Web-{B0A7E172-AAF9-0906-8258-967410FED156}"/>
    <pc:docChg chg="modSld">
      <pc:chgData name="Shawaiz  Khan" userId="S::shawaizkhan@cmail.carleton.ca::8cf416dc-32ef-432f-9796-aabe3feaf08a" providerId="AD" clId="Web-{B0A7E172-AAF9-0906-8258-967410FED156}" dt="2022-11-21T18:34:03.503" v="106" actId="20577"/>
      <pc:docMkLst>
        <pc:docMk/>
      </pc:docMkLst>
      <pc:sldChg chg="modSp">
        <pc:chgData name="Shawaiz  Khan" userId="S::shawaizkhan@cmail.carleton.ca::8cf416dc-32ef-432f-9796-aabe3feaf08a" providerId="AD" clId="Web-{B0A7E172-AAF9-0906-8258-967410FED156}" dt="2022-11-21T18:34:03.503" v="106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B0A7E172-AAF9-0906-8258-967410FED156}" dt="2022-11-21T18:34:03.503" v="10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B0A7E172-AAF9-0906-8258-967410FED156}" dt="2022-11-21T18:33:49.815" v="102" actId="1076"/>
          <ac:spMkLst>
            <pc:docMk/>
            <pc:sldMk cId="2326967004" sldId="259"/>
            <ac:spMk id="8" creationId="{7EAC708F-C4C2-7EDD-4024-21D929223882}"/>
          </ac:spMkLst>
        </pc:spChg>
      </pc:sldChg>
    </pc:docChg>
  </pc:docChgLst>
  <pc:docChgLst>
    <pc:chgData name="Meia Copeland" userId="492d41b6-d912-4fc8-bc2c-3956082acbf7" providerId="ADAL" clId="{C0355B93-274E-472C-8A36-2B8AE26F34D0}"/>
    <pc:docChg chg="undo custSel modSld">
      <pc:chgData name="Meia Copeland" userId="492d41b6-d912-4fc8-bc2c-3956082acbf7" providerId="ADAL" clId="{C0355B93-274E-472C-8A36-2B8AE26F34D0}" dt="2022-11-14T16:54:37.119" v="130" actId="20577"/>
      <pc:docMkLst>
        <pc:docMk/>
      </pc:docMkLst>
      <pc:sldChg chg="modSp mod">
        <pc:chgData name="Meia Copeland" userId="492d41b6-d912-4fc8-bc2c-3956082acbf7" providerId="ADAL" clId="{C0355B93-274E-472C-8A36-2B8AE26F34D0}" dt="2022-11-14T16:54:37.119" v="13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0355B93-274E-472C-8A36-2B8AE26F34D0}" dt="2022-11-14T15:33:32.499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0355B93-274E-472C-8A36-2B8AE26F34D0}" dt="2022-11-14T16:54:37.119" v="130" actId="20577"/>
          <ac:spMkLst>
            <pc:docMk/>
            <pc:sldMk cId="3868325733" sldId="257"/>
            <ac:spMk id="4" creationId="{6B631C30-5B11-BD52-B275-2416458B2A46}"/>
          </ac:spMkLst>
        </pc:spChg>
      </pc:sldChg>
      <pc:sldChg chg="modSp mod">
        <pc:chgData name="Meia Copeland" userId="492d41b6-d912-4fc8-bc2c-3956082acbf7" providerId="ADAL" clId="{C0355B93-274E-472C-8A36-2B8AE26F34D0}" dt="2022-11-14T16:54:15.037" v="82" actId="20577"/>
        <pc:sldMkLst>
          <pc:docMk/>
          <pc:sldMk cId="2326967004" sldId="259"/>
        </pc:sldMkLst>
        <pc:spChg chg="mod">
          <ac:chgData name="Meia Copeland" userId="492d41b6-d912-4fc8-bc2c-3956082acbf7" providerId="ADAL" clId="{C0355B93-274E-472C-8A36-2B8AE26F34D0}" dt="2022-11-14T16:53:59.985" v="74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C0355B93-274E-472C-8A36-2B8AE26F34D0}" dt="2022-11-14T16:54:10.983" v="80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C0355B93-274E-472C-8A36-2B8AE26F34D0}" dt="2022-11-14T16:53:56.034" v="7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C0355B93-274E-472C-8A36-2B8AE26F34D0}" dt="2022-11-14T16:54:13.234" v="81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C0355B93-274E-472C-8A36-2B8AE26F34D0}" dt="2022-11-14T16:54:15.037" v="8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8cf416dc-32ef-432f-9796-aabe3feaf08a" providerId="ADAL" clId="{B331E97D-4F6D-F04A-BA51-6DF0CA76DCC6}"/>
    <pc:docChg chg="modSld">
      <pc:chgData name="Shawaiz  Khan" userId="8cf416dc-32ef-432f-9796-aabe3feaf08a" providerId="ADAL" clId="{B331E97D-4F6D-F04A-BA51-6DF0CA76DCC6}" dt="2022-10-31T18:03:23.230" v="39" actId="20577"/>
      <pc:docMkLst>
        <pc:docMk/>
      </pc:docMkLst>
      <pc:sldChg chg="modSp">
        <pc:chgData name="Shawaiz  Khan" userId="8cf416dc-32ef-432f-9796-aabe3feaf08a" providerId="ADAL" clId="{B331E97D-4F6D-F04A-BA51-6DF0CA76DCC6}" dt="2022-10-31T18:03:23.230" v="3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B331E97D-4F6D-F04A-BA51-6DF0CA76DCC6}" dt="2022-10-31T18:03:23.230" v="3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Shawaiz  Khan" userId="S::shawaizkhan@cmail.carleton.ca::8cf416dc-32ef-432f-9796-aabe3feaf08a" providerId="AD" clId="Web-{443852A6-8E69-63F1-6BF6-DA07AA2E5C23}"/>
    <pc:docChg chg="modSld">
      <pc:chgData name="Shawaiz  Khan" userId="S::shawaizkhan@cmail.carleton.ca::8cf416dc-32ef-432f-9796-aabe3feaf08a" providerId="AD" clId="Web-{443852A6-8E69-63F1-6BF6-DA07AA2E5C23}" dt="2022-10-17T18:21:50.092" v="17" actId="20577"/>
      <pc:docMkLst>
        <pc:docMk/>
      </pc:docMkLst>
      <pc:sldChg chg="modSp">
        <pc:chgData name="Shawaiz  Khan" userId="S::shawaizkhan@cmail.carleton.ca::8cf416dc-32ef-432f-9796-aabe3feaf08a" providerId="AD" clId="Web-{443852A6-8E69-63F1-6BF6-DA07AA2E5C23}" dt="2022-10-17T18:21:50.092" v="17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443852A6-8E69-63F1-6BF6-DA07AA2E5C23}" dt="2022-10-17T18:21:50.092" v="17" actId="20577"/>
          <ac:spMkLst>
            <pc:docMk/>
            <pc:sldMk cId="3097875899" sldId="261"/>
            <ac:spMk id="33" creationId="{5D1B7D3C-DCB7-A040-EFFC-A1A71AC3C04E}"/>
          </ac:spMkLst>
        </pc:spChg>
        <pc:graphicFrameChg chg="mod">
          <ac:chgData name="Shawaiz  Khan" userId="S::shawaizkhan@cmail.carleton.ca::8cf416dc-32ef-432f-9796-aabe3feaf08a" providerId="AD" clId="Web-{443852A6-8E69-63F1-6BF6-DA07AA2E5C23}" dt="2022-10-17T18:21:22.920" v="0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mod">
          <ac:chgData name="Shawaiz  Khan" userId="S::shawaizkhan@cmail.carleton.ca::8cf416dc-32ef-432f-9796-aabe3feaf08a" providerId="AD" clId="Web-{443852A6-8E69-63F1-6BF6-DA07AA2E5C23}" dt="2022-10-17T18:21:24.451" v="1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Marwan Zeyada" userId="S::marwanzeyada@cmail.carleton.ca::7678cca7-e273-4965-bd3a-e5917e156125" providerId="AD" clId="Web-{20A77AC0-CF0A-47E0-B83C-B8AA1939365E}"/>
    <pc:docChg chg="modSld">
      <pc:chgData name="Marwan Zeyada" userId="S::marwanzeyada@cmail.carleton.ca::7678cca7-e273-4965-bd3a-e5917e156125" providerId="AD" clId="Web-{20A77AC0-CF0A-47E0-B83C-B8AA1939365E}" dt="2022-11-28T19:20:53.738" v="65" actId="1076"/>
      <pc:docMkLst>
        <pc:docMk/>
      </pc:docMkLst>
      <pc:sldChg chg="delSp modSp">
        <pc:chgData name="Marwan Zeyada" userId="S::marwanzeyada@cmail.carleton.ca::7678cca7-e273-4965-bd3a-e5917e156125" providerId="AD" clId="Web-{20A77AC0-CF0A-47E0-B83C-B8AA1939365E}" dt="2022-11-28T19:20:53.738" v="65" actId="1076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0A77AC0-CF0A-47E0-B83C-B8AA1939365E}" dt="2022-11-28T19:20:47.629" v="6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53.738" v="6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17.457" v="55" actId="20577"/>
          <ac:spMkLst>
            <pc:docMk/>
            <pc:sldMk cId="2326967004" sldId="259"/>
            <ac:spMk id="11" creationId="{C0BFB8E6-F1D5-AE40-4FB4-A900E0063BC4}"/>
          </ac:spMkLst>
        </pc:spChg>
        <pc:picChg chg="del mod">
          <ac:chgData name="Marwan Zeyada" userId="S::marwanzeyada@cmail.carleton.ca::7678cca7-e273-4965-bd3a-e5917e156125" providerId="AD" clId="Web-{20A77AC0-CF0A-47E0-B83C-B8AA1939365E}" dt="2022-11-28T19:20:21.675" v="57"/>
          <ac:picMkLst>
            <pc:docMk/>
            <pc:sldMk cId="2326967004" sldId="259"/>
            <ac:picMk id="14" creationId="{92C71B24-831F-F6C7-36AC-0E2F3AAEE06A}"/>
          </ac:picMkLst>
        </pc:picChg>
      </pc:sldChg>
    </pc:docChg>
  </pc:docChgLst>
  <pc:docChgLst>
    <pc:chgData name="Meia Copeland" userId="492d41b6-d912-4fc8-bc2c-3956082acbf7" providerId="ADAL" clId="{0FB45B70-FE3B-4B45-9E76-96AEEE5DDDB9}"/>
    <pc:docChg chg="custSel modSld">
      <pc:chgData name="Meia Copeland" userId="492d41b6-d912-4fc8-bc2c-3956082acbf7" providerId="ADAL" clId="{0FB45B70-FE3B-4B45-9E76-96AEEE5DDDB9}" dt="2022-11-07T14:07:32.372" v="59" actId="1076"/>
      <pc:docMkLst>
        <pc:docMk/>
      </pc:docMkLst>
      <pc:sldChg chg="addSp modSp mod">
        <pc:chgData name="Meia Copeland" userId="492d41b6-d912-4fc8-bc2c-3956082acbf7" providerId="ADAL" clId="{0FB45B70-FE3B-4B45-9E76-96AEEE5DDDB9}" dt="2022-11-07T14:07:32.372" v="59" actId="1076"/>
        <pc:sldMkLst>
          <pc:docMk/>
          <pc:sldMk cId="2326967004" sldId="259"/>
        </pc:sldMkLst>
        <pc:spChg chg="add mod">
          <ac:chgData name="Meia Copeland" userId="492d41b6-d912-4fc8-bc2c-3956082acbf7" providerId="ADAL" clId="{0FB45B70-FE3B-4B45-9E76-96AEEE5DDDB9}" dt="2022-11-07T14:07:32.372" v="59" actId="1076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0FB45B70-FE3B-4B45-9E76-96AEEE5DDDB9}" dt="2022-11-07T14:07:08.883" v="2" actId="1076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Ranishka Fernando" userId="20dbb160-aad1-410f-aeea-d9d0d5b00cd0" providerId="ADAL" clId="{B8C16233-5C3C-4C59-80E5-E0252086E4F2}"/>
    <pc:docChg chg="modSld">
      <pc:chgData name="Ranishka Fernando" userId="20dbb160-aad1-410f-aeea-d9d0d5b00cd0" providerId="ADAL" clId="{B8C16233-5C3C-4C59-80E5-E0252086E4F2}" dt="2022-10-31T17:51:05.041" v="34" actId="20577"/>
      <pc:docMkLst>
        <pc:docMk/>
      </pc:docMkLst>
      <pc:sldChg chg="addSp modSp mod">
        <pc:chgData name="Ranishka Fernando" userId="20dbb160-aad1-410f-aeea-d9d0d5b00cd0" providerId="ADAL" clId="{B8C16233-5C3C-4C59-80E5-E0252086E4F2}" dt="2022-10-31T17:51:05.041" v="34" actId="20577"/>
        <pc:sldMkLst>
          <pc:docMk/>
          <pc:sldMk cId="2326967004" sldId="259"/>
        </pc:sldMkLst>
        <pc:spChg chg="add mod">
          <ac:chgData name="Ranishka Fernando" userId="20dbb160-aad1-410f-aeea-d9d0d5b00cd0" providerId="ADAL" clId="{B8C16233-5C3C-4C59-80E5-E0252086E4F2}" dt="2022-10-31T17:51:05.041" v="34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B8C16233-5C3C-4C59-80E5-E0252086E4F2}" dt="2022-10-31T17:50:44.360" v="10" actId="5793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C6F45829-9AFC-4393-B15E-66DC661EDF00}"/>
    <pc:docChg chg="undo custSel modSld">
      <pc:chgData name="Meia Copeland" userId="492d41b6-d912-4fc8-bc2c-3956082acbf7" providerId="ADAL" clId="{C6F45829-9AFC-4393-B15E-66DC661EDF00}" dt="2022-12-05T19:02:03.790" v="1530" actId="20577"/>
      <pc:docMkLst>
        <pc:docMk/>
      </pc:docMkLst>
      <pc:sldChg chg="modSp mod">
        <pc:chgData name="Meia Copeland" userId="492d41b6-d912-4fc8-bc2c-3956082acbf7" providerId="ADAL" clId="{C6F45829-9AFC-4393-B15E-66DC661EDF00}" dt="2022-12-05T18:57:33.622" v="15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6F45829-9AFC-4393-B15E-66DC661EDF00}" dt="2022-12-05T16:46:27.079" v="3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8:57:20.322" v="149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C6F45829-9AFC-4393-B15E-66DC661EDF00}" dt="2022-12-05T18:57:33.622" v="1512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">
        <pc:chgData name="Meia Copeland" userId="492d41b6-d912-4fc8-bc2c-3956082acbf7" providerId="ADAL" clId="{C6F45829-9AFC-4393-B15E-66DC661EDF00}" dt="2022-12-05T19:02:03.790" v="1530" actId="20577"/>
        <pc:sldMkLst>
          <pc:docMk/>
          <pc:sldMk cId="2724652159" sldId="258"/>
        </pc:sldMkLst>
        <pc:spChg chg="mod">
          <ac:chgData name="Meia Copeland" userId="492d41b6-d912-4fc8-bc2c-3956082acbf7" providerId="ADAL" clId="{C6F45829-9AFC-4393-B15E-66DC661EDF00}" dt="2022-12-05T18:44:43.710" v="242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9:02:03.790" v="1530" actId="20577"/>
          <ac:spMkLst>
            <pc:docMk/>
            <pc:sldMk cId="2724652159" sldId="258"/>
            <ac:spMk id="4" creationId="{BA442D5B-E7BA-405F-9EFD-CA573FB155ED}"/>
          </ac:spMkLst>
        </pc:spChg>
        <pc:spChg chg="del">
          <ac:chgData name="Meia Copeland" userId="492d41b6-d912-4fc8-bc2c-3956082acbf7" providerId="ADAL" clId="{C6F45829-9AFC-4393-B15E-66DC661EDF00}" dt="2022-12-05T18:41:41.900" v="25" actId="478"/>
          <ac:spMkLst>
            <pc:docMk/>
            <pc:sldMk cId="2724652159" sldId="258"/>
            <ac:spMk id="5" creationId="{05BF22FE-AECD-E8F9-A861-BC2C34B2512E}"/>
          </ac:spMkLst>
        </pc:spChg>
        <pc:spChg chg="del mod">
          <ac:chgData name="Meia Copeland" userId="492d41b6-d912-4fc8-bc2c-3956082acbf7" providerId="ADAL" clId="{C6F45829-9AFC-4393-B15E-66DC661EDF00}" dt="2022-12-05T18:41:43.010" v="27" actId="478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C6F45829-9AFC-4393-B15E-66DC661EDF00}" dt="2022-12-05T18:41:43.555" v="28" actId="478"/>
          <ac:picMkLst>
            <pc:docMk/>
            <pc:sldMk cId="2724652159" sldId="258"/>
            <ac:picMk id="10" creationId="{53057236-72E4-95FD-7E39-0DADA4651EC7}"/>
          </ac:picMkLst>
        </pc:picChg>
      </pc:sldChg>
    </pc:docChg>
  </pc:docChgLst>
  <pc:docChgLst>
    <pc:chgData name="Ranishka Fernando" userId="20dbb160-aad1-410f-aeea-d9d0d5b00cd0" providerId="ADAL" clId="{4C54A328-04AA-4C6B-9E01-7A232437E0E6}"/>
    <pc:docChg chg="modSld">
      <pc:chgData name="Ranishka Fernando" userId="20dbb160-aad1-410f-aeea-d9d0d5b00cd0" providerId="ADAL" clId="{4C54A328-04AA-4C6B-9E01-7A232437E0E6}" dt="2022-10-11T18:05:32.110" v="114" actId="20577"/>
      <pc:docMkLst>
        <pc:docMk/>
      </pc:docMkLst>
      <pc:sldChg chg="modSp mod">
        <pc:chgData name="Ranishka Fernando" userId="20dbb160-aad1-410f-aeea-d9d0d5b00cd0" providerId="ADAL" clId="{4C54A328-04AA-4C6B-9E01-7A232437E0E6}" dt="2022-10-11T18:05:32.110" v="114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4C54A328-04AA-4C6B-9E01-7A232437E0E6}" dt="2022-10-11T18:05:32.110" v="114" actId="20577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Shawaiz  Khan" userId="S::shawaizkhan@cmail.carleton.ca::8cf416dc-32ef-432f-9796-aabe3feaf08a" providerId="AD" clId="Web-{5A89F133-C19A-50B0-D518-B8A2A98A6544}"/>
    <pc:docChg chg="modSld">
      <pc:chgData name="Shawaiz  Khan" userId="S::shawaizkhan@cmail.carleton.ca::8cf416dc-32ef-432f-9796-aabe3feaf08a" providerId="AD" clId="Web-{5A89F133-C19A-50B0-D518-B8A2A98A6544}" dt="2022-10-03T02:26:28.992" v="10" actId="20577"/>
      <pc:docMkLst>
        <pc:docMk/>
      </pc:docMkLst>
      <pc:sldChg chg="modSp">
        <pc:chgData name="Shawaiz  Khan" userId="S::shawaizkhan@cmail.carleton.ca::8cf416dc-32ef-432f-9796-aabe3feaf08a" providerId="AD" clId="Web-{5A89F133-C19A-50B0-D518-B8A2A98A6544}" dt="2022-10-03T02:26:28.992" v="1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5A89F133-C19A-50B0-D518-B8A2A98A6544}" dt="2022-10-03T02:26:28.992" v="10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5A89F133-C19A-50B0-D518-B8A2A98A6544}" dt="2022-10-03T02:26:25.898" v="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Meia Copeland" userId="492d41b6-d912-4fc8-bc2c-3956082acbf7" providerId="ADAL" clId="{74DF3EB1-9400-496A-A647-293EED244FF4}"/>
    <pc:docChg chg="custSel delSld modSld">
      <pc:chgData name="Meia Copeland" userId="492d41b6-d912-4fc8-bc2c-3956082acbf7" providerId="ADAL" clId="{74DF3EB1-9400-496A-A647-293EED244FF4}" dt="2023-01-09T17:59:47.473" v="226" actId="20577"/>
      <pc:docMkLst>
        <pc:docMk/>
      </pc:docMkLst>
      <pc:sldChg chg="modSp mod">
        <pc:chgData name="Meia Copeland" userId="492d41b6-d912-4fc8-bc2c-3956082acbf7" providerId="ADAL" clId="{74DF3EB1-9400-496A-A647-293EED244FF4}" dt="2023-01-09T17:59:47.473" v="226" actId="20577"/>
        <pc:sldMkLst>
          <pc:docMk/>
          <pc:sldMk cId="3868325733" sldId="257"/>
        </pc:sldMkLst>
        <pc:spChg chg="mod">
          <ac:chgData name="Meia Copeland" userId="492d41b6-d912-4fc8-bc2c-3956082acbf7" providerId="ADAL" clId="{74DF3EB1-9400-496A-A647-293EED244FF4}" dt="2023-01-09T17:57:03.572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74DF3EB1-9400-496A-A647-293EED244FF4}" dt="2023-01-09T17:57:19.383" v="46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74DF3EB1-9400-496A-A647-293EED244FF4}" dt="2023-01-09T17:57:28.515" v="84" actId="103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Meia Copeland" userId="492d41b6-d912-4fc8-bc2c-3956082acbf7" providerId="ADAL" clId="{74DF3EB1-9400-496A-A647-293EED244FF4}" dt="2023-01-09T17:59:47.473" v="226" actId="20577"/>
          <ac:spMkLst>
            <pc:docMk/>
            <pc:sldMk cId="3868325733" sldId="257"/>
            <ac:spMk id="18" creationId="{03EEC38B-94E7-CCA0-D60D-9104499271C7}"/>
          </ac:spMkLst>
        </pc:spChg>
        <pc:picChg chg="mod">
          <ac:chgData name="Meia Copeland" userId="492d41b6-d912-4fc8-bc2c-3956082acbf7" providerId="ADAL" clId="{74DF3EB1-9400-496A-A647-293EED244FF4}" dt="2023-01-09T17:57:23.123" v="65" actId="1037"/>
          <ac:picMkLst>
            <pc:docMk/>
            <pc:sldMk cId="3868325733" sldId="257"/>
            <ac:picMk id="16" creationId="{BE41BA53-8208-14B3-15A2-DD4828A010F9}"/>
          </ac:picMkLst>
        </pc:picChg>
      </pc:sldChg>
      <pc:sldChg chg="del">
        <pc:chgData name="Meia Copeland" userId="492d41b6-d912-4fc8-bc2c-3956082acbf7" providerId="ADAL" clId="{74DF3EB1-9400-496A-A647-293EED244FF4}" dt="2023-01-09T17:57:53.858" v="130" actId="47"/>
        <pc:sldMkLst>
          <pc:docMk/>
          <pc:sldMk cId="2724652159" sldId="258"/>
        </pc:sldMkLst>
      </pc:sldChg>
      <pc:sldChg chg="addSp delSp modSp mod">
        <pc:chgData name="Meia Copeland" userId="492d41b6-d912-4fc8-bc2c-3956082acbf7" providerId="ADAL" clId="{74DF3EB1-9400-496A-A647-293EED244FF4}" dt="2023-01-09T17:59:04.185" v="148" actId="255"/>
        <pc:sldMkLst>
          <pc:docMk/>
          <pc:sldMk cId="2326967004" sldId="259"/>
        </pc:sldMkLst>
        <pc:spChg chg="del mod">
          <ac:chgData name="Meia Copeland" userId="492d41b6-d912-4fc8-bc2c-3956082acbf7" providerId="ADAL" clId="{74DF3EB1-9400-496A-A647-293EED244FF4}" dt="2023-01-09T17:58:55.579" v="145" actId="478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74DF3EB1-9400-496A-A647-293EED244FF4}" dt="2023-01-09T17:58:34.133" v="141" actId="255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74DF3EB1-9400-496A-A647-293EED244FF4}" dt="2023-01-09T17:58:42.095" v="143" actId="1076"/>
          <ac:spMkLst>
            <pc:docMk/>
            <pc:sldMk cId="2326967004" sldId="259"/>
            <ac:spMk id="5" creationId="{3DFB53A6-A3C1-DF5C-0BF2-1E760514E689}"/>
          </ac:spMkLst>
        </pc:spChg>
        <pc:spChg chg="del">
          <ac:chgData name="Meia Copeland" userId="492d41b6-d912-4fc8-bc2c-3956082acbf7" providerId="ADAL" clId="{74DF3EB1-9400-496A-A647-293EED244FF4}" dt="2023-01-09T17:58:52.766" v="144" actId="478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74DF3EB1-9400-496A-A647-293EED244FF4}" dt="2023-01-09T17:59:04.185" v="148" actId="255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74DF3EB1-9400-496A-A647-293EED244FF4}" dt="2023-01-09T17:59:00.352" v="147" actId="1076"/>
          <ac:spMkLst>
            <pc:docMk/>
            <pc:sldMk cId="2326967004" sldId="259"/>
            <ac:spMk id="14" creationId="{62E9F9B4-BC00-FFD2-FB77-12A2A0CB9F30}"/>
          </ac:spMkLst>
        </pc:spChg>
        <pc:spChg chg="mod">
          <ac:chgData name="Meia Copeland" userId="492d41b6-d912-4fc8-bc2c-3956082acbf7" providerId="ADAL" clId="{74DF3EB1-9400-496A-A647-293EED244FF4}" dt="2023-01-09T17:58:30.421" v="140" actId="255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Talal Jaber" userId="S::talaljaber@cmail.carleton.ca::62dfd241-fdd5-4fba-9ee4-b1c379b7cf9d" providerId="AD" clId="Web-{F585D661-8ADC-4BB2-9F4B-ADC46F8DD875}"/>
    <pc:docChg chg="modSld">
      <pc:chgData name="Talal Jaber" userId="S::talaljaber@cmail.carleton.ca::62dfd241-fdd5-4fba-9ee4-b1c379b7cf9d" providerId="AD" clId="Web-{F585D661-8ADC-4BB2-9F4B-ADC46F8DD875}" dt="2022-11-07T19:26:22.341" v="95" actId="20577"/>
      <pc:docMkLst>
        <pc:docMk/>
      </pc:docMkLst>
      <pc:sldChg chg="modSp">
        <pc:chgData name="Talal Jaber" userId="S::talaljaber@cmail.carleton.ca::62dfd241-fdd5-4fba-9ee4-b1c379b7cf9d" providerId="AD" clId="Web-{F585D661-8ADC-4BB2-9F4B-ADC46F8DD875}" dt="2022-11-07T19:26:22.341" v="95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F585D661-8ADC-4BB2-9F4B-ADC46F8DD875}" dt="2022-11-07T19:26:22.341" v="95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8cf416dc-32ef-432f-9796-aabe3feaf08a" providerId="ADAL" clId="{F2CB4871-E696-5742-A6BA-5BB7D8FA5126}"/>
    <pc:docChg chg="modSld">
      <pc:chgData name="Shawaiz  Khan" userId="8cf416dc-32ef-432f-9796-aabe3feaf08a" providerId="ADAL" clId="{F2CB4871-E696-5742-A6BA-5BB7D8FA5126}" dt="2022-11-07T18:37:48.492" v="79" actId="20577"/>
      <pc:docMkLst>
        <pc:docMk/>
      </pc:docMkLst>
      <pc:sldChg chg="modSp">
        <pc:chgData name="Shawaiz  Khan" userId="8cf416dc-32ef-432f-9796-aabe3feaf08a" providerId="ADAL" clId="{F2CB4871-E696-5742-A6BA-5BB7D8FA5126}" dt="2022-11-07T18:37:48.492" v="7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F2CB4871-E696-5742-A6BA-5BB7D8FA5126}" dt="2022-11-07T18:37:48.492" v="7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Shawaiz  Khan" userId="S::shawaizkhan@cmail.carleton.ca::8cf416dc-32ef-432f-9796-aabe3feaf08a" providerId="AD" clId="Web-{DAA35050-019E-D9AF-D4C6-EDA9051FB138}"/>
    <pc:docChg chg="modSld">
      <pc:chgData name="Shawaiz  Khan" userId="S::shawaizkhan@cmail.carleton.ca::8cf416dc-32ef-432f-9796-aabe3feaf08a" providerId="AD" clId="Web-{DAA35050-019E-D9AF-D4C6-EDA9051FB138}" dt="2022-10-03T13:35:51.721" v="38" actId="20577"/>
      <pc:docMkLst>
        <pc:docMk/>
      </pc:docMkLst>
      <pc:sldChg chg="modSp">
        <pc:chgData name="Shawaiz  Khan" userId="S::shawaizkhan@cmail.carleton.ca::8cf416dc-32ef-432f-9796-aabe3feaf08a" providerId="AD" clId="Web-{DAA35050-019E-D9AF-D4C6-EDA9051FB138}" dt="2022-10-03T13:35:51.721" v="38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DAA35050-019E-D9AF-D4C6-EDA9051FB138}" dt="2022-10-03T13:35:51.721" v="3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DAA35050-019E-D9AF-D4C6-EDA9051FB138}" dt="2022-10-03T13:34:36.440" v="2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Ranishka Fernando" userId="20dbb160-aad1-410f-aeea-d9d0d5b00cd0" providerId="ADAL" clId="{BA0B3206-7130-48DE-A008-2B538742D546}"/>
    <pc:docChg chg="custSel addSld delSld modSld">
      <pc:chgData name="Ranishka Fernando" userId="20dbb160-aad1-410f-aeea-d9d0d5b00cd0" providerId="ADAL" clId="{BA0B3206-7130-48DE-A008-2B538742D546}" dt="2023-02-04T19:56:09.406" v="632" actId="47"/>
      <pc:docMkLst>
        <pc:docMk/>
      </pc:docMkLst>
      <pc:sldChg chg="modSp mod">
        <pc:chgData name="Ranishka Fernando" userId="20dbb160-aad1-410f-aeea-d9d0d5b00cd0" providerId="ADAL" clId="{BA0B3206-7130-48DE-A008-2B538742D546}" dt="2023-02-04T19:42:34.224" v="88" actId="20577"/>
        <pc:sldMkLst>
          <pc:docMk/>
          <pc:sldMk cId="3868325733" sldId="257"/>
        </pc:sldMkLst>
        <pc:spChg chg="mod">
          <ac:chgData name="Ranishka Fernando" userId="20dbb160-aad1-410f-aeea-d9d0d5b00cd0" providerId="ADAL" clId="{BA0B3206-7130-48DE-A008-2B538742D546}" dt="2023-02-04T19:42:04.036" v="5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Ranishka Fernando" userId="20dbb160-aad1-410f-aeea-d9d0d5b00cd0" providerId="ADAL" clId="{BA0B3206-7130-48DE-A008-2B538742D546}" dt="2023-02-04T19:42:13.447" v="52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Ranishka Fernando" userId="20dbb160-aad1-410f-aeea-d9d0d5b00cd0" providerId="ADAL" clId="{BA0B3206-7130-48DE-A008-2B538742D546}" dt="2023-02-04T19:42:34.224" v="88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 mod">
        <pc:chgData name="Ranishka Fernando" userId="20dbb160-aad1-410f-aeea-d9d0d5b00cd0" providerId="ADAL" clId="{BA0B3206-7130-48DE-A008-2B538742D546}" dt="2023-02-04T19:42:55.540" v="144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BA0B3206-7130-48DE-A008-2B538742D546}" dt="2023-02-04T19:42:55.540" v="144" actId="20577"/>
          <ac:spMkLst>
            <pc:docMk/>
            <pc:sldMk cId="2326967004" sldId="259"/>
            <ac:spMk id="4" creationId="{1234711D-FD9C-BE49-65F5-49F3485043FE}"/>
          </ac:spMkLst>
        </pc:spChg>
      </pc:sldChg>
      <pc:sldChg chg="addSp delSp modSp new mod">
        <pc:chgData name="Ranishka Fernando" userId="20dbb160-aad1-410f-aeea-d9d0d5b00cd0" providerId="ADAL" clId="{BA0B3206-7130-48DE-A008-2B538742D546}" dt="2023-02-04T19:55:58.368" v="631" actId="1076"/>
        <pc:sldMkLst>
          <pc:docMk/>
          <pc:sldMk cId="1418400450" sldId="260"/>
        </pc:sldMkLst>
        <pc:spChg chg="mod">
          <ac:chgData name="Ranishka Fernando" userId="20dbb160-aad1-410f-aeea-d9d0d5b00cd0" providerId="ADAL" clId="{BA0B3206-7130-48DE-A008-2B538742D546}" dt="2023-02-04T19:43:42.309" v="175" actId="20577"/>
          <ac:spMkLst>
            <pc:docMk/>
            <pc:sldMk cId="1418400450" sldId="260"/>
            <ac:spMk id="2" creationId="{41912727-02F0-CD68-B17B-C5D879AE1926}"/>
          </ac:spMkLst>
        </pc:spChg>
        <pc:spChg chg="mod">
          <ac:chgData name="Ranishka Fernando" userId="20dbb160-aad1-410f-aeea-d9d0d5b00cd0" providerId="ADAL" clId="{BA0B3206-7130-48DE-A008-2B538742D546}" dt="2023-02-04T19:53:09.870" v="557" actId="14100"/>
          <ac:spMkLst>
            <pc:docMk/>
            <pc:sldMk cId="1418400450" sldId="260"/>
            <ac:spMk id="3" creationId="{FB5C7E32-228A-99EB-B5E7-2125C77F2994}"/>
          </ac:spMkLst>
        </pc:spChg>
        <pc:spChg chg="del">
          <ac:chgData name="Ranishka Fernando" userId="20dbb160-aad1-410f-aeea-d9d0d5b00cd0" providerId="ADAL" clId="{BA0B3206-7130-48DE-A008-2B538742D546}" dt="2023-02-04T19:43:44.310" v="176" actId="22"/>
          <ac:spMkLst>
            <pc:docMk/>
            <pc:sldMk cId="1418400450" sldId="260"/>
            <ac:spMk id="4" creationId="{F859552B-675A-64E0-03A8-135AB0009C55}"/>
          </ac:spMkLst>
        </pc:spChg>
        <pc:spChg chg="mod">
          <ac:chgData name="Ranishka Fernando" userId="20dbb160-aad1-410f-aeea-d9d0d5b00cd0" providerId="ADAL" clId="{BA0B3206-7130-48DE-A008-2B538742D546}" dt="2023-02-04T19:53:30.410" v="564" actId="1076"/>
          <ac:spMkLst>
            <pc:docMk/>
            <pc:sldMk cId="1418400450" sldId="260"/>
            <ac:spMk id="5" creationId="{8DB93F46-95AF-9A57-7213-661CDE94B1DE}"/>
          </ac:spMkLst>
        </pc:spChg>
        <pc:spChg chg="del">
          <ac:chgData name="Ranishka Fernando" userId="20dbb160-aad1-410f-aeea-d9d0d5b00cd0" providerId="ADAL" clId="{BA0B3206-7130-48DE-A008-2B538742D546}" dt="2023-02-04T19:44:49.535" v="220" actId="3680"/>
          <ac:spMkLst>
            <pc:docMk/>
            <pc:sldMk cId="1418400450" sldId="260"/>
            <ac:spMk id="6" creationId="{8E1DC112-8C5D-B0F3-4087-2E43BFFE9DF4}"/>
          </ac:spMkLst>
        </pc:spChg>
        <pc:spChg chg="add del mod">
          <ac:chgData name="Ranishka Fernando" userId="20dbb160-aad1-410f-aeea-d9d0d5b00cd0" providerId="ADAL" clId="{BA0B3206-7130-48DE-A008-2B538742D546}" dt="2023-02-04T19:48:53.655" v="266"/>
          <ac:spMkLst>
            <pc:docMk/>
            <pc:sldMk cId="1418400450" sldId="260"/>
            <ac:spMk id="13" creationId="{73973798-2F9A-8DF7-0CAF-FB85EA6CEE31}"/>
          </ac:spMkLst>
        </pc:spChg>
        <pc:spChg chg="add del mod">
          <ac:chgData name="Ranishka Fernando" userId="20dbb160-aad1-410f-aeea-d9d0d5b00cd0" providerId="ADAL" clId="{BA0B3206-7130-48DE-A008-2B538742D546}" dt="2023-02-04T19:48:58.290" v="267"/>
          <ac:spMkLst>
            <pc:docMk/>
            <pc:sldMk cId="1418400450" sldId="260"/>
            <ac:spMk id="16" creationId="{B695AD69-F249-3C12-480C-2455DD0C8B7E}"/>
          </ac:spMkLst>
        </pc:spChg>
        <pc:spChg chg="add del mod">
          <ac:chgData name="Ranishka Fernando" userId="20dbb160-aad1-410f-aeea-d9d0d5b00cd0" providerId="ADAL" clId="{BA0B3206-7130-48DE-A008-2B538742D546}" dt="2023-02-04T19:49:02.753" v="268"/>
          <ac:spMkLst>
            <pc:docMk/>
            <pc:sldMk cId="1418400450" sldId="260"/>
            <ac:spMk id="17" creationId="{42F1DC3D-D342-ABB0-A39E-63F550693977}"/>
          </ac:spMkLst>
        </pc:spChg>
        <pc:spChg chg="add del mod">
          <ac:chgData name="Ranishka Fernando" userId="20dbb160-aad1-410f-aeea-d9d0d5b00cd0" providerId="ADAL" clId="{BA0B3206-7130-48DE-A008-2B538742D546}" dt="2023-02-04T19:49:08.585" v="269"/>
          <ac:spMkLst>
            <pc:docMk/>
            <pc:sldMk cId="1418400450" sldId="260"/>
            <ac:spMk id="18" creationId="{12F66DCD-2441-FBB2-79C0-3C748959E25F}"/>
          </ac:spMkLst>
        </pc:spChg>
        <pc:spChg chg="add mod">
          <ac:chgData name="Ranishka Fernando" userId="20dbb160-aad1-410f-aeea-d9d0d5b00cd0" providerId="ADAL" clId="{BA0B3206-7130-48DE-A008-2B538742D546}" dt="2023-02-04T19:55:38.573" v="625" actId="20577"/>
          <ac:spMkLst>
            <pc:docMk/>
            <pc:sldMk cId="1418400450" sldId="260"/>
            <ac:spMk id="21" creationId="{A483FF68-07E7-43B4-4F79-35191C6B24E1}"/>
          </ac:spMkLst>
        </pc:spChg>
        <pc:spChg chg="add mod">
          <ac:chgData name="Ranishka Fernando" userId="20dbb160-aad1-410f-aeea-d9d0d5b00cd0" providerId="ADAL" clId="{BA0B3206-7130-48DE-A008-2B538742D546}" dt="2023-02-04T19:55:34.670" v="624" actId="20577"/>
          <ac:spMkLst>
            <pc:docMk/>
            <pc:sldMk cId="1418400450" sldId="260"/>
            <ac:spMk id="23" creationId="{9D843EC3-7D6C-593A-0DBF-AD5834874572}"/>
          </ac:spMkLst>
        </pc:spChg>
        <pc:graphicFrameChg chg="add del mod ord modGraphic">
          <ac:chgData name="Ranishka Fernando" userId="20dbb160-aad1-410f-aeea-d9d0d5b00cd0" providerId="ADAL" clId="{BA0B3206-7130-48DE-A008-2B538742D546}" dt="2023-02-04T19:45:09.994" v="261" actId="478"/>
          <ac:graphicFrameMkLst>
            <pc:docMk/>
            <pc:sldMk cId="1418400450" sldId="260"/>
            <ac:graphicFrameMk id="11" creationId="{933C6D63-5BBC-03A2-19C7-9564018BD2A2}"/>
          </ac:graphicFrameMkLst>
        </pc:graphicFrameChg>
        <pc:picChg chg="add mod ord">
          <ac:chgData name="Ranishka Fernando" userId="20dbb160-aad1-410f-aeea-d9d0d5b00cd0" providerId="ADAL" clId="{BA0B3206-7130-48DE-A008-2B538742D546}" dt="2023-02-04T19:53:12.419" v="558" actId="1076"/>
          <ac:picMkLst>
            <pc:docMk/>
            <pc:sldMk cId="1418400450" sldId="260"/>
            <ac:picMk id="8" creationId="{92260EE2-E9FC-D9EC-7D33-4360AD674E7A}"/>
          </ac:picMkLst>
        </pc:picChg>
        <pc:picChg chg="add mod">
          <ac:chgData name="Ranishka Fernando" userId="20dbb160-aad1-410f-aeea-d9d0d5b00cd0" providerId="ADAL" clId="{BA0B3206-7130-48DE-A008-2B538742D546}" dt="2023-02-04T19:53:14.132" v="559" actId="1076"/>
          <ac:picMkLst>
            <pc:docMk/>
            <pc:sldMk cId="1418400450" sldId="260"/>
            <ac:picMk id="15" creationId="{126D1B89-AF8B-2D49-7615-10083610EBE4}"/>
          </ac:picMkLst>
        </pc:picChg>
        <pc:picChg chg="add mod">
          <ac:chgData name="Ranishka Fernando" userId="20dbb160-aad1-410f-aeea-d9d0d5b00cd0" providerId="ADAL" clId="{BA0B3206-7130-48DE-A008-2B538742D546}" dt="2023-02-04T19:53:42.467" v="568" actId="1076"/>
          <ac:picMkLst>
            <pc:docMk/>
            <pc:sldMk cId="1418400450" sldId="260"/>
            <ac:picMk id="20" creationId="{90FAC942-0C3A-66D2-70AB-6DAAB29F8C08}"/>
          </ac:picMkLst>
        </pc:picChg>
        <pc:picChg chg="add mod">
          <ac:chgData name="Ranishka Fernando" userId="20dbb160-aad1-410f-aeea-d9d0d5b00cd0" providerId="ADAL" clId="{BA0B3206-7130-48DE-A008-2B538742D546}" dt="2023-02-04T19:53:33.728" v="566" actId="14100"/>
          <ac:picMkLst>
            <pc:docMk/>
            <pc:sldMk cId="1418400450" sldId="260"/>
            <ac:picMk id="1032" creationId="{14C84D1A-9BC7-5731-3364-699EB5250C57}"/>
          </ac:picMkLst>
        </pc:picChg>
        <pc:picChg chg="add mod">
          <ac:chgData name="Ranishka Fernando" userId="20dbb160-aad1-410f-aeea-d9d0d5b00cd0" providerId="ADAL" clId="{BA0B3206-7130-48DE-A008-2B538742D546}" dt="2023-02-04T19:55:58.368" v="631" actId="1076"/>
          <ac:picMkLst>
            <pc:docMk/>
            <pc:sldMk cId="1418400450" sldId="260"/>
            <ac:picMk id="1034" creationId="{D726B1D0-7607-2E7C-C17F-514B4268631B}"/>
          </ac:picMkLst>
        </pc:picChg>
      </pc:sldChg>
      <pc:sldChg chg="addSp delSp modSp new del mod">
        <pc:chgData name="Ranishka Fernando" userId="20dbb160-aad1-410f-aeea-d9d0d5b00cd0" providerId="ADAL" clId="{BA0B3206-7130-48DE-A008-2B538742D546}" dt="2023-02-04T19:56:09.406" v="632" actId="47"/>
        <pc:sldMkLst>
          <pc:docMk/>
          <pc:sldMk cId="1568958347" sldId="261"/>
        </pc:sldMkLst>
        <pc:spChg chg="mod">
          <ac:chgData name="Ranishka Fernando" userId="20dbb160-aad1-410f-aeea-d9d0d5b00cd0" providerId="ADAL" clId="{BA0B3206-7130-48DE-A008-2B538742D546}" dt="2023-02-04T19:51:22.140" v="361" actId="6549"/>
          <ac:spMkLst>
            <pc:docMk/>
            <pc:sldMk cId="1568958347" sldId="261"/>
            <ac:spMk id="2" creationId="{7F05CF52-9BDF-7E1C-1366-A161E65C5246}"/>
          </ac:spMkLst>
        </pc:spChg>
        <pc:spChg chg="del">
          <ac:chgData name="Ranishka Fernando" userId="20dbb160-aad1-410f-aeea-d9d0d5b00cd0" providerId="ADAL" clId="{BA0B3206-7130-48DE-A008-2B538742D546}" dt="2023-02-04T19:51:33.287" v="362" actId="22"/>
          <ac:spMkLst>
            <pc:docMk/>
            <pc:sldMk cId="1568958347" sldId="261"/>
            <ac:spMk id="4" creationId="{97746D1A-9FE2-D3D0-E033-0FF8A534E83F}"/>
          </ac:spMkLst>
        </pc:spChg>
        <pc:spChg chg="add del mod">
          <ac:chgData name="Ranishka Fernando" userId="20dbb160-aad1-410f-aeea-d9d0d5b00cd0" providerId="ADAL" clId="{BA0B3206-7130-48DE-A008-2B538742D546}" dt="2023-02-04T19:52:40.233" v="553" actId="20577"/>
          <ac:spMkLst>
            <pc:docMk/>
            <pc:sldMk cId="1568958347" sldId="261"/>
            <ac:spMk id="10" creationId="{03AC56A0-9792-F765-67EC-C2C00A171999}"/>
          </ac:spMkLst>
        </pc:spChg>
        <pc:picChg chg="add del mod ord">
          <ac:chgData name="Ranishka Fernando" userId="20dbb160-aad1-410f-aeea-d9d0d5b00cd0" providerId="ADAL" clId="{BA0B3206-7130-48DE-A008-2B538742D546}" dt="2023-02-04T19:51:34.236" v="363" actId="21"/>
          <ac:picMkLst>
            <pc:docMk/>
            <pc:sldMk cId="1568958347" sldId="261"/>
            <ac:picMk id="8" creationId="{CFE77004-524E-D109-B89D-335C7F81A6F2}"/>
          </ac:picMkLst>
        </pc:picChg>
        <pc:picChg chg="add del mod">
          <ac:chgData name="Ranishka Fernando" userId="20dbb160-aad1-410f-aeea-d9d0d5b00cd0" providerId="ADAL" clId="{BA0B3206-7130-48DE-A008-2B538742D546}" dt="2023-02-04T19:51:35.930" v="365"/>
          <ac:picMkLst>
            <pc:docMk/>
            <pc:sldMk cId="1568958347" sldId="261"/>
            <ac:picMk id="11" creationId="{74021A85-5612-B11F-1512-512F87978524}"/>
          </ac:picMkLst>
        </pc:picChg>
      </pc:sldChg>
    </pc:docChg>
  </pc:docChgLst>
  <pc:docChgLst>
    <pc:chgData name="Ranishka Fernando" userId="20dbb160-aad1-410f-aeea-d9d0d5b00cd0" providerId="ADAL" clId="{F0CECB04-BCC8-49B7-AE7D-FADE0E5BC02E}"/>
    <pc:docChg chg="custSel modSld">
      <pc:chgData name="Ranishka Fernando" userId="20dbb160-aad1-410f-aeea-d9d0d5b00cd0" providerId="ADAL" clId="{F0CECB04-BCC8-49B7-AE7D-FADE0E5BC02E}" dt="2022-11-14T17:36:41.704" v="126" actId="313"/>
      <pc:docMkLst>
        <pc:docMk/>
      </pc:docMkLst>
      <pc:sldChg chg="modSp mod">
        <pc:chgData name="Ranishka Fernando" userId="20dbb160-aad1-410f-aeea-d9d0d5b00cd0" providerId="ADAL" clId="{F0CECB04-BCC8-49B7-AE7D-FADE0E5BC02E}" dt="2022-11-14T17:36:41.704" v="126" actId="313"/>
        <pc:sldMkLst>
          <pc:docMk/>
          <pc:sldMk cId="2326967004" sldId="259"/>
        </pc:sldMkLst>
        <pc:spChg chg="mod">
          <ac:chgData name="Ranishka Fernando" userId="20dbb160-aad1-410f-aeea-d9d0d5b00cd0" providerId="ADAL" clId="{F0CECB04-BCC8-49B7-AE7D-FADE0E5BC02E}" dt="2022-11-14T17:36:41.704" v="126" actId="313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Marwan Zeyada" userId="S::marwanzeyada@cmail.carleton.ca::7678cca7-e273-4965-bd3a-e5917e156125" providerId="AD" clId="Web-{F7F4E04B-911D-48A8-B5CA-148339FEEF5D}"/>
    <pc:docChg chg="addSld modSld">
      <pc:chgData name="Marwan Zeyada" userId="S::marwanzeyada@cmail.carleton.ca::7678cca7-e273-4965-bd3a-e5917e156125" providerId="AD" clId="Web-{F7F4E04B-911D-48A8-B5CA-148339FEEF5D}" dt="2022-10-17T17:36:49.433" v="335"/>
      <pc:docMkLst>
        <pc:docMk/>
      </pc:docMkLst>
      <pc:sldChg chg="modSp">
        <pc:chgData name="Marwan Zeyada" userId="S::marwanzeyada@cmail.carleton.ca::7678cca7-e273-4965-bd3a-e5917e156125" providerId="AD" clId="Web-{F7F4E04B-911D-48A8-B5CA-148339FEEF5D}" dt="2022-10-17T17:30:44.363" v="293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F7F4E04B-911D-48A8-B5CA-148339FEEF5D}" dt="2022-10-17T17:30:11.409" v="286" actId="20577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44.363" v="293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21.831" v="291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15.816" v="288" actId="1076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6:24.545" v="124" actId="20577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arwan Zeyada" userId="S::marwanzeyada@cmail.carleton.ca::7678cca7-e273-4965-bd3a-e5917e156125" providerId="AD" clId="Web-{F7F4E04B-911D-48A8-B5CA-148339FEEF5D}" dt="2022-10-17T17:30:24.003" v="292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delSp modSp new">
        <pc:chgData name="Marwan Zeyada" userId="S::marwanzeyada@cmail.carleton.ca::7678cca7-e273-4965-bd3a-e5917e156125" providerId="AD" clId="Web-{F7F4E04B-911D-48A8-B5CA-148339FEEF5D}" dt="2022-10-17T17:36:49.433" v="335"/>
        <pc:sldMkLst>
          <pc:docMk/>
          <pc:sldMk cId="2360303099" sldId="260"/>
        </pc:sldMkLst>
        <pc:spChg chg="mod">
          <ac:chgData name="Marwan Zeyada" userId="S::marwanzeyada@cmail.carleton.ca::7678cca7-e273-4965-bd3a-e5917e156125" providerId="AD" clId="Web-{F7F4E04B-911D-48A8-B5CA-148339FEEF5D}" dt="2022-10-17T17:31:31.926" v="313" actId="20577"/>
          <ac:spMkLst>
            <pc:docMk/>
            <pc:sldMk cId="2360303099" sldId="260"/>
            <ac:spMk id="2" creationId="{E3AAEDE8-FDC9-2098-F3FB-AA473A02AAB7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19.891" v="156" actId="20577"/>
          <ac:spMkLst>
            <pc:docMk/>
            <pc:sldMk cId="2360303099" sldId="260"/>
            <ac:spMk id="3" creationId="{6406FED1-19CA-5C27-9A5C-A452837EF452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29.954" v="174"/>
          <ac:spMkLst>
            <pc:docMk/>
            <pc:sldMk cId="2360303099" sldId="260"/>
            <ac:spMk id="4" creationId="{ED23CDD9-99CF-5022-DD40-A3C88A054DE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23.938" v="171" actId="20577"/>
          <ac:spMkLst>
            <pc:docMk/>
            <pc:sldMk cId="2360303099" sldId="260"/>
            <ac:spMk id="5" creationId="{34F3D920-2DD8-A8EE-D6BD-B3C9B98B8E80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32.063" v="175"/>
          <ac:spMkLst>
            <pc:docMk/>
            <pc:sldMk cId="2360303099" sldId="260"/>
            <ac:spMk id="6" creationId="{B392EB23-FB02-3AF2-F749-E27C9B171827}"/>
          </ac:spMkLst>
        </pc:spChg>
        <pc:spChg chg="add mod">
          <ac:chgData name="Marwan Zeyada" userId="S::marwanzeyada@cmail.carleton.ca::7678cca7-e273-4965-bd3a-e5917e156125" providerId="AD" clId="Web-{F7F4E04B-911D-48A8-B5CA-148339FEEF5D}" dt="2022-10-17T17:35:53.807" v="316" actId="1076"/>
          <ac:spMkLst>
            <pc:docMk/>
            <pc:sldMk cId="2360303099" sldId="260"/>
            <ac:spMk id="9" creationId="{6BF51C7A-B8DB-4E2A-3CB5-4337C9D00217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33.042" v="333"/>
          <ac:spMkLst>
            <pc:docMk/>
            <pc:sldMk cId="2360303099" sldId="260"/>
            <ac:spMk id="10" creationId="{A3890159-67F4-2DD1-A1E0-F5E5439DCC75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49.433" v="335"/>
          <ac:spMkLst>
            <pc:docMk/>
            <pc:sldMk cId="2360303099" sldId="260"/>
            <ac:spMk id="11" creationId="{1A18822A-5254-E47C-A9D5-A12C58EACDCD}"/>
          </ac:spMkLst>
        </pc:spChg>
        <pc:picChg chg="add mod ord">
          <ac:chgData name="Marwan Zeyada" userId="S::marwanzeyada@cmail.carleton.ca::7678cca7-e273-4965-bd3a-e5917e156125" providerId="AD" clId="Web-{F7F4E04B-911D-48A8-B5CA-148339FEEF5D}" dt="2022-10-17T17:28:29.954" v="174"/>
          <ac:picMkLst>
            <pc:docMk/>
            <pc:sldMk cId="2360303099" sldId="260"/>
            <ac:picMk id="7" creationId="{675F1C20-919A-47CC-DB19-7E0D984D5818}"/>
          </ac:picMkLst>
        </pc:picChg>
        <pc:picChg chg="add mod ord">
          <ac:chgData name="Marwan Zeyada" userId="S::marwanzeyada@cmail.carleton.ca::7678cca7-e273-4965-bd3a-e5917e156125" providerId="AD" clId="Web-{F7F4E04B-911D-48A8-B5CA-148339FEEF5D}" dt="2022-10-17T17:28:32.063" v="175"/>
          <ac:picMkLst>
            <pc:docMk/>
            <pc:sldMk cId="2360303099" sldId="260"/>
            <ac:picMk id="8" creationId="{9BABC883-1585-534C-B369-2CB8DB76F868}"/>
          </ac:picMkLst>
        </pc:picChg>
      </pc:sldChg>
    </pc:docChg>
  </pc:docChgLst>
  <pc:docChgLst>
    <pc:chgData name="Shawaiz  Khan" userId="S::shawaizkhan@cmail.carleton.ca::8cf416dc-32ef-432f-9796-aabe3feaf08a" providerId="AD" clId="Web-{FD1674F9-5C97-8CC1-C0D5-97AE5D0882DF}"/>
    <pc:docChg chg="modSld">
      <pc:chgData name="Shawaiz  Khan" userId="S::shawaizkhan@cmail.carleton.ca::8cf416dc-32ef-432f-9796-aabe3feaf08a" providerId="AD" clId="Web-{FD1674F9-5C97-8CC1-C0D5-97AE5D0882DF}" dt="2022-10-03T16:43:37.198" v="98" actId="1076"/>
      <pc:docMkLst>
        <pc:docMk/>
      </pc:docMkLst>
      <pc:sldChg chg="modSp">
        <pc:chgData name="Shawaiz  Khan" userId="S::shawaizkhan@cmail.carleton.ca::8cf416dc-32ef-432f-9796-aabe3feaf08a" providerId="AD" clId="Web-{FD1674F9-5C97-8CC1-C0D5-97AE5D0882DF}" dt="2022-10-03T16:32:04.309" v="5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FD1674F9-5C97-8CC1-C0D5-97AE5D0882DF}" dt="2022-10-03T16:31:23.652" v="4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25:20.488" v="45" actId="2057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32:04.309" v="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">
        <pc:chgData name="Shawaiz  Khan" userId="S::shawaizkhan@cmail.carleton.ca::8cf416dc-32ef-432f-9796-aabe3feaf08a" providerId="AD" clId="Web-{FD1674F9-5C97-8CC1-C0D5-97AE5D0882DF}" dt="2022-10-03T16:43:37.198" v="98" actId="1076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FD1674F9-5C97-8CC1-C0D5-97AE5D0882DF}" dt="2022-10-03T16:41:50.571" v="68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42:05.993" v="71"/>
          <ac:spMkLst>
            <pc:docMk/>
            <pc:sldMk cId="2724652159" sldId="258"/>
            <ac:spMk id="3" creationId="{C440C9B1-E79C-8DE4-C3DC-8D14109F47D9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21:44.655" v="9"/>
          <ac:spMkLst>
            <pc:docMk/>
            <pc:sldMk cId="2724652159" sldId="258"/>
            <ac:spMk id="4" creationId="{6B631C30-5B11-BD52-B275-2416458B2A46}"/>
          </ac:spMkLst>
        </pc:spChg>
        <pc:spChg chg="add del mod">
          <ac:chgData name="Shawaiz  Khan" userId="S::shawaizkhan@cmail.carleton.ca::8cf416dc-32ef-432f-9796-aabe3feaf08a" providerId="AD" clId="Web-{FD1674F9-5C97-8CC1-C0D5-97AE5D0882DF}" dt="2022-10-03T16:43:23.963" v="90"/>
          <ac:spMkLst>
            <pc:docMk/>
            <pc:sldMk cId="2724652159" sldId="258"/>
            <ac:spMk id="6" creationId="{9D806EBE-3D68-2275-639F-E7827A15E4D6}"/>
          </ac:spMkLst>
        </pc:spChg>
        <pc:spChg chg="add mod">
          <ac:chgData name="Shawaiz  Khan" userId="S::shawaizkhan@cmail.carleton.ca::8cf416dc-32ef-432f-9796-aabe3feaf08a" providerId="AD" clId="Web-{FD1674F9-5C97-8CC1-C0D5-97AE5D0882DF}" dt="2022-10-03T16:43:28.901" v="97" actId="20577"/>
          <ac:spMkLst>
            <pc:docMk/>
            <pc:sldMk cId="2724652159" sldId="258"/>
            <ac:spMk id="9" creationId="{50E8FB9B-CA24-4426-0A38-9F7D50FA4902}"/>
          </ac:spMkLst>
        </pc:spChg>
        <pc:picChg chg="del">
          <ac:chgData name="Shawaiz  Khan" userId="S::shawaizkhan@cmail.carleton.ca::8cf416dc-32ef-432f-9796-aabe3feaf08a" providerId="AD" clId="Web-{FD1674F9-5C97-8CC1-C0D5-97AE5D0882DF}" dt="2022-10-03T16:42:02.962" v="70"/>
          <ac:picMkLst>
            <pc:docMk/>
            <pc:sldMk cId="2724652159" sldId="258"/>
            <ac:picMk id="8" creationId="{9131DCF5-AAB5-AA62-7CD8-C0EAC48624B0}"/>
          </ac:picMkLst>
        </pc:picChg>
        <pc:picChg chg="mod">
          <ac:chgData name="Shawaiz  Khan" userId="S::shawaizkhan@cmail.carleton.ca::8cf416dc-32ef-432f-9796-aabe3feaf08a" providerId="AD" clId="Web-{FD1674F9-5C97-8CC1-C0D5-97AE5D0882DF}" dt="2022-10-03T16:43:37.198" v="9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7F1-8EF9-4669-BB6E-80567C4ED144}" type="datetimeFigureOut"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829-2953-40CF-9F8D-4C31CEC47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C7398-3DC0-4FF5-A639-9CDE77925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A brushstroke">
            <a:extLst>
              <a:ext uri="{FF2B5EF4-FFF2-40B4-BE49-F238E27FC236}">
                <a16:creationId xmlns:a16="http://schemas.microsoft.com/office/drawing/2014/main" id="{BE41BA53-8208-14B3-15A2-DD4828A01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27781" y="1609804"/>
            <a:ext cx="5588000" cy="4103496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9131DCF5-AAB5-AA62-7CD8-C0EAC4862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0" y="1302324"/>
            <a:ext cx="5555676" cy="5555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78EF1-07AA-CB02-9403-EDFF597F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w Cen MT"/>
              </a:rPr>
              <a:t>Progress Meeting – Feb. 5,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C9B1-E79C-8DE4-C3DC-8D14109F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9515"/>
            <a:ext cx="5157787" cy="823912"/>
          </a:xfrm>
        </p:spPr>
        <p:txBody>
          <a:bodyPr/>
          <a:lstStyle/>
          <a:p>
            <a:r>
              <a:rPr lang="en-US">
                <a:latin typeface="Avenir Next LT Pro" panose="020B0504020202020204" pitchFamily="34" charset="0"/>
              </a:rPr>
              <a:t>Past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1C30-5B11-BD52-B275-2416458B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73427"/>
            <a:ext cx="447459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venir Next LT Pro"/>
              </a:rPr>
              <a:t>Simulation experiments</a:t>
            </a:r>
          </a:p>
          <a:p>
            <a:r>
              <a:rPr lang="en-US" dirty="0">
                <a:latin typeface="Avenir Next LT Pro"/>
              </a:rPr>
              <a:t>Assembly</a:t>
            </a:r>
          </a:p>
          <a:p>
            <a:r>
              <a:rPr lang="en-US" dirty="0">
                <a:latin typeface="Avenir Next LT Pro"/>
              </a:rPr>
              <a:t>Further software dev.</a:t>
            </a: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1B3769-4E16-7DD6-7DD5-C46B39F1064A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97DE05-86D5-579E-F3F4-9983212936C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76564A-AD60-969E-6418-B805B0DED6C2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8B2BF0-96CE-D291-3560-307658385600}"/>
              </a:ext>
            </a:extLst>
          </p:cNvPr>
          <p:cNvSpPr txBox="1">
            <a:spLocks/>
          </p:cNvSpPr>
          <p:nvPr/>
        </p:nvSpPr>
        <p:spPr>
          <a:xfrm>
            <a:off x="6108463" y="144951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Coming week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3EEC38B-94E7-CCA0-D60D-9104499271C7}"/>
              </a:ext>
            </a:extLst>
          </p:cNvPr>
          <p:cNvSpPr txBox="1">
            <a:spLocks/>
          </p:cNvSpPr>
          <p:nvPr/>
        </p:nvSpPr>
        <p:spPr>
          <a:xfrm>
            <a:off x="5970502" y="227342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venir Next LT Pro"/>
              </a:rPr>
              <a:t>Order required sensors</a:t>
            </a:r>
          </a:p>
          <a:p>
            <a:r>
              <a:rPr lang="en-US" dirty="0">
                <a:latin typeface="Avenir Next LT Pro"/>
              </a:rPr>
              <a:t>Simulation experiments</a:t>
            </a:r>
          </a:p>
          <a:p>
            <a:r>
              <a:rPr lang="en-US" dirty="0">
                <a:latin typeface="Avenir Next LT Pro"/>
              </a:rPr>
              <a:t>Assembly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2727-02F0-CD68-B17B-C5D879AE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Measuring Linear Displacement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7E32-228A-99EB-B5E7-2125C77F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222293"/>
            <a:ext cx="3369628" cy="823912"/>
          </a:xfrm>
        </p:spPr>
        <p:txBody>
          <a:bodyPr>
            <a:normAutofit/>
          </a:bodyPr>
          <a:lstStyle/>
          <a:p>
            <a:r>
              <a:rPr lang="en-CA" sz="1600" dirty="0" err="1"/>
              <a:t>Eddylab</a:t>
            </a:r>
            <a:r>
              <a:rPr lang="en-CA" sz="1600" dirty="0"/>
              <a:t> – Cylindrical distance sensor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260EE2-E9FC-D9EC-7D33-4360AD674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4454" y="2111756"/>
            <a:ext cx="2634488" cy="26344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93F46-95AF-9A57-7213-661CDE94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667" y="1251379"/>
            <a:ext cx="3584094" cy="823912"/>
          </a:xfrm>
        </p:spPr>
        <p:txBody>
          <a:bodyPr>
            <a:normAutofit/>
          </a:bodyPr>
          <a:lstStyle/>
          <a:p>
            <a:r>
              <a:rPr lang="en-CA" sz="1600" dirty="0"/>
              <a:t>SMT Linear Displacement Sensor - $295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89-AF8B-2D49-7615-10083610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62" y="4775799"/>
            <a:ext cx="2191272" cy="171981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C84D1A-9BC7-5731-3364-699EB5250C5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99" y="2178313"/>
            <a:ext cx="2903389" cy="2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FAC942-0C3A-66D2-70AB-6DAAB29F8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184" y="4592078"/>
            <a:ext cx="2153617" cy="2087258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483FF68-07E7-43B4-4F79-35191C6B24E1}"/>
              </a:ext>
            </a:extLst>
          </p:cNvPr>
          <p:cNvSpPr txBox="1">
            <a:spLocks/>
          </p:cNvSpPr>
          <p:nvPr/>
        </p:nvSpPr>
        <p:spPr>
          <a:xfrm>
            <a:off x="7985761" y="1222293"/>
            <a:ext cx="358409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 dirty="0"/>
              <a:t>Strain Gauge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843EC3-7D6C-593A-0DBF-AD5834874572}"/>
              </a:ext>
            </a:extLst>
          </p:cNvPr>
          <p:cNvSpPr txBox="1"/>
          <p:nvPr/>
        </p:nvSpPr>
        <p:spPr>
          <a:xfrm>
            <a:off x="8436864" y="4676993"/>
            <a:ext cx="34594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Surface applied must be smooth or results can be misinterpreted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Cannot measure multi-direction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Performance affected by humidity, temperature and other external factors</a:t>
            </a:r>
          </a:p>
        </p:txBody>
      </p:sp>
      <p:pic>
        <p:nvPicPr>
          <p:cNvPr id="1034" name="Picture 10" descr="What is a Strain Gauge and How Does it Work? • Michigan Scientific">
            <a:extLst>
              <a:ext uri="{FF2B5EF4-FFF2-40B4-BE49-F238E27FC236}">
                <a16:creationId xmlns:a16="http://schemas.microsoft.com/office/drawing/2014/main" id="{D726B1D0-7607-2E7C-C17F-514B42686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2"/>
          <a:stretch/>
        </p:blipFill>
        <p:spPr bwMode="auto">
          <a:xfrm>
            <a:off x="7985761" y="2334096"/>
            <a:ext cx="3964288" cy="194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D448D9-827E-C28D-B5F7-805963AE71E2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E50C55-3E73-6218-6B21-0BC2E254C99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DC77E8-0197-61A0-94EE-3A5517B5CD90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CA2684-867A-71E6-D6D3-C47C46BF843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w Cen MT"/>
              </a:rPr>
              <a:t>What has everyone been working on?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47574-4738-CD96-77AD-9A6DE30B8988}"/>
              </a:ext>
            </a:extLst>
          </p:cNvPr>
          <p:cNvSpPr txBox="1">
            <a:spLocks/>
          </p:cNvSpPr>
          <p:nvPr/>
        </p:nvSpPr>
        <p:spPr>
          <a:xfrm>
            <a:off x="839788" y="1449515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Meia Copeland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35F650-4161-FC87-D8DB-8A5D93A44EE7}"/>
              </a:ext>
            </a:extLst>
          </p:cNvPr>
          <p:cNvSpPr txBox="1">
            <a:spLocks/>
          </p:cNvSpPr>
          <p:nvPr/>
        </p:nvSpPr>
        <p:spPr>
          <a:xfrm>
            <a:off x="762624" y="1992891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250">
              <a:latin typeface="Avenir Next LT Pro"/>
              <a:ea typeface="+mn-lt"/>
              <a:cs typeface="+mn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C708F-C4C2-7EDD-4024-21D929223882}"/>
              </a:ext>
            </a:extLst>
          </p:cNvPr>
          <p:cNvSpPr txBox="1">
            <a:spLocks/>
          </p:cNvSpPr>
          <p:nvPr/>
        </p:nvSpPr>
        <p:spPr>
          <a:xfrm>
            <a:off x="839788" y="3131532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err="1">
                <a:latin typeface="Avenir Next LT Pro"/>
              </a:rPr>
              <a:t>Shawaiz</a:t>
            </a:r>
            <a:r>
              <a:rPr lang="en-US" sz="2000" b="1">
                <a:latin typeface="Avenir Next LT Pro"/>
              </a:rPr>
              <a:t> Khan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608BC-0955-C13F-F689-806B83F236B9}"/>
              </a:ext>
            </a:extLst>
          </p:cNvPr>
          <p:cNvSpPr txBox="1">
            <a:spLocks/>
          </p:cNvSpPr>
          <p:nvPr/>
        </p:nvSpPr>
        <p:spPr>
          <a:xfrm>
            <a:off x="839788" y="5127072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/>
              </a:rPr>
              <a:t>Marwan Zeyada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FB8E6-F1D5-AE40-4FB4-A900E0063BC4}"/>
              </a:ext>
            </a:extLst>
          </p:cNvPr>
          <p:cNvSpPr txBox="1">
            <a:spLocks/>
          </p:cNvSpPr>
          <p:nvPr/>
        </p:nvSpPr>
        <p:spPr>
          <a:xfrm>
            <a:off x="839788" y="567837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UI Code Cleanup and Commenting</a:t>
            </a:r>
            <a:endParaRPr lang="en-US" sz="1600">
              <a:latin typeface="Avenir Next LT Pro" panose="020B0504020202020204" pitchFamily="34" charset="0"/>
              <a:cs typeface="Calibri"/>
            </a:endParaRPr>
          </a:p>
          <a:p>
            <a:r>
              <a:rPr lang="en-US" sz="1600">
                <a:latin typeface="Avenir Next LT Pro"/>
                <a:cs typeface="Calibri"/>
              </a:rPr>
              <a:t>Preparing the UI for additional features</a:t>
            </a:r>
            <a:endParaRPr lang="en-US" sz="1600">
              <a:latin typeface="Avenir Next LT Pro" panose="020B0504020202020204" pitchFamily="34" charset="0"/>
              <a:cs typeface="Calibri"/>
            </a:endParaRPr>
          </a:p>
          <a:p>
            <a:endParaRPr lang="en-US" sz="1600">
              <a:latin typeface="Avenir Next LT Pro" panose="020B05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9BC6055-C6D3-99EE-449A-03421D4C44F0}"/>
              </a:ext>
            </a:extLst>
          </p:cNvPr>
          <p:cNvSpPr txBox="1">
            <a:spLocks/>
          </p:cNvSpPr>
          <p:nvPr/>
        </p:nvSpPr>
        <p:spPr>
          <a:xfrm>
            <a:off x="6272037" y="1441590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Talal Jaber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33F6AD-FBE2-F161-ACDC-D2A63367642B}"/>
              </a:ext>
            </a:extLst>
          </p:cNvPr>
          <p:cNvSpPr txBox="1">
            <a:spLocks/>
          </p:cNvSpPr>
          <p:nvPr/>
        </p:nvSpPr>
        <p:spPr>
          <a:xfrm>
            <a:off x="6297614" y="2000816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venir Next LT Pro" panose="020B05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BD6854B-111C-31DE-E096-1BA080042BEC}"/>
              </a:ext>
            </a:extLst>
          </p:cNvPr>
          <p:cNvSpPr txBox="1">
            <a:spLocks/>
          </p:cNvSpPr>
          <p:nvPr/>
        </p:nvSpPr>
        <p:spPr>
          <a:xfrm>
            <a:off x="6297614" y="342598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Ranishka Fernando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0AD1DF7-2EC7-D1CD-358B-DC5F611CC811}"/>
              </a:ext>
            </a:extLst>
          </p:cNvPr>
          <p:cNvSpPr txBox="1">
            <a:spLocks/>
          </p:cNvSpPr>
          <p:nvPr/>
        </p:nvSpPr>
        <p:spPr>
          <a:xfrm>
            <a:off x="6297614" y="397728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50">
                <a:latin typeface="Avenir Next LT Pro" panose="020B0504020202020204" pitchFamily="34" charset="0"/>
                <a:cs typeface="Calibri"/>
              </a:rPr>
              <a:t> 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endParaRPr lang="en-US" sz="125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25F3BE8-605D-6AF1-CF52-B3C91C0B157E}"/>
              </a:ext>
            </a:extLst>
          </p:cNvPr>
          <p:cNvSpPr txBox="1">
            <a:spLocks/>
          </p:cNvSpPr>
          <p:nvPr/>
        </p:nvSpPr>
        <p:spPr>
          <a:xfrm>
            <a:off x="6297614" y="2036717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711D-FD9C-BE49-65F5-49F3485043FE}"/>
              </a:ext>
            </a:extLst>
          </p:cNvPr>
          <p:cNvSpPr txBox="1">
            <a:spLocks/>
          </p:cNvSpPr>
          <p:nvPr/>
        </p:nvSpPr>
        <p:spPr>
          <a:xfrm>
            <a:off x="6297614" y="4086265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Avenir Next LT Pro"/>
                <a:ea typeface="+mn-lt"/>
                <a:cs typeface="+mn-lt"/>
              </a:rPr>
              <a:t>3D modelling – Flexure re-design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venir Next LT Pro"/>
                <a:ea typeface="+mn-lt"/>
                <a:cs typeface="+mn-lt"/>
              </a:rPr>
              <a:t>Research on displacement sensors and their limitations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FB53A6-A3C1-DF5C-0BF2-1E760514E689}"/>
              </a:ext>
            </a:extLst>
          </p:cNvPr>
          <p:cNvSpPr txBox="1">
            <a:spLocks/>
          </p:cNvSpPr>
          <p:nvPr/>
        </p:nvSpPr>
        <p:spPr>
          <a:xfrm>
            <a:off x="839788" y="2006218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Flexure redesign and simulation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Assembly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2E9F9B4-BC00-FFD2-FB77-12A2A0CB9F30}"/>
              </a:ext>
            </a:extLst>
          </p:cNvPr>
          <p:cNvSpPr txBox="1">
            <a:spLocks/>
          </p:cNvSpPr>
          <p:nvPr/>
        </p:nvSpPr>
        <p:spPr>
          <a:xfrm>
            <a:off x="850252" y="3749275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latin typeface="Avenir Next LT Pro"/>
              <a:ea typeface="+mn-lt"/>
              <a:cs typeface="+mn-lt"/>
            </a:endParaRPr>
          </a:p>
          <a:p>
            <a:endParaRPr lang="en-US" sz="1600">
              <a:latin typeface="Avenir Next LT Pro"/>
              <a:ea typeface="+mn-lt"/>
              <a:cs typeface="+mn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F473CDB-F303-A1E2-A937-3B874D95153E}"/>
              </a:ext>
            </a:extLst>
          </p:cNvPr>
          <p:cNvSpPr txBox="1">
            <a:spLocks/>
          </p:cNvSpPr>
          <p:nvPr/>
        </p:nvSpPr>
        <p:spPr>
          <a:xfrm>
            <a:off x="839788" y="3788217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Code optimization</a:t>
            </a:r>
            <a:endParaRPr lang="en-US" sz="1600">
              <a:latin typeface="Avenir Next LT Pro" panose="020B0504020202020204" pitchFamily="34" charset="0"/>
              <a:ea typeface="+mn-lt"/>
              <a:cs typeface="+mn-lt"/>
            </a:endParaRPr>
          </a:p>
          <a:p>
            <a:r>
              <a:rPr lang="en-US" sz="1600">
                <a:latin typeface="Avenir Next LT Pro"/>
                <a:cs typeface="Calibri"/>
              </a:rPr>
              <a:t>Email with attachments using Python</a:t>
            </a:r>
            <a:endParaRPr lang="en-US" sz="1600">
              <a:latin typeface="Avenir Next LT Pro" panose="020B0504020202020204" pitchFamily="34" charset="0"/>
              <a:cs typeface="Calibri"/>
            </a:endParaRPr>
          </a:p>
          <a:p>
            <a:endParaRPr lang="en-US" sz="160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4DC409E694B459B5B3E07B9EE0912" ma:contentTypeVersion="12" ma:contentTypeDescription="Create a new document." ma:contentTypeScope="" ma:versionID="2d328267ecfbaaf6d9be80c50c3dd222">
  <xsd:schema xmlns:xsd="http://www.w3.org/2001/XMLSchema" xmlns:xs="http://www.w3.org/2001/XMLSchema" xmlns:p="http://schemas.microsoft.com/office/2006/metadata/properties" xmlns:ns2="19700262-f23e-42d5-a390-ee7b7baf4dd3" xmlns:ns3="b264050d-de5b-4c91-a7b8-a2d874373213" targetNamespace="http://schemas.microsoft.com/office/2006/metadata/properties" ma:root="true" ma:fieldsID="c9e685218f409fc4360bc4aa9f60bded" ns2:_="" ns3:_="">
    <xsd:import namespace="19700262-f23e-42d5-a390-ee7b7baf4dd3"/>
    <xsd:import namespace="b264050d-de5b-4c91-a7b8-a2d874373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00262-f23e-42d5-a390-ee7b7baf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f643bf9-c92d-4565-8aae-71318312e3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4050d-de5b-4c91-a7b8-a2d8743732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700262-f23e-42d5-a390-ee7b7baf4dd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5293EF-1D9C-4F8B-988E-AA0B3720D7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3CB33-85E6-4AE2-84DB-8DDE1C530D81}"/>
</file>

<file path=customXml/itemProps3.xml><?xml version="1.0" encoding="utf-8"?>
<ds:datastoreItem xmlns:ds="http://schemas.openxmlformats.org/officeDocument/2006/customXml" ds:itemID="{AB04383E-AC32-4564-A687-F73C84B53D32}">
  <ds:schemaRefs>
    <ds:schemaRef ds:uri="b264050d-de5b-4c91-a7b8-a2d874373213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9700262-f23e-42d5-a390-ee7b7baf4d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Tw Cen MT</vt:lpstr>
      <vt:lpstr>office theme</vt:lpstr>
      <vt:lpstr>Progress Meeting – Feb. 5, 2023</vt:lpstr>
      <vt:lpstr>Measuring Linear Displacement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Ranishka Fernando</cp:lastModifiedBy>
  <cp:revision>1</cp:revision>
  <dcterms:created xsi:type="dcterms:W3CDTF">2022-10-02T04:11:52Z</dcterms:created>
  <dcterms:modified xsi:type="dcterms:W3CDTF">2023-02-04T19:56:14Z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0x01010014D4DC409E694B459B5B3E07B9EE0912</vt:lpwstr>
  </property>
  <property fmtid="{D5CDD505-2E9C-101B-9397-08002B2CF9AE}" pid="3" name="MediaServiceImageTags">
    <vt:lpwstr/>
  </property>
</Properties>
</file>