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9"/>
  </p:notesMasterIdLst>
  <p:sldIdLst>
    <p:sldId id="257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F808-D881-4CD1-99D3-ACA38265AC65}" v="425" dt="2023-02-06T18:58:16.474"/>
    <p1510:client id="{6532DCE2-773C-443A-8B86-14ED1553D585}" v="12" dt="2023-02-06T16:47:46.975"/>
    <p1510:client id="{FDC743DD-7D07-4FE5-8FEC-2C40201D6843}" v="178" dt="2023-02-06T18:34:43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a Copeland" userId="492d41b6-d912-4fc8-bc2c-3956082acbf7" providerId="ADAL" clId="{2E93F808-D881-4CD1-99D3-ACA38265AC65}"/>
    <pc:docChg chg="undo custSel addSld modSld">
      <pc:chgData name="Meia Copeland" userId="492d41b6-d912-4fc8-bc2c-3956082acbf7" providerId="ADAL" clId="{2E93F808-D881-4CD1-99D3-ACA38265AC65}" dt="2023-02-06T18:58:16.474" v="499" actId="2711"/>
      <pc:docMkLst>
        <pc:docMk/>
      </pc:docMkLst>
      <pc:sldChg chg="modSp mod">
        <pc:chgData name="Meia Copeland" userId="492d41b6-d912-4fc8-bc2c-3956082acbf7" providerId="ADAL" clId="{2E93F808-D881-4CD1-99D3-ACA38265AC65}" dt="2023-02-06T18:53:33.919" v="489" actId="20577"/>
        <pc:sldMkLst>
          <pc:docMk/>
          <pc:sldMk cId="3868325733" sldId="257"/>
        </pc:sldMkLst>
        <pc:spChg chg="mod">
          <ac:chgData name="Meia Copeland" userId="492d41b6-d912-4fc8-bc2c-3956082acbf7" providerId="ADAL" clId="{2E93F808-D881-4CD1-99D3-ACA38265AC65}" dt="2023-02-06T18:52:31.912" v="363" actId="20577"/>
          <ac:spMkLst>
            <pc:docMk/>
            <pc:sldMk cId="3868325733" sldId="257"/>
            <ac:spMk id="4" creationId="{6B631C30-5B11-BD52-B275-2416458B2A46}"/>
          </ac:spMkLst>
        </pc:spChg>
        <pc:spChg chg="mod">
          <ac:chgData name="Meia Copeland" userId="492d41b6-d912-4fc8-bc2c-3956082acbf7" providerId="ADAL" clId="{2E93F808-D881-4CD1-99D3-ACA38265AC65}" dt="2023-02-06T18:53:33.919" v="489" actId="20577"/>
          <ac:spMkLst>
            <pc:docMk/>
            <pc:sldMk cId="3868325733" sldId="257"/>
            <ac:spMk id="18" creationId="{03EEC38B-94E7-CCA0-D60D-9104499271C7}"/>
          </ac:spMkLst>
        </pc:spChg>
      </pc:sldChg>
      <pc:sldChg chg="modSp mod">
        <pc:chgData name="Meia Copeland" userId="492d41b6-d912-4fc8-bc2c-3956082acbf7" providerId="ADAL" clId="{2E93F808-D881-4CD1-99D3-ACA38265AC65}" dt="2023-02-06T18:53:25.601" v="455" actId="20577"/>
        <pc:sldMkLst>
          <pc:docMk/>
          <pc:sldMk cId="2326967004" sldId="259"/>
        </pc:sldMkLst>
        <pc:spChg chg="mod">
          <ac:chgData name="Meia Copeland" userId="492d41b6-d912-4fc8-bc2c-3956082acbf7" providerId="ADAL" clId="{2E93F808-D881-4CD1-99D3-ACA38265AC65}" dt="2023-02-06T18:53:12.745" v="450" actId="2711"/>
          <ac:spMkLst>
            <pc:docMk/>
            <pc:sldMk cId="2326967004" sldId="259"/>
            <ac:spMk id="2" creationId="{5F473CDB-F303-A1E2-A937-3B874D95153E}"/>
          </ac:spMkLst>
        </pc:spChg>
        <pc:spChg chg="mod">
          <ac:chgData name="Meia Copeland" userId="492d41b6-d912-4fc8-bc2c-3956082acbf7" providerId="ADAL" clId="{2E93F808-D881-4CD1-99D3-ACA38265AC65}" dt="2023-02-06T18:53:25.601" v="455" actId="20577"/>
          <ac:spMkLst>
            <pc:docMk/>
            <pc:sldMk cId="2326967004" sldId="259"/>
            <ac:spMk id="5" creationId="{3DFB53A6-A3C1-DF5C-0BF2-1E760514E689}"/>
          </ac:spMkLst>
        </pc:spChg>
        <pc:spChg chg="mod">
          <ac:chgData name="Meia Copeland" userId="492d41b6-d912-4fc8-bc2c-3956082acbf7" providerId="ADAL" clId="{2E93F808-D881-4CD1-99D3-ACA38265AC65}" dt="2023-02-06T18:53:06.109" v="449" actId="2711"/>
          <ac:spMkLst>
            <pc:docMk/>
            <pc:sldMk cId="2326967004" sldId="259"/>
            <ac:spMk id="9" creationId="{E6CC70EB-86DA-581D-B3C7-6F1AC7CB4294}"/>
          </ac:spMkLst>
        </pc:spChg>
        <pc:spChg chg="mod">
          <ac:chgData name="Meia Copeland" userId="492d41b6-d912-4fc8-bc2c-3956082acbf7" providerId="ADAL" clId="{2E93F808-D881-4CD1-99D3-ACA38265AC65}" dt="2023-02-04T19:59:40.970" v="2" actId="20577"/>
          <ac:spMkLst>
            <pc:docMk/>
            <pc:sldMk cId="2326967004" sldId="259"/>
            <ac:spMk id="11" creationId="{C0BFB8E6-F1D5-AE40-4FB4-A900E0063BC4}"/>
          </ac:spMkLst>
        </pc:spChg>
      </pc:sldChg>
      <pc:sldChg chg="modSp mod">
        <pc:chgData name="Meia Copeland" userId="492d41b6-d912-4fc8-bc2c-3956082acbf7" providerId="ADAL" clId="{2E93F808-D881-4CD1-99D3-ACA38265AC65}" dt="2023-02-06T18:58:10.037" v="498" actId="14100"/>
        <pc:sldMkLst>
          <pc:docMk/>
          <pc:sldMk cId="1418400450" sldId="260"/>
        </pc:sldMkLst>
        <pc:spChg chg="mod">
          <ac:chgData name="Meia Copeland" userId="492d41b6-d912-4fc8-bc2c-3956082acbf7" providerId="ADAL" clId="{2E93F808-D881-4CD1-99D3-ACA38265AC65}" dt="2023-02-06T18:57:45.016" v="490" actId="2711"/>
          <ac:spMkLst>
            <pc:docMk/>
            <pc:sldMk cId="1418400450" sldId="260"/>
            <ac:spMk id="2" creationId="{41912727-02F0-CD68-B17B-C5D879AE1926}"/>
          </ac:spMkLst>
        </pc:spChg>
        <pc:spChg chg="mod">
          <ac:chgData name="Meia Copeland" userId="492d41b6-d912-4fc8-bc2c-3956082acbf7" providerId="ADAL" clId="{2E93F808-D881-4CD1-99D3-ACA38265AC65}" dt="2023-02-06T18:57:50.652" v="491" actId="2711"/>
          <ac:spMkLst>
            <pc:docMk/>
            <pc:sldMk cId="1418400450" sldId="260"/>
            <ac:spMk id="3" creationId="{FB5C7E32-228A-99EB-B5E7-2125C77F2994}"/>
          </ac:spMkLst>
        </pc:spChg>
        <pc:spChg chg="mod">
          <ac:chgData name="Meia Copeland" userId="492d41b6-d912-4fc8-bc2c-3956082acbf7" providerId="ADAL" clId="{2E93F808-D881-4CD1-99D3-ACA38265AC65}" dt="2023-02-06T18:57:55.664" v="492" actId="2711"/>
          <ac:spMkLst>
            <pc:docMk/>
            <pc:sldMk cId="1418400450" sldId="260"/>
            <ac:spMk id="5" creationId="{8DB93F46-95AF-9A57-7213-661CDE94B1DE}"/>
          </ac:spMkLst>
        </pc:spChg>
        <pc:spChg chg="mod">
          <ac:chgData name="Meia Copeland" userId="492d41b6-d912-4fc8-bc2c-3956082acbf7" providerId="ADAL" clId="{2E93F808-D881-4CD1-99D3-ACA38265AC65}" dt="2023-02-06T18:58:02.759" v="495" actId="120"/>
          <ac:spMkLst>
            <pc:docMk/>
            <pc:sldMk cId="1418400450" sldId="260"/>
            <ac:spMk id="21" creationId="{A483FF68-07E7-43B4-4F79-35191C6B24E1}"/>
          </ac:spMkLst>
        </pc:spChg>
        <pc:spChg chg="mod">
          <ac:chgData name="Meia Copeland" userId="492d41b6-d912-4fc8-bc2c-3956082acbf7" providerId="ADAL" clId="{2E93F808-D881-4CD1-99D3-ACA38265AC65}" dt="2023-02-06T18:58:10.037" v="498" actId="14100"/>
          <ac:spMkLst>
            <pc:docMk/>
            <pc:sldMk cId="1418400450" sldId="260"/>
            <ac:spMk id="23" creationId="{9D843EC3-7D6C-593A-0DBF-AD5834874572}"/>
          </ac:spMkLst>
        </pc:spChg>
      </pc:sldChg>
      <pc:sldChg chg="addSp delSp modSp new mod modAnim">
        <pc:chgData name="Meia Copeland" userId="492d41b6-d912-4fc8-bc2c-3956082acbf7" providerId="ADAL" clId="{2E93F808-D881-4CD1-99D3-ACA38265AC65}" dt="2023-02-06T18:58:16.474" v="499" actId="2711"/>
        <pc:sldMkLst>
          <pc:docMk/>
          <pc:sldMk cId="3789683100" sldId="261"/>
        </pc:sldMkLst>
        <pc:spChg chg="mod">
          <ac:chgData name="Meia Copeland" userId="492d41b6-d912-4fc8-bc2c-3956082acbf7" providerId="ADAL" clId="{2E93F808-D881-4CD1-99D3-ACA38265AC65}" dt="2023-02-06T18:58:16.474" v="499" actId="2711"/>
          <ac:spMkLst>
            <pc:docMk/>
            <pc:sldMk cId="3789683100" sldId="261"/>
            <ac:spMk id="2" creationId="{2546AC91-9C96-F6F7-A549-F6D8BD259737}"/>
          </ac:spMkLst>
        </pc:spChg>
        <pc:spChg chg="del">
          <ac:chgData name="Meia Copeland" userId="492d41b6-d912-4fc8-bc2c-3956082acbf7" providerId="ADAL" clId="{2E93F808-D881-4CD1-99D3-ACA38265AC65}" dt="2023-02-06T17:05:20.993" v="12" actId="478"/>
          <ac:spMkLst>
            <pc:docMk/>
            <pc:sldMk cId="3789683100" sldId="261"/>
            <ac:spMk id="3" creationId="{7C3E7786-54B6-4271-31F4-92F8DF859F2B}"/>
          </ac:spMkLst>
        </pc:spChg>
        <pc:spChg chg="del">
          <ac:chgData name="Meia Copeland" userId="492d41b6-d912-4fc8-bc2c-3956082acbf7" providerId="ADAL" clId="{2E93F808-D881-4CD1-99D3-ACA38265AC65}" dt="2023-02-06T17:05:20.255" v="11" actId="478"/>
          <ac:spMkLst>
            <pc:docMk/>
            <pc:sldMk cId="3789683100" sldId="261"/>
            <ac:spMk id="4" creationId="{224B67E9-A487-D9BC-C581-7390D3F94878}"/>
          </ac:spMkLst>
        </pc:spChg>
        <pc:spChg chg="del">
          <ac:chgData name="Meia Copeland" userId="492d41b6-d912-4fc8-bc2c-3956082acbf7" providerId="ADAL" clId="{2E93F808-D881-4CD1-99D3-ACA38265AC65}" dt="2023-02-06T17:05:22.023" v="13" actId="478"/>
          <ac:spMkLst>
            <pc:docMk/>
            <pc:sldMk cId="3789683100" sldId="261"/>
            <ac:spMk id="5" creationId="{6677C144-9378-335D-B22B-F9DD82589A45}"/>
          </ac:spMkLst>
        </pc:spChg>
        <pc:spChg chg="del">
          <ac:chgData name="Meia Copeland" userId="492d41b6-d912-4fc8-bc2c-3956082acbf7" providerId="ADAL" clId="{2E93F808-D881-4CD1-99D3-ACA38265AC65}" dt="2023-02-06T17:05:22.811" v="14" actId="478"/>
          <ac:spMkLst>
            <pc:docMk/>
            <pc:sldMk cId="3789683100" sldId="261"/>
            <ac:spMk id="6" creationId="{9C075302-4F81-0B63-9627-F27CDED94D4A}"/>
          </ac:spMkLst>
        </pc:spChg>
        <pc:spChg chg="add mod">
          <ac:chgData name="Meia Copeland" userId="492d41b6-d912-4fc8-bc2c-3956082acbf7" providerId="ADAL" clId="{2E93F808-D881-4CD1-99D3-ACA38265AC65}" dt="2023-02-06T18:51:38.201" v="238" actId="20577"/>
          <ac:spMkLst>
            <pc:docMk/>
            <pc:sldMk cId="3789683100" sldId="261"/>
            <ac:spMk id="8" creationId="{52BCB5FC-7BB2-B206-1614-E2BA8FB57C53}"/>
          </ac:spMkLst>
        </pc:spChg>
        <pc:picChg chg="add mod modCrop">
          <ac:chgData name="Meia Copeland" userId="492d41b6-d912-4fc8-bc2c-3956082acbf7" providerId="ADAL" clId="{2E93F808-D881-4CD1-99D3-ACA38265AC65}" dt="2023-02-06T18:51:16.013" v="173" actId="1076"/>
          <ac:picMkLst>
            <pc:docMk/>
            <pc:sldMk cId="3789683100" sldId="261"/>
            <ac:picMk id="4" creationId="{271222FA-B796-635F-9283-03342116DD80}"/>
          </ac:picMkLst>
        </pc:picChg>
        <pc:picChg chg="add del mod modCrop">
          <ac:chgData name="Meia Copeland" userId="492d41b6-d912-4fc8-bc2c-3956082acbf7" providerId="ADAL" clId="{2E93F808-D881-4CD1-99D3-ACA38265AC65}" dt="2023-02-06T18:50:55.207" v="162" actId="478"/>
          <ac:picMkLst>
            <pc:docMk/>
            <pc:sldMk cId="3789683100" sldId="261"/>
            <ac:picMk id="6" creationId="{D3FDB63D-778F-9209-3BBA-4DD948777977}"/>
          </ac:picMkLst>
        </pc:picChg>
        <pc:picChg chg="add mod">
          <ac:chgData name="Meia Copeland" userId="492d41b6-d912-4fc8-bc2c-3956082acbf7" providerId="ADAL" clId="{2E93F808-D881-4CD1-99D3-ACA38265AC65}" dt="2023-02-06T18:50:32.888" v="159" actId="1076"/>
          <ac:picMkLst>
            <pc:docMk/>
            <pc:sldMk cId="3789683100" sldId="261"/>
            <ac:picMk id="7" creationId="{60E73415-D2AD-E6F1-F285-1D32F404472A}"/>
          </ac:picMkLst>
        </pc:picChg>
        <pc:picChg chg="add mod modCrop">
          <ac:chgData name="Meia Copeland" userId="492d41b6-d912-4fc8-bc2c-3956082acbf7" providerId="ADAL" clId="{2E93F808-D881-4CD1-99D3-ACA38265AC65}" dt="2023-02-06T18:51:18.788" v="175" actId="1076"/>
          <ac:picMkLst>
            <pc:docMk/>
            <pc:sldMk cId="3789683100" sldId="261"/>
            <ac:picMk id="10" creationId="{2FDF89D2-A7ED-BF83-F63D-BA53ABF0931A}"/>
          </ac:picMkLst>
        </pc:picChg>
      </pc:sldChg>
    </pc:docChg>
  </pc:docChgLst>
  <pc:docChgLst>
    <pc:chgData name="Talal Jaber" userId="S::talaljaber@cmail.carleton.ca::62dfd241-fdd5-4fba-9ee4-b1c379b7cf9d" providerId="AD" clId="Web-{FDC743DD-7D07-4FE5-8FEC-2C40201D6843}"/>
    <pc:docChg chg="modSld">
      <pc:chgData name="Talal Jaber" userId="S::talaljaber@cmail.carleton.ca::62dfd241-fdd5-4fba-9ee4-b1c379b7cf9d" providerId="AD" clId="Web-{FDC743DD-7D07-4FE5-8FEC-2C40201D6843}" dt="2023-02-06T18:34:43.293" v="93" actId="14100"/>
      <pc:docMkLst>
        <pc:docMk/>
      </pc:docMkLst>
      <pc:sldChg chg="addSp modSp">
        <pc:chgData name="Talal Jaber" userId="S::talaljaber@cmail.carleton.ca::62dfd241-fdd5-4fba-9ee4-b1c379b7cf9d" providerId="AD" clId="Web-{FDC743DD-7D07-4FE5-8FEC-2C40201D6843}" dt="2023-02-06T18:34:43.293" v="93" actId="14100"/>
        <pc:sldMkLst>
          <pc:docMk/>
          <pc:sldMk cId="2326967004" sldId="259"/>
        </pc:sldMkLst>
        <pc:spChg chg="add mod">
          <ac:chgData name="Talal Jaber" userId="S::talaljaber@cmail.carleton.ca::62dfd241-fdd5-4fba-9ee4-b1c379b7cf9d" providerId="AD" clId="Web-{FDC743DD-7D07-4FE5-8FEC-2C40201D6843}" dt="2023-02-06T18:34:43.293" v="93" actId="14100"/>
          <ac:spMkLst>
            <pc:docMk/>
            <pc:sldMk cId="2326967004" sldId="259"/>
            <ac:spMk id="9" creationId="{E6CC70EB-86DA-581D-B3C7-6F1AC7CB4294}"/>
          </ac:spMkLst>
        </pc:spChg>
        <pc:spChg chg="mod">
          <ac:chgData name="Talal Jaber" userId="S::talaljaber@cmail.carleton.ca::62dfd241-fdd5-4fba-9ee4-b1c379b7cf9d" providerId="AD" clId="Web-{FDC743DD-7D07-4FE5-8FEC-2C40201D6843}" dt="2023-02-06T18:16:56.090" v="0" actId="1076"/>
          <ac:spMkLst>
            <pc:docMk/>
            <pc:sldMk cId="2326967004" sldId="259"/>
            <ac:spMk id="20" creationId="{225F3BE8-605D-6AF1-CF52-B3C91C0B157E}"/>
          </ac:spMkLst>
        </pc:spChg>
      </pc:sldChg>
    </pc:docChg>
  </pc:docChgLst>
  <pc:docChgLst>
    <pc:chgData name="Marwan Zeyada" userId="S::marwanzeyada@cmail.carleton.ca::7678cca7-e273-4965-bd3a-e5917e156125" providerId="AD" clId="Web-{6532DCE2-773C-443A-8B86-14ED1553D585}"/>
    <pc:docChg chg="modSld">
      <pc:chgData name="Marwan Zeyada" userId="S::marwanzeyada@cmail.carleton.ca::7678cca7-e273-4965-bd3a-e5917e156125" providerId="AD" clId="Web-{6532DCE2-773C-443A-8B86-14ED1553D585}" dt="2023-02-06T16:47:46.287" v="9" actId="20577"/>
      <pc:docMkLst>
        <pc:docMk/>
      </pc:docMkLst>
      <pc:sldChg chg="modSp">
        <pc:chgData name="Marwan Zeyada" userId="S::marwanzeyada@cmail.carleton.ca::7678cca7-e273-4965-bd3a-e5917e156125" providerId="AD" clId="Web-{6532DCE2-773C-443A-8B86-14ED1553D585}" dt="2023-02-06T16:47:46.287" v="9" actId="20577"/>
        <pc:sldMkLst>
          <pc:docMk/>
          <pc:sldMk cId="2326967004" sldId="259"/>
        </pc:sldMkLst>
        <pc:spChg chg="mod">
          <ac:chgData name="Marwan Zeyada" userId="S::marwanzeyada@cmail.carleton.ca::7678cca7-e273-4965-bd3a-e5917e156125" providerId="AD" clId="Web-{6532DCE2-773C-443A-8B86-14ED1553D585}" dt="2023-02-06T16:47:46.287" v="9" actId="20577"/>
          <ac:spMkLst>
            <pc:docMk/>
            <pc:sldMk cId="2326967004" sldId="259"/>
            <ac:spMk id="2" creationId="{5F473CDB-F303-A1E2-A937-3B874D95153E}"/>
          </ac:spMkLst>
        </pc:spChg>
        <pc:spChg chg="mod">
          <ac:chgData name="Marwan Zeyada" userId="S::marwanzeyada@cmail.carleton.ca::7678cca7-e273-4965-bd3a-e5917e156125" providerId="AD" clId="Web-{6532DCE2-773C-443A-8B86-14ED1553D585}" dt="2023-02-06T16:47:36.303" v="8" actId="20577"/>
          <ac:spMkLst>
            <pc:docMk/>
            <pc:sldMk cId="2326967004" sldId="259"/>
            <ac:spMk id="11" creationId="{C0BFB8E6-F1D5-AE40-4FB4-A900E0063BC4}"/>
          </ac:spMkLst>
        </pc:spChg>
      </pc:sldChg>
    </pc:docChg>
  </pc:docChgLst>
  <pc:docChgLst>
    <pc:chgData name="Ranishka Fernando" userId="20dbb160-aad1-410f-aeea-d9d0d5b00cd0" providerId="ADAL" clId="{F81AD21B-5205-46C7-8991-9209CD9B9D0D}"/>
    <pc:docChg chg="modSld">
      <pc:chgData name="Ranishka Fernando" userId="20dbb160-aad1-410f-aeea-d9d0d5b00cd0" providerId="ADAL" clId="{F81AD21B-5205-46C7-8991-9209CD9B9D0D}" dt="2023-02-04T20:17:22.344" v="9" actId="1076"/>
      <pc:docMkLst>
        <pc:docMk/>
      </pc:docMkLst>
      <pc:sldChg chg="addSp delSp modSp mod modNotesTx">
        <pc:chgData name="Ranishka Fernando" userId="20dbb160-aad1-410f-aeea-d9d0d5b00cd0" providerId="ADAL" clId="{F81AD21B-5205-46C7-8991-9209CD9B9D0D}" dt="2023-02-04T20:17:22.344" v="9" actId="1076"/>
        <pc:sldMkLst>
          <pc:docMk/>
          <pc:sldMk cId="1418400450" sldId="260"/>
        </pc:sldMkLst>
        <pc:picChg chg="add mod">
          <ac:chgData name="Ranishka Fernando" userId="20dbb160-aad1-410f-aeea-d9d0d5b00cd0" providerId="ADAL" clId="{F81AD21B-5205-46C7-8991-9209CD9B9D0D}" dt="2023-02-04T20:17:22.344" v="9" actId="1076"/>
          <ac:picMkLst>
            <pc:docMk/>
            <pc:sldMk cId="1418400450" sldId="260"/>
            <ac:picMk id="6" creationId="{DD57DD89-5AB4-42E0-7FAE-2D0B467478A1}"/>
          </ac:picMkLst>
        </pc:picChg>
        <pc:picChg chg="del">
          <ac:chgData name="Ranishka Fernando" userId="20dbb160-aad1-410f-aeea-d9d0d5b00cd0" providerId="ADAL" clId="{F81AD21B-5205-46C7-8991-9209CD9B9D0D}" dt="2023-02-04T20:17:17.164" v="7" actId="478"/>
          <ac:picMkLst>
            <pc:docMk/>
            <pc:sldMk cId="1418400450" sldId="260"/>
            <ac:picMk id="1034" creationId="{D726B1D0-7607-2E7C-C17F-514B426863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467F1-8EF9-4669-BB6E-80567C4ED144}" type="datetimeFigureOut"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47829-2953-40CF-9F8D-4C31CEC47A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C7398-3DC0-4FF5-A639-9CDE77925A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0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https://www.smtresearch.ca/product-page/linear-displacement-sensor-basic#:~:text=The%20Model%20404%20sensor%20is,a%20greater%20degree%20of%20accuracy </a:t>
            </a:r>
          </a:p>
          <a:p>
            <a:r>
              <a:rPr lang="en-CA"/>
              <a:t>https://www.directindustry.com/prod/eddylab-gmbh/product-188286-1845021.html</a:t>
            </a:r>
          </a:p>
          <a:p>
            <a:r>
              <a:rPr lang="en-CA"/>
              <a:t>https://www.directindustry.com/industrial-manufacturer/analog-distance-sensor-105923.html?originalFilter=39374d3866572b79396a664f56764f4e55636177776a324d2b346277397147686c6371597772393235682b4d30567255374f4e6c4878656731423553383672324953614f514c324177323758646e39654a787547663047694571783971466a493563466a3137384b372b4732792b392b746d52746e2f2f6d6a424364414f674b2f674a6846315a464e30454143643434544f6c59436348416f436268636747494d5167304269464430696a473054664835756b51374c612b46597479306a374975656e49436b2f785a6641524e474b66554f3636475771622f6b4d787644396e6c323067534b41315671524b6f4a482b70494247366f774c4f78735a53577837795237624b642f5030505468727954354932756e367154716b713570676739505a4b392f48637162686267317432513867754a7a4b4f7631552f644f594c6c4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47829-2953-40CF-9F8D-4C31CEC47AE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9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A brushstroke">
            <a:extLst>
              <a:ext uri="{FF2B5EF4-FFF2-40B4-BE49-F238E27FC236}">
                <a16:creationId xmlns:a16="http://schemas.microsoft.com/office/drawing/2014/main" id="{BE41BA53-8208-14B3-15A2-DD4828A01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727781" y="1609804"/>
            <a:ext cx="5588000" cy="4103496"/>
          </a:xfrm>
          <a:prstGeom prst="rect">
            <a:avLst/>
          </a:prstGeom>
        </p:spPr>
      </p:pic>
      <p:pic>
        <p:nvPicPr>
          <p:cNvPr id="8" name="Graphic 7" descr="An organic corner shape">
            <a:extLst>
              <a:ext uri="{FF2B5EF4-FFF2-40B4-BE49-F238E27FC236}">
                <a16:creationId xmlns:a16="http://schemas.microsoft.com/office/drawing/2014/main" id="{9131DCF5-AAB5-AA62-7CD8-C0EAC48624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0" y="1302324"/>
            <a:ext cx="5555676" cy="55556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78EF1-07AA-CB02-9403-EDFF597F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/>
              </a:rPr>
              <a:t>Progress Meeting – Feb. 5,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0C9B1-E79C-8DE4-C3DC-8D14109F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49515"/>
            <a:ext cx="5157787" cy="823912"/>
          </a:xfrm>
        </p:spPr>
        <p:txBody>
          <a:bodyPr/>
          <a:lstStyle/>
          <a:p>
            <a:r>
              <a:rPr lang="en-US">
                <a:latin typeface="Avenir Next LT Pro" panose="020B0504020202020204" pitchFamily="34" charset="0"/>
              </a:rPr>
              <a:t>Past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31C30-5B11-BD52-B275-2416458B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273427"/>
            <a:ext cx="447459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venir Next LT Pro"/>
              </a:rPr>
              <a:t>New flexure &amp; frame design</a:t>
            </a:r>
          </a:p>
          <a:p>
            <a:r>
              <a:rPr lang="en-US">
                <a:latin typeface="Avenir Next LT Pro"/>
              </a:rPr>
              <a:t>Sensor research</a:t>
            </a:r>
          </a:p>
          <a:p>
            <a:r>
              <a:rPr lang="en-US">
                <a:latin typeface="Avenir Next LT Pro"/>
              </a:rPr>
              <a:t>Further software dev.</a:t>
            </a:r>
          </a:p>
          <a:p>
            <a:endParaRPr lang="en-US"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41B3769-4E16-7DD6-7DD5-C46B39F1064A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497DE05-86D5-579E-F3F4-9983212936C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C76564A-AD60-969E-6418-B805B0DED6C2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68B2BF0-96CE-D291-3560-307658385600}"/>
              </a:ext>
            </a:extLst>
          </p:cNvPr>
          <p:cNvSpPr txBox="1">
            <a:spLocks/>
          </p:cNvSpPr>
          <p:nvPr/>
        </p:nvSpPr>
        <p:spPr>
          <a:xfrm>
            <a:off x="6108463" y="144951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Coming week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3EEC38B-94E7-CCA0-D60D-9104499271C7}"/>
              </a:ext>
            </a:extLst>
          </p:cNvPr>
          <p:cNvSpPr txBox="1">
            <a:spLocks/>
          </p:cNvSpPr>
          <p:nvPr/>
        </p:nvSpPr>
        <p:spPr>
          <a:xfrm>
            <a:off x="5970502" y="2273427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</a:rPr>
              <a:t>Order required sensors</a:t>
            </a:r>
          </a:p>
          <a:p>
            <a:r>
              <a:rPr lang="en-US">
                <a:latin typeface="Avenir Next LT Pro"/>
              </a:rPr>
              <a:t>Test new flexure design</a:t>
            </a:r>
          </a:p>
          <a:p>
            <a:r>
              <a:rPr lang="en-US">
                <a:latin typeface="Avenir Next LT Pro" panose="020B0504020202020204" pitchFamily="34" charset="0"/>
              </a:rPr>
              <a:t>Software dev.</a:t>
            </a:r>
          </a:p>
          <a:p>
            <a:r>
              <a:rPr lang="en-US">
                <a:latin typeface="Avenir Next LT Pro" panose="020B0504020202020204" pitchFamily="34" charset="0"/>
              </a:rPr>
              <a:t>Integration of flexure with motor</a:t>
            </a:r>
          </a:p>
          <a:p>
            <a:endParaRPr lang="en-US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2727-02F0-CD68-B17B-C5D879AE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Tw Cen MT" panose="020B0602020104020603" pitchFamily="34" charset="0"/>
              </a:rPr>
              <a:t>Measuring Linear Displacement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C7E32-228A-99EB-B5E7-2125C77F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1222293"/>
            <a:ext cx="3369628" cy="823912"/>
          </a:xfrm>
        </p:spPr>
        <p:txBody>
          <a:bodyPr>
            <a:normAutofit/>
          </a:bodyPr>
          <a:lstStyle/>
          <a:p>
            <a:r>
              <a:rPr lang="en-CA" sz="1600" err="1">
                <a:latin typeface="Avenir Next LT Pro" panose="020B0504020202020204" pitchFamily="34" charset="0"/>
              </a:rPr>
              <a:t>Eddylab</a:t>
            </a:r>
            <a:r>
              <a:rPr lang="en-CA" sz="1600">
                <a:latin typeface="Avenir Next LT Pro" panose="020B0504020202020204" pitchFamily="34" charset="0"/>
              </a:rPr>
              <a:t> – Cylindrical distance sensor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260EE2-E9FC-D9EC-7D33-4360AD674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4454" y="2111756"/>
            <a:ext cx="2634488" cy="26344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93F46-95AF-9A57-7213-661CDE94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1667" y="1251379"/>
            <a:ext cx="3584094" cy="823912"/>
          </a:xfrm>
        </p:spPr>
        <p:txBody>
          <a:bodyPr>
            <a:normAutofit/>
          </a:bodyPr>
          <a:lstStyle/>
          <a:p>
            <a:r>
              <a:rPr lang="en-CA" sz="1600">
                <a:latin typeface="Avenir Next LT Pro" panose="020B0504020202020204" pitchFamily="34" charset="0"/>
              </a:rPr>
              <a:t>SMT Linear Displacement Sensor - $295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89-AF8B-2D49-7615-10083610E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62" y="4775799"/>
            <a:ext cx="2191272" cy="171981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C84D1A-9BC7-5731-3364-699EB5250C5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99" y="2178313"/>
            <a:ext cx="2903389" cy="22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FAC942-0C3A-66D2-70AB-6DAAB29F8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2184" y="4592078"/>
            <a:ext cx="2153617" cy="2087258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483FF68-07E7-43B4-4F79-35191C6B24E1}"/>
              </a:ext>
            </a:extLst>
          </p:cNvPr>
          <p:cNvSpPr txBox="1">
            <a:spLocks/>
          </p:cNvSpPr>
          <p:nvPr/>
        </p:nvSpPr>
        <p:spPr>
          <a:xfrm>
            <a:off x="7985761" y="1222293"/>
            <a:ext cx="3584094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600">
                <a:latin typeface="Avenir Next LT Pro" panose="020B0504020202020204" pitchFamily="34" charset="0"/>
              </a:rPr>
              <a:t>Strain Gauge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843EC3-7D6C-593A-0DBF-AD5834874572}"/>
              </a:ext>
            </a:extLst>
          </p:cNvPr>
          <p:cNvSpPr txBox="1"/>
          <p:nvPr/>
        </p:nvSpPr>
        <p:spPr>
          <a:xfrm>
            <a:off x="8110374" y="3936873"/>
            <a:ext cx="38854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>
                <a:latin typeface="Avenir Next LT Pro" panose="020B0504020202020204" pitchFamily="34" charset="0"/>
              </a:rPr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>
                <a:latin typeface="Avenir Next LT Pro" panose="020B0504020202020204" pitchFamily="34" charset="0"/>
              </a:rPr>
              <a:t>Surface applied must be smooth or results can be misinterpreted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>
                <a:latin typeface="Avenir Next LT Pro" panose="020B0504020202020204" pitchFamily="34" charset="0"/>
              </a:rPr>
              <a:t>Cannot measure multi-direction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>
                <a:latin typeface="Avenir Next LT Pro" panose="020B0504020202020204" pitchFamily="34" charset="0"/>
              </a:rPr>
              <a:t>Performance affected by humidity, temperature and other external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7DD89-5AB4-42E0-7FAE-2D0B46747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9628" y="2300429"/>
            <a:ext cx="4262372" cy="14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AC91-9C96-F6F7-A549-F6D8BD25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w Cen MT" panose="020B0602020104020603" pitchFamily="34" charset="0"/>
              </a:rPr>
              <a:t>Flexure Redesign</a:t>
            </a:r>
          </a:p>
        </p:txBody>
      </p:sp>
      <p:pic>
        <p:nvPicPr>
          <p:cNvPr id="7" name="Flexure9_3mmOffset">
            <a:hlinkClick r:id="" action="ppaction://media"/>
            <a:extLst>
              <a:ext uri="{FF2B5EF4-FFF2-40B4-BE49-F238E27FC236}">
                <a16:creationId xmlns:a16="http://schemas.microsoft.com/office/drawing/2014/main" id="{60E73415-D2AD-E6F1-F285-1D32F40447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408" y="1690688"/>
            <a:ext cx="7270014" cy="432357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BCB5FC-7BB2-B206-1614-E2BA8FB57C53}"/>
              </a:ext>
            </a:extLst>
          </p:cNvPr>
          <p:cNvSpPr txBox="1">
            <a:spLocks/>
          </p:cNvSpPr>
          <p:nvPr/>
        </p:nvSpPr>
        <p:spPr>
          <a:xfrm>
            <a:off x="7824073" y="1690688"/>
            <a:ext cx="4243519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~0.12 mm displacement with 3mm offset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~0.2 mm displacement with 5 mm offset</a:t>
            </a:r>
          </a:p>
          <a:p>
            <a:r>
              <a:rPr lang="en-US" sz="1600" b="1">
                <a:latin typeface="Avenir Next LT Pro"/>
                <a:ea typeface="+mn-lt"/>
                <a:cs typeface="+mn-lt"/>
              </a:rPr>
              <a:t>Target: </a:t>
            </a:r>
            <a:r>
              <a:rPr lang="en-US" sz="1600">
                <a:latin typeface="Avenir Next LT Pro"/>
                <a:ea typeface="+mn-lt"/>
                <a:cs typeface="+mn-lt"/>
              </a:rPr>
              <a:t>0.1 mm – 1 mm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New frame designed</a:t>
            </a:r>
          </a:p>
        </p:txBody>
      </p:sp>
      <p:pic>
        <p:nvPicPr>
          <p:cNvPr id="4" name="Picture 3" descr="A picture containing electronics, dark&#10;&#10;Description automatically generated">
            <a:extLst>
              <a:ext uri="{FF2B5EF4-FFF2-40B4-BE49-F238E27FC236}">
                <a16:creationId xmlns:a16="http://schemas.microsoft.com/office/drawing/2014/main" id="{271222FA-B796-635F-9283-03342116DD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1" t="14165" r="37399" b="12951"/>
          <a:stretch/>
        </p:blipFill>
        <p:spPr>
          <a:xfrm>
            <a:off x="9943323" y="3909200"/>
            <a:ext cx="2124269" cy="2706529"/>
          </a:xfrm>
          <a:prstGeom prst="rect">
            <a:avLst/>
          </a:prstGeom>
        </p:spPr>
      </p:pic>
      <p:pic>
        <p:nvPicPr>
          <p:cNvPr id="10" name="Picture 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FDF89D2-A7ED-BF83-F63D-BA53ABF093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t="10107" r="31735" b="6685"/>
          <a:stretch/>
        </p:blipFill>
        <p:spPr>
          <a:xfrm>
            <a:off x="7824073" y="3748158"/>
            <a:ext cx="2044995" cy="27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8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DD448D9-827E-C28D-B5F7-805963AE71E2}"/>
              </a:ext>
            </a:extLst>
          </p:cNvPr>
          <p:cNvSpPr/>
          <p:nvPr/>
        </p:nvSpPr>
        <p:spPr>
          <a:xfrm rot="10423367">
            <a:off x="10241428" y="-323719"/>
            <a:ext cx="2376792" cy="1984111"/>
          </a:xfrm>
          <a:custGeom>
            <a:avLst/>
            <a:gdLst>
              <a:gd name="connsiteX0" fmla="*/ 529996 w 2376792"/>
              <a:gd name="connsiteY0" fmla="*/ 1887162 h 1984111"/>
              <a:gd name="connsiteX1" fmla="*/ 2325354 w 2376792"/>
              <a:gd name="connsiteY1" fmla="*/ 1312538 h 1984111"/>
              <a:gd name="connsiteX2" fmla="*/ 1630991 w 2376792"/>
              <a:gd name="connsiteY2" fmla="*/ 45027 h 1984111"/>
              <a:gd name="connsiteX3" fmla="*/ 51612 w 2376792"/>
              <a:gd name="connsiteY3" fmla="*/ 796731 h 1984111"/>
              <a:gd name="connsiteX4" fmla="*/ 529996 w 2376792"/>
              <a:gd name="connsiteY4" fmla="*/ 1887162 h 198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792" h="1984111">
                <a:moveTo>
                  <a:pt x="529996" y="1887162"/>
                </a:moveTo>
                <a:cubicBezTo>
                  <a:pt x="1186145" y="2100056"/>
                  <a:pt x="2172735" y="1985261"/>
                  <a:pt x="2325354" y="1312538"/>
                </a:cubicBezTo>
                <a:cubicBezTo>
                  <a:pt x="2477973" y="639816"/>
                  <a:pt x="2303713" y="197637"/>
                  <a:pt x="1630991" y="45027"/>
                </a:cubicBezTo>
                <a:cubicBezTo>
                  <a:pt x="958268" y="-107582"/>
                  <a:pt x="204231" y="124009"/>
                  <a:pt x="51612" y="796731"/>
                </a:cubicBezTo>
                <a:cubicBezTo>
                  <a:pt x="-101007" y="1469453"/>
                  <a:pt x="92589" y="1745240"/>
                  <a:pt x="529996" y="188716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E50C55-3E73-6218-6B21-0BC2E254C99E}"/>
              </a:ext>
            </a:extLst>
          </p:cNvPr>
          <p:cNvSpPr/>
          <p:nvPr/>
        </p:nvSpPr>
        <p:spPr>
          <a:xfrm rot="10423367">
            <a:off x="8972954" y="-303480"/>
            <a:ext cx="2080923" cy="1734461"/>
          </a:xfrm>
          <a:custGeom>
            <a:avLst/>
            <a:gdLst>
              <a:gd name="connsiteX0" fmla="*/ 280113 w 2080923"/>
              <a:gd name="connsiteY0" fmla="*/ 1398424 h 1734461"/>
              <a:gd name="connsiteX1" fmla="*/ 1879332 w 2080923"/>
              <a:gd name="connsiteY1" fmla="*/ 1425046 h 1734461"/>
              <a:gd name="connsiteX2" fmla="*/ 1666143 w 2080923"/>
              <a:gd name="connsiteY2" fmla="*/ 217429 h 1734461"/>
              <a:gd name="connsiteX3" fmla="*/ 192330 w 2080923"/>
              <a:gd name="connsiteY3" fmla="*/ 391879 h 1734461"/>
              <a:gd name="connsiteX4" fmla="*/ 280113 w 2080923"/>
              <a:gd name="connsiteY4" fmla="*/ 1398424 h 17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0923" h="1734461">
                <a:moveTo>
                  <a:pt x="280113" y="1398424"/>
                </a:moveTo>
                <a:cubicBezTo>
                  <a:pt x="749514" y="1748039"/>
                  <a:pt x="1573646" y="1924194"/>
                  <a:pt x="1879332" y="1425046"/>
                </a:cubicBezTo>
                <a:cubicBezTo>
                  <a:pt x="2185018" y="925898"/>
                  <a:pt x="2165273" y="523114"/>
                  <a:pt x="1666143" y="217429"/>
                </a:cubicBezTo>
                <a:cubicBezTo>
                  <a:pt x="1167014" y="-88257"/>
                  <a:pt x="498007" y="-107269"/>
                  <a:pt x="192330" y="391879"/>
                </a:cubicBezTo>
                <a:cubicBezTo>
                  <a:pt x="-113346" y="891027"/>
                  <a:pt x="-32812" y="1165347"/>
                  <a:pt x="280113" y="139842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FDC77E8-0197-61A0-94EE-3A5517B5CD90}"/>
              </a:ext>
            </a:extLst>
          </p:cNvPr>
          <p:cNvSpPr/>
          <p:nvPr/>
        </p:nvSpPr>
        <p:spPr>
          <a:xfrm rot="10423367">
            <a:off x="8620258" y="-179943"/>
            <a:ext cx="841428" cy="554914"/>
          </a:xfrm>
          <a:custGeom>
            <a:avLst/>
            <a:gdLst>
              <a:gd name="connsiteX0" fmla="*/ 829334 w 841428"/>
              <a:gd name="connsiteY0" fmla="*/ 412686 h 554914"/>
              <a:gd name="connsiteX1" fmla="*/ 571864 w 841428"/>
              <a:gd name="connsiteY1" fmla="*/ 17960 h 554914"/>
              <a:gd name="connsiteX2" fmla="*/ 4012 w 841428"/>
              <a:gd name="connsiteY2" fmla="*/ 415934 h 554914"/>
              <a:gd name="connsiteX3" fmla="*/ 829334 w 841428"/>
              <a:gd name="connsiteY3" fmla="*/ 412686 h 55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1428" h="554914">
                <a:moveTo>
                  <a:pt x="829334" y="412686"/>
                </a:moveTo>
                <a:cubicBezTo>
                  <a:pt x="883256" y="294881"/>
                  <a:pt x="749658" y="79349"/>
                  <a:pt x="571864" y="17960"/>
                </a:cubicBezTo>
                <a:cubicBezTo>
                  <a:pt x="275141" y="-84500"/>
                  <a:pt x="-39250" y="278831"/>
                  <a:pt x="4012" y="415934"/>
                </a:cubicBezTo>
                <a:cubicBezTo>
                  <a:pt x="58038" y="587184"/>
                  <a:pt x="736304" y="615949"/>
                  <a:pt x="829334" y="412686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CA2684-867A-71E6-D6D3-C47C46BF8437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w Cen MT"/>
              </a:rPr>
              <a:t>What has everyone been working on?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4347574-4738-CD96-77AD-9A6DE30B8988}"/>
              </a:ext>
            </a:extLst>
          </p:cNvPr>
          <p:cNvSpPr txBox="1">
            <a:spLocks/>
          </p:cNvSpPr>
          <p:nvPr/>
        </p:nvSpPr>
        <p:spPr>
          <a:xfrm>
            <a:off x="839788" y="1449515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Meia Copeland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35F650-4161-FC87-D8DB-8A5D93A44EE7}"/>
              </a:ext>
            </a:extLst>
          </p:cNvPr>
          <p:cNvSpPr txBox="1">
            <a:spLocks/>
          </p:cNvSpPr>
          <p:nvPr/>
        </p:nvSpPr>
        <p:spPr>
          <a:xfrm>
            <a:off x="762624" y="1992891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250">
              <a:latin typeface="Avenir Next LT Pro"/>
              <a:ea typeface="+mn-lt"/>
              <a:cs typeface="+mn-l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AC708F-C4C2-7EDD-4024-21D929223882}"/>
              </a:ext>
            </a:extLst>
          </p:cNvPr>
          <p:cNvSpPr txBox="1">
            <a:spLocks/>
          </p:cNvSpPr>
          <p:nvPr/>
        </p:nvSpPr>
        <p:spPr>
          <a:xfrm>
            <a:off x="839788" y="3131532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err="1">
                <a:latin typeface="Avenir Next LT Pro"/>
              </a:rPr>
              <a:t>Shawaiz</a:t>
            </a:r>
            <a:r>
              <a:rPr lang="en-US" sz="2000" b="1">
                <a:latin typeface="Avenir Next LT Pro"/>
              </a:rPr>
              <a:t> Khan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608BC-0955-C13F-F689-806B83F236B9}"/>
              </a:ext>
            </a:extLst>
          </p:cNvPr>
          <p:cNvSpPr txBox="1">
            <a:spLocks/>
          </p:cNvSpPr>
          <p:nvPr/>
        </p:nvSpPr>
        <p:spPr>
          <a:xfrm>
            <a:off x="839788" y="5127072"/>
            <a:ext cx="5157787" cy="551301"/>
          </a:xfrm>
          <a:prstGeom prst="rect">
            <a:avLst/>
          </a:prstGeom>
        </p:spPr>
        <p:txBody>
          <a:bodyPr lIns="91440" tIns="45720" rIns="91440" bIns="45720"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/>
              </a:rPr>
              <a:t>Marwan Zeyada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0BFB8E6-F1D5-AE40-4FB4-A900E0063BC4}"/>
              </a:ext>
            </a:extLst>
          </p:cNvPr>
          <p:cNvSpPr txBox="1">
            <a:spLocks/>
          </p:cNvSpPr>
          <p:nvPr/>
        </p:nvSpPr>
        <p:spPr>
          <a:xfrm>
            <a:off x="839788" y="567837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</a:rPr>
              <a:t>Database to UI integration</a:t>
            </a:r>
            <a:endParaRPr lang="en-US" sz="1600">
              <a:latin typeface="Avenir Next LT Pro" panose="020B05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9BC6055-C6D3-99EE-449A-03421D4C44F0}"/>
              </a:ext>
            </a:extLst>
          </p:cNvPr>
          <p:cNvSpPr txBox="1">
            <a:spLocks/>
          </p:cNvSpPr>
          <p:nvPr/>
        </p:nvSpPr>
        <p:spPr>
          <a:xfrm>
            <a:off x="6272037" y="1441590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Talal Jaber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933F6AD-FBE2-F161-ACDC-D2A63367642B}"/>
              </a:ext>
            </a:extLst>
          </p:cNvPr>
          <p:cNvSpPr txBox="1">
            <a:spLocks/>
          </p:cNvSpPr>
          <p:nvPr/>
        </p:nvSpPr>
        <p:spPr>
          <a:xfrm>
            <a:off x="6297614" y="2000816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latin typeface="Avenir Next LT Pro" panose="020B050402020202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BD6854B-111C-31DE-E096-1BA080042BEC}"/>
              </a:ext>
            </a:extLst>
          </p:cNvPr>
          <p:cNvSpPr txBox="1">
            <a:spLocks/>
          </p:cNvSpPr>
          <p:nvPr/>
        </p:nvSpPr>
        <p:spPr>
          <a:xfrm>
            <a:off x="6297614" y="3425982"/>
            <a:ext cx="5157787" cy="551301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latin typeface="Avenir Next LT Pro" panose="020B0504020202020204" pitchFamily="34" charset="0"/>
              </a:rPr>
              <a:t>Ranishka Fernando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0AD1DF7-2EC7-D1CD-358B-DC5F611CC811}"/>
              </a:ext>
            </a:extLst>
          </p:cNvPr>
          <p:cNvSpPr txBox="1">
            <a:spLocks/>
          </p:cNvSpPr>
          <p:nvPr/>
        </p:nvSpPr>
        <p:spPr>
          <a:xfrm>
            <a:off x="6297614" y="3977283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50">
                <a:latin typeface="Avenir Next LT Pro" panose="020B0504020202020204" pitchFamily="34" charset="0"/>
                <a:cs typeface="Calibri"/>
              </a:rPr>
              <a:t> </a:t>
            </a:r>
            <a:endParaRPr lang="en-US" sz="2000">
              <a:latin typeface="Avenir Next LT Pro" panose="020B0504020202020204" pitchFamily="34" charset="0"/>
              <a:cs typeface="Calibri"/>
            </a:endParaRPr>
          </a:p>
          <a:p>
            <a:endParaRPr lang="en-US" sz="125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225F3BE8-605D-6AF1-CF52-B3C91C0B157E}"/>
              </a:ext>
            </a:extLst>
          </p:cNvPr>
          <p:cNvSpPr txBox="1">
            <a:spLocks/>
          </p:cNvSpPr>
          <p:nvPr/>
        </p:nvSpPr>
        <p:spPr>
          <a:xfrm>
            <a:off x="6184725" y="2046124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latin typeface="Avenir Next LT Pro" panose="020B0504020202020204" pitchFamily="34" charset="0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4711D-FD9C-BE49-65F5-49F3485043FE}"/>
              </a:ext>
            </a:extLst>
          </p:cNvPr>
          <p:cNvSpPr txBox="1">
            <a:spLocks/>
          </p:cNvSpPr>
          <p:nvPr/>
        </p:nvSpPr>
        <p:spPr>
          <a:xfrm>
            <a:off x="6297614" y="4086265"/>
            <a:ext cx="4945376" cy="1783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>
                <a:latin typeface="Avenir Next LT Pro"/>
                <a:ea typeface="+mn-lt"/>
                <a:cs typeface="+mn-lt"/>
              </a:rPr>
              <a:t>3D modelling – Flexure re-design</a:t>
            </a:r>
          </a:p>
          <a:p>
            <a:pPr>
              <a:lnSpc>
                <a:spcPct val="100000"/>
              </a:lnSpc>
            </a:pPr>
            <a:r>
              <a:rPr lang="en-US" sz="1600">
                <a:latin typeface="Avenir Next LT Pro"/>
                <a:ea typeface="+mn-lt"/>
                <a:cs typeface="+mn-lt"/>
              </a:rPr>
              <a:t>Research on displacement sensors and their limitations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FB53A6-A3C1-DF5C-0BF2-1E760514E689}"/>
              </a:ext>
            </a:extLst>
          </p:cNvPr>
          <p:cNvSpPr txBox="1">
            <a:spLocks/>
          </p:cNvSpPr>
          <p:nvPr/>
        </p:nvSpPr>
        <p:spPr>
          <a:xfrm>
            <a:off x="839788" y="2006218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/>
                <a:ea typeface="+mn-lt"/>
                <a:cs typeface="+mn-lt"/>
              </a:rPr>
              <a:t>Flexure, frame and camshaft redesign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Ordered parts</a:t>
            </a:r>
          </a:p>
          <a:p>
            <a:r>
              <a:rPr lang="en-US" sz="1600">
                <a:latin typeface="Avenir Next LT Pro"/>
                <a:ea typeface="+mn-lt"/>
                <a:cs typeface="+mn-lt"/>
              </a:rPr>
              <a:t>Ordered 3D print</a:t>
            </a:r>
          </a:p>
          <a:p>
            <a:endParaRPr lang="en-US" sz="1600">
              <a:latin typeface="Avenir Next LT Pro"/>
              <a:ea typeface="+mn-lt"/>
              <a:cs typeface="+mn-lt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2E9F9B4-BC00-FFD2-FB77-12A2A0CB9F30}"/>
              </a:ext>
            </a:extLst>
          </p:cNvPr>
          <p:cNvSpPr txBox="1">
            <a:spLocks/>
          </p:cNvSpPr>
          <p:nvPr/>
        </p:nvSpPr>
        <p:spPr>
          <a:xfrm>
            <a:off x="850252" y="3749275"/>
            <a:ext cx="5157787" cy="1661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>
              <a:latin typeface="Avenir Next LT Pro"/>
              <a:ea typeface="+mn-lt"/>
              <a:cs typeface="+mn-lt"/>
            </a:endParaRPr>
          </a:p>
          <a:p>
            <a:endParaRPr lang="en-US" sz="1600">
              <a:latin typeface="Avenir Next LT Pro"/>
              <a:ea typeface="+mn-lt"/>
              <a:cs typeface="+mn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F473CDB-F303-A1E2-A937-3B874D95153E}"/>
              </a:ext>
            </a:extLst>
          </p:cNvPr>
          <p:cNvSpPr txBox="1">
            <a:spLocks/>
          </p:cNvSpPr>
          <p:nvPr/>
        </p:nvSpPr>
        <p:spPr>
          <a:xfrm>
            <a:off x="839788" y="3788217"/>
            <a:ext cx="5157787" cy="1149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Avenir Next LT Pro" panose="020B0504020202020204" pitchFamily="34" charset="0"/>
                <a:ea typeface="+mn-lt"/>
                <a:cs typeface="+mn-lt"/>
              </a:rPr>
              <a:t>Database to UI integration</a:t>
            </a:r>
            <a:endParaRPr lang="en-US" sz="1600">
              <a:latin typeface="Avenir Next LT Pro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C70EB-86DA-581D-B3C7-6F1AC7CB4294}"/>
              </a:ext>
            </a:extLst>
          </p:cNvPr>
          <p:cNvSpPr txBox="1"/>
          <p:nvPr/>
        </p:nvSpPr>
        <p:spPr>
          <a:xfrm>
            <a:off x="6340592" y="2046111"/>
            <a:ext cx="5236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venir Next LT Pro" panose="020B0504020202020204" pitchFamily="34" charset="0"/>
                <a:cs typeface="Calibri"/>
              </a:rPr>
              <a:t>Power supply for the driver</a:t>
            </a:r>
            <a:endParaRPr lang="en-US">
              <a:latin typeface="Avenir Next LT Pro" panose="020B05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Avenir Next LT Pro" panose="020B0504020202020204" pitchFamily="34" charset="0"/>
                <a:cs typeface="Calibri"/>
              </a:rPr>
              <a:t>Resolving motor issue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venir Next LT Pro" panose="020B0504020202020204" pitchFamily="34" charset="0"/>
                <a:cs typeface="Calibri"/>
              </a:rPr>
              <a:t>Debugging code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9700262-f23e-42d5-a390-ee7b7baf4dd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D4DC409E694B459B5B3E07B9EE0912" ma:contentTypeVersion="12" ma:contentTypeDescription="Create a new document." ma:contentTypeScope="" ma:versionID="2d328267ecfbaaf6d9be80c50c3dd222">
  <xsd:schema xmlns:xsd="http://www.w3.org/2001/XMLSchema" xmlns:xs="http://www.w3.org/2001/XMLSchema" xmlns:p="http://schemas.microsoft.com/office/2006/metadata/properties" xmlns:ns2="19700262-f23e-42d5-a390-ee7b7baf4dd3" xmlns:ns3="b264050d-de5b-4c91-a7b8-a2d874373213" targetNamespace="http://schemas.microsoft.com/office/2006/metadata/properties" ma:root="true" ma:fieldsID="c9e685218f409fc4360bc4aa9f60bded" ns2:_="" ns3:_="">
    <xsd:import namespace="19700262-f23e-42d5-a390-ee7b7baf4dd3"/>
    <xsd:import namespace="b264050d-de5b-4c91-a7b8-a2d8743732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00262-f23e-42d5-a390-ee7b7baf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0f643bf9-c92d-4565-8aae-71318312e3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64050d-de5b-4c91-a7b8-a2d8743732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383E-AC32-4564-A687-F73C84B53D32}">
  <ds:schemaRefs>
    <ds:schemaRef ds:uri="19700262-f23e-42d5-a390-ee7b7baf4dd3"/>
    <ds:schemaRef ds:uri="b264050d-de5b-4c91-a7b8-a2d8743732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5293EF-1D9C-4F8B-988E-AA0B3720D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8829C-9D7F-40D9-8EFF-86193B11035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Progress Meeting – Feb. 5, 2023</vt:lpstr>
      <vt:lpstr>Measuring Linear Displacement </vt:lpstr>
      <vt:lpstr>Flexure Redesign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2022-10-02T04:11:52Z</dcterms:created>
  <dcterms:modified xsi:type="dcterms:W3CDTF">2023-02-06T18:58:34Z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0x01010014D4DC409E694B459B5B3E07B9EE0912</vt:lpwstr>
  </property>
  <property fmtid="{D5CDD505-2E9C-101B-9397-08002B2CF9AE}" pid="3" name="MediaServiceImageTags">
    <vt:lpwstr/>
  </property>
</Properties>
</file>