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JQ3hYko51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neuralnetworksanddeeplearning.com/chap1.html#sigmoid_neurons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&#10;&#10;Description generated with high confidence">
            <a:extLst>
              <a:ext uri="{FF2B5EF4-FFF2-40B4-BE49-F238E27FC236}">
                <a16:creationId xmlns:a16="http://schemas.microsoft.com/office/drawing/2014/main" id="{790C3019-DDBD-48AD-A9BB-DC943E829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1A43B-D167-4E96-B7AD-61D3D922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23E07-B4B3-43D5-AB6E-5FD9A1C1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C727912B-C157-4CDB-8486-00E702D36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6A665-09E7-4002-BDDC-D6429569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Nhận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chữ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viết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tay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bằng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ph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ư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neuron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C3BBA-8A45-44F6-9B78-7382216E8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Nguyễn hoàng anh - 1512007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Huỳnh cao biên - 1512031</a:t>
            </a:r>
          </a:p>
        </p:txBody>
      </p:sp>
    </p:spTree>
    <p:extLst>
      <p:ext uri="{BB962C8B-B14F-4D97-AF65-F5344CB8AC3E}">
        <p14:creationId xmlns:p14="http://schemas.microsoft.com/office/powerpoint/2010/main" val="34860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97ECD-EBF0-4137-9AB4-9AFF2000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22267-F4EA-4863-B8D2-CED6E177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10245"/>
            <a:ext cx="5219699" cy="3608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.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Input: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NxM</a:t>
            </a:r>
            <a:r>
              <a:rPr lang="en-US" sz="2400" dirty="0"/>
              <a:t>.</a:t>
            </a:r>
          </a:p>
          <a:p>
            <a:pPr>
              <a:buFont typeface="Arial"/>
              <a:buChar char="•"/>
            </a:pPr>
            <a:r>
              <a:rPr lang="en-US" sz="2400" dirty="0"/>
              <a:t>Output: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0-9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AB06EB-E9F0-4332-A279-2BA94FC6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68" y="358692"/>
            <a:ext cx="3010586" cy="3010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60FE73-DE42-49D3-B3E5-2894DC28E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867" y="3602760"/>
            <a:ext cx="3010585" cy="3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C7CDB-322B-4202-A122-7A7EC96C6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E3BA76-0BF8-4566-B49A-4C7116FB8330}"/>
              </a:ext>
            </a:extLst>
          </p:cNvPr>
          <p:cNvSpPr txBox="1">
            <a:spLocks/>
          </p:cNvSpPr>
          <p:nvPr/>
        </p:nvSpPr>
        <p:spPr>
          <a:xfrm>
            <a:off x="142612" y="83890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/>
              <a:t>Hướng tiếp cận và mạng neuron</a:t>
            </a:r>
            <a:endParaRPr lang="en-US" sz="4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F1E2EC3-F7F2-4607-84AD-9B0D92565AC3}"/>
              </a:ext>
            </a:extLst>
          </p:cNvPr>
          <p:cNvSpPr txBox="1">
            <a:spLocks/>
          </p:cNvSpPr>
          <p:nvPr/>
        </p:nvSpPr>
        <p:spPr>
          <a:xfrm>
            <a:off x="151900" y="3830525"/>
            <a:ext cx="3342968" cy="182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all" dirty="0" err="1"/>
              <a:t>Chúng</a:t>
            </a:r>
            <a:r>
              <a:rPr lang="en-US" cap="all" dirty="0"/>
              <a:t> ta </a:t>
            </a:r>
            <a:r>
              <a:rPr lang="en-US" cap="all" dirty="0" err="1"/>
              <a:t>dùng</a:t>
            </a:r>
            <a:r>
              <a:rPr lang="en-US" cap="all" dirty="0"/>
              <a:t> </a:t>
            </a:r>
            <a:r>
              <a:rPr lang="en-US" cap="all" dirty="0" err="1"/>
              <a:t>mạng</a:t>
            </a:r>
            <a:r>
              <a:rPr lang="en-US" cap="all" dirty="0"/>
              <a:t> neuron </a:t>
            </a:r>
            <a:r>
              <a:rPr lang="en-US" cap="all" dirty="0" err="1"/>
              <a:t>để</a:t>
            </a:r>
            <a:r>
              <a:rPr lang="en-US" cap="all" dirty="0"/>
              <a:t> </a:t>
            </a:r>
            <a:r>
              <a:rPr lang="en-US" cap="all" dirty="0" err="1"/>
              <a:t>cho</a:t>
            </a:r>
            <a:r>
              <a:rPr lang="en-US" cap="all" dirty="0"/>
              <a:t> </a:t>
            </a:r>
            <a:r>
              <a:rPr lang="en-US" cap="all" dirty="0" err="1"/>
              <a:t>máy</a:t>
            </a:r>
            <a:r>
              <a:rPr lang="en-US" cap="all" dirty="0"/>
              <a:t> </a:t>
            </a:r>
            <a:r>
              <a:rPr lang="en-US" cap="all" dirty="0" err="1"/>
              <a:t>tự</a:t>
            </a:r>
            <a:r>
              <a:rPr lang="en-US" cap="all" dirty="0"/>
              <a:t> </a:t>
            </a:r>
            <a:r>
              <a:rPr lang="en-US" cap="all" dirty="0" err="1"/>
              <a:t>động</a:t>
            </a:r>
            <a:r>
              <a:rPr lang="en-US" cap="all" dirty="0"/>
              <a:t> </a:t>
            </a:r>
            <a:r>
              <a:rPr lang="en-US" cap="all" dirty="0" err="1"/>
              <a:t>suy</a:t>
            </a:r>
            <a:r>
              <a:rPr lang="en-US" cap="all" dirty="0"/>
              <a:t> </a:t>
            </a:r>
            <a:r>
              <a:rPr lang="en-US" cap="all" dirty="0" err="1"/>
              <a:t>diễn</a:t>
            </a:r>
            <a:r>
              <a:rPr lang="en-US" cap="all" dirty="0"/>
              <a:t> ra </a:t>
            </a:r>
            <a:r>
              <a:rPr lang="en-US" cap="all" dirty="0" err="1"/>
              <a:t>các</a:t>
            </a:r>
            <a:r>
              <a:rPr lang="en-US" cap="all" dirty="0"/>
              <a:t> </a:t>
            </a:r>
            <a:r>
              <a:rPr lang="en-US" cap="all" dirty="0" err="1"/>
              <a:t>quy</a:t>
            </a:r>
            <a:r>
              <a:rPr lang="en-US" cap="all" dirty="0"/>
              <a:t> </a:t>
            </a:r>
            <a:r>
              <a:rPr lang="en-US" cap="all" dirty="0" err="1"/>
              <a:t>tắc</a:t>
            </a:r>
            <a:r>
              <a:rPr lang="en-US" cap="all" dirty="0"/>
              <a:t> </a:t>
            </a:r>
            <a:r>
              <a:rPr lang="en-US" cap="all" dirty="0" err="1"/>
              <a:t>nhận</a:t>
            </a:r>
            <a:r>
              <a:rPr lang="en-US" cap="all" dirty="0"/>
              <a:t> </a:t>
            </a:r>
            <a:r>
              <a:rPr lang="en-US" cap="all" dirty="0" err="1"/>
              <a:t>diện</a:t>
            </a:r>
            <a:r>
              <a:rPr lang="en-US" cap="all" dirty="0"/>
              <a:t> </a:t>
            </a:r>
            <a:r>
              <a:rPr lang="en-US" cap="all" dirty="0" err="1"/>
              <a:t>chữ</a:t>
            </a:r>
            <a:r>
              <a:rPr lang="en-US" cap="all" dirty="0"/>
              <a:t> </a:t>
            </a:r>
            <a:r>
              <a:rPr lang="en-US" cap="all" dirty="0" err="1"/>
              <a:t>viết</a:t>
            </a:r>
            <a:r>
              <a:rPr lang="en-US" cap="all" dirty="0"/>
              <a:t> </a:t>
            </a:r>
            <a:r>
              <a:rPr lang="en-US" cap="all" dirty="0" err="1"/>
              <a:t>tay</a:t>
            </a:r>
            <a:r>
              <a:rPr lang="en-US" cap="all" dirty="0"/>
              <a:t>.</a:t>
            </a:r>
          </a:p>
        </p:txBody>
      </p:sp>
      <p:sp>
        <p:nvSpPr>
          <p:cNvPr id="3" name="Rectangle 2" descr="https://www.youtube.com/watch?v=3JQ3hYko51Y">
            <a:extLst>
              <a:ext uri="{FF2B5EF4-FFF2-40B4-BE49-F238E27FC236}">
                <a16:creationId xmlns:a16="http://schemas.microsoft.com/office/drawing/2014/main" id="{EF9402D0-5963-44DC-9BF7-75010AB96B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210145" y="6295134"/>
            <a:ext cx="3981855" cy="5544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https://www.youtube.com/watch?v=3JQ3hYko51Y</a:t>
            </a:r>
          </a:p>
        </p:txBody>
      </p:sp>
    </p:spTree>
    <p:extLst>
      <p:ext uri="{BB962C8B-B14F-4D97-AF65-F5344CB8AC3E}">
        <p14:creationId xmlns:p14="http://schemas.microsoft.com/office/powerpoint/2010/main" val="343270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C47C71A-5987-4F57-B91E-5C571A9558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7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3E03-47D1-4EB8-960A-F3E432D7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95E0-BD3B-4982-9E75-B8EA2C62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Giải thích Mạng nơ-ron thần kinh nhân tạo (gọi tắt là Perceptrons) </a:t>
            </a:r>
            <a:endParaRPr lang="en-US" dirty="0"/>
          </a:p>
          <a:p>
            <a:r>
              <a:rPr lang="vi-VN" dirty="0"/>
              <a:t>Tế bào thần kinh sigma</a:t>
            </a:r>
            <a:endParaRPr lang="en-US" dirty="0"/>
          </a:p>
          <a:p>
            <a:r>
              <a:rPr lang="vi-VN" dirty="0"/>
              <a:t>Một mạng đơn giản để phân loại chữ viết tay </a:t>
            </a:r>
            <a:endParaRPr lang="en-US" dirty="0"/>
          </a:p>
          <a:p>
            <a:r>
              <a:rPr lang="en-US" dirty="0" err="1"/>
              <a:t>Tranning</a:t>
            </a:r>
            <a:r>
              <a:rPr lang="en-US" dirty="0"/>
              <a:t> data set</a:t>
            </a:r>
          </a:p>
          <a:p>
            <a:r>
              <a:rPr lang="vi-VN" dirty="0"/>
              <a:t>Hướng cái tiến: Học sâu – Deep Leaning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6432-5E54-42E7-A0CC-531D4B55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4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5F4DB28-934C-4B6D-AEDE-D4A5E8BA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0268" y="733077"/>
            <a:ext cx="5169784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7E5B8-7C10-4478-8C7D-FC05347D1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192" y="3800124"/>
            <a:ext cx="5239935" cy="2004274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CA96-1083-46B2-A2F1-10CA56B9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29" y="2051372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Perceptrons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A42B-C841-426D-BF1A-6A5D9292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1187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Perceptron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Classification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class (</a:t>
            </a:r>
            <a:r>
              <a:rPr lang="en-US" dirty="0" err="1"/>
              <a:t>lớp</a:t>
            </a:r>
            <a:r>
              <a:rPr lang="en-US" dirty="0"/>
              <a:t>)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class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 classification)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25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24EAD5-DAAB-466D-87B7-D1D9CFA1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67" y="3473839"/>
            <a:ext cx="4526334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BC98AC-D72B-43CA-A9D5-A1A45989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95372" y="654956"/>
            <a:ext cx="4926004" cy="2398961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CA96-1083-46B2-A2F1-10CA56B9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>
                <a:hlinkClick r:id="rId6"/>
              </a:rPr>
              <a:t>Sigmoid neurons</a:t>
            </a:r>
            <a:endParaRPr lang="en-US" sz="36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A42B-C841-426D-BF1A-6A5D9292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1187" y="2142067"/>
            <a:ext cx="4099947" cy="1133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Là một biến thể của </a:t>
            </a:r>
            <a:r>
              <a:rPr lang="en-US" dirty="0"/>
              <a:t>Perceptron</a:t>
            </a:r>
            <a:r>
              <a:rPr lang="en-US"/>
              <a:t>, giá trị đầu ra của Sigmoid không chỉ là 0 hoặc 1 nữa mà có giá trị từ </a:t>
            </a:r>
            <a:r>
              <a:rPr lang="en-US" dirty="0"/>
              <a:t>0-1.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9B665-84EC-46AD-B6FE-1596709EF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897" y="3473839"/>
            <a:ext cx="5191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722F8F-9B3F-4697-B4DD-841A3421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1802141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69E51F3-29FA-4F9A-B125-6C80FC74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5789427" cy="995916"/>
          </a:xfrm>
        </p:spPr>
        <p:txBody>
          <a:bodyPr>
            <a:normAutofit fontScale="90000"/>
          </a:bodyPr>
          <a:lstStyle/>
          <a:p>
            <a:r>
              <a:rPr lang="vi-VN" dirty="0"/>
              <a:t>Một mạng đơn giản để phân loại chữ viết 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402C-B9B3-473F-8FCA-AEA7DD1D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F9E1-EED3-4E29-B3AE-CE5392919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EAACD-AC4C-4F9E-AEF7-85EEAC3341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1D016-C979-483F-B775-1ABDA3AC2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93B4F-917A-44A8-A385-AA8A30CC5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7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234</TotalTime>
  <Words>259</Words>
  <Application>Microsoft Office PowerPoint</Application>
  <PresentationFormat>Widescreen</PresentationFormat>
  <Paragraphs>22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Celestial</vt:lpstr>
      <vt:lpstr>Nhận dạng chữ viết tay bằng phương pháp mạng neuron</vt:lpstr>
      <vt:lpstr>Phát biểu bài toán</vt:lpstr>
      <vt:lpstr>PowerPoint Presentation</vt:lpstr>
      <vt:lpstr>PowerPoint Presentation</vt:lpstr>
      <vt:lpstr>Nội dung </vt:lpstr>
      <vt:lpstr>Perceptrons</vt:lpstr>
      <vt:lpstr>Sigmoid neurons</vt:lpstr>
      <vt:lpstr>Một mạng đơn giản để phân loại chữ viết tay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chữ viết tay</dc:title>
  <dc:creator>HUYNH CAO BIEN</dc:creator>
  <cp:lastModifiedBy>BIEN HUYNH CAO</cp:lastModifiedBy>
  <cp:revision>19</cp:revision>
  <dcterms:created xsi:type="dcterms:W3CDTF">2018-05-10T10:22:06Z</dcterms:created>
  <dcterms:modified xsi:type="dcterms:W3CDTF">2018-05-11T03:40:03Z</dcterms:modified>
</cp:coreProperties>
</file>