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553" r:id="rId2"/>
    <p:sldId id="1581" r:id="rId3"/>
    <p:sldId id="1582" r:id="rId4"/>
    <p:sldId id="1583" r:id="rId5"/>
    <p:sldId id="1584" r:id="rId6"/>
    <p:sldId id="1586" r:id="rId7"/>
    <p:sldId id="1587" r:id="rId8"/>
    <p:sldId id="1585" r:id="rId9"/>
    <p:sldId id="1590" r:id="rId10"/>
    <p:sldId id="1591" r:id="rId11"/>
    <p:sldId id="1595" r:id="rId12"/>
    <p:sldId id="1593" r:id="rId13"/>
    <p:sldId id="1594" r:id="rId14"/>
    <p:sldId id="1592" r:id="rId15"/>
    <p:sldId id="1596" r:id="rId16"/>
    <p:sldId id="1664" r:id="rId17"/>
    <p:sldId id="1598" r:id="rId18"/>
    <p:sldId id="1597" r:id="rId19"/>
    <p:sldId id="1599" r:id="rId20"/>
    <p:sldId id="1600" r:id="rId21"/>
    <p:sldId id="1601" r:id="rId22"/>
    <p:sldId id="1602" r:id="rId23"/>
    <p:sldId id="1603" r:id="rId24"/>
    <p:sldId id="1604" r:id="rId25"/>
    <p:sldId id="1605" r:id="rId26"/>
    <p:sldId id="1606" r:id="rId27"/>
    <p:sldId id="1607" r:id="rId28"/>
    <p:sldId id="1608" r:id="rId29"/>
    <p:sldId id="1609" r:id="rId30"/>
    <p:sldId id="1610" r:id="rId31"/>
    <p:sldId id="1611" r:id="rId32"/>
    <p:sldId id="1612" r:id="rId33"/>
    <p:sldId id="1613" r:id="rId34"/>
    <p:sldId id="1614" r:id="rId35"/>
    <p:sldId id="1576" r:id="rId36"/>
    <p:sldId id="1617" r:id="rId37"/>
    <p:sldId id="1625" r:id="rId38"/>
    <p:sldId id="1629" r:id="rId39"/>
    <p:sldId id="1588" r:id="rId40"/>
    <p:sldId id="1630" r:id="rId41"/>
    <p:sldId id="1631" r:id="rId42"/>
    <p:sldId id="1632" r:id="rId43"/>
    <p:sldId id="1633" r:id="rId44"/>
    <p:sldId id="1577" r:id="rId45"/>
    <p:sldId id="1618" r:id="rId46"/>
    <p:sldId id="1619" r:id="rId47"/>
    <p:sldId id="1620" r:id="rId48"/>
    <p:sldId id="1621" r:id="rId49"/>
    <p:sldId id="1622" r:id="rId50"/>
    <p:sldId id="1623" r:id="rId51"/>
    <p:sldId id="1624" r:id="rId52"/>
    <p:sldId id="1626" r:id="rId53"/>
    <p:sldId id="1634" r:id="rId54"/>
    <p:sldId id="1635" r:id="rId55"/>
    <p:sldId id="1636" r:id="rId56"/>
    <p:sldId id="1638" r:id="rId57"/>
    <p:sldId id="1637" r:id="rId58"/>
    <p:sldId id="1639" r:id="rId59"/>
    <p:sldId id="1640" r:id="rId60"/>
    <p:sldId id="1641" r:id="rId61"/>
    <p:sldId id="1642" r:id="rId62"/>
    <p:sldId id="1643" r:id="rId63"/>
    <p:sldId id="1644" r:id="rId64"/>
    <p:sldId id="1645" r:id="rId65"/>
    <p:sldId id="1646" r:id="rId66"/>
    <p:sldId id="1589" r:id="rId67"/>
    <p:sldId id="1651" r:id="rId68"/>
    <p:sldId id="1653" r:id="rId69"/>
    <p:sldId id="1654" r:id="rId70"/>
    <p:sldId id="1655" r:id="rId71"/>
    <p:sldId id="1656" r:id="rId72"/>
    <p:sldId id="1657" r:id="rId73"/>
    <p:sldId id="1579" r:id="rId74"/>
    <p:sldId id="1458" r:id="rId75"/>
    <p:sldId id="1459" r:id="rId76"/>
    <p:sldId id="1457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, Analytics &amp; Data Science Conference Template" id="{A073DAE3-B461-442F-A3D3-6642BD875E45}">
          <p14:sldIdLst>
            <p14:sldId id="1553"/>
            <p14:sldId id="1581"/>
            <p14:sldId id="1582"/>
            <p14:sldId id="1583"/>
            <p14:sldId id="1584"/>
            <p14:sldId id="1586"/>
            <p14:sldId id="1587"/>
            <p14:sldId id="1585"/>
            <p14:sldId id="1590"/>
            <p14:sldId id="1591"/>
            <p14:sldId id="1595"/>
            <p14:sldId id="1593"/>
            <p14:sldId id="1594"/>
            <p14:sldId id="1592"/>
            <p14:sldId id="1596"/>
            <p14:sldId id="1664"/>
            <p14:sldId id="1598"/>
            <p14:sldId id="1597"/>
            <p14:sldId id="1599"/>
            <p14:sldId id="1600"/>
            <p14:sldId id="1601"/>
            <p14:sldId id="1602"/>
            <p14:sldId id="1603"/>
            <p14:sldId id="1604"/>
            <p14:sldId id="1605"/>
            <p14:sldId id="1606"/>
            <p14:sldId id="1607"/>
            <p14:sldId id="1608"/>
            <p14:sldId id="1609"/>
            <p14:sldId id="1610"/>
            <p14:sldId id="1611"/>
            <p14:sldId id="1612"/>
            <p14:sldId id="1613"/>
            <p14:sldId id="1614"/>
            <p14:sldId id="1576"/>
            <p14:sldId id="1617"/>
            <p14:sldId id="1625"/>
            <p14:sldId id="1629"/>
            <p14:sldId id="1588"/>
            <p14:sldId id="1630"/>
            <p14:sldId id="1631"/>
            <p14:sldId id="1632"/>
            <p14:sldId id="1633"/>
            <p14:sldId id="1577"/>
            <p14:sldId id="1618"/>
            <p14:sldId id="1619"/>
            <p14:sldId id="1620"/>
            <p14:sldId id="1621"/>
            <p14:sldId id="1622"/>
            <p14:sldId id="1623"/>
            <p14:sldId id="1624"/>
            <p14:sldId id="1626"/>
            <p14:sldId id="1634"/>
            <p14:sldId id="1635"/>
            <p14:sldId id="1636"/>
            <p14:sldId id="1638"/>
            <p14:sldId id="1637"/>
            <p14:sldId id="1639"/>
            <p14:sldId id="1640"/>
            <p14:sldId id="1641"/>
            <p14:sldId id="1642"/>
            <p14:sldId id="1643"/>
            <p14:sldId id="1644"/>
            <p14:sldId id="1645"/>
            <p14:sldId id="1646"/>
            <p14:sldId id="1589"/>
            <p14:sldId id="1651"/>
            <p14:sldId id="1653"/>
            <p14:sldId id="1654"/>
            <p14:sldId id="1655"/>
            <p14:sldId id="1656"/>
            <p14:sldId id="1657"/>
            <p14:sldId id="1579"/>
            <p14:sldId id="1458"/>
            <p14:sldId id="1459"/>
            <p14:sldId id="1457"/>
          </p14:sldIdLst>
        </p14:section>
        <p14:section name="Default Section" id="{5AE9F50E-50A7-42BC-B6EA-0534B8723C1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eagpu.com/release/3_0_4/doc/installation.html" TargetMode="External"/><Relationship Id="rId3" Type="http://schemas.openxmlformats.org/officeDocument/2006/relationships/hyperlink" Target="http://ufldl.stanford.edu/tutorial/supervised/ConvolutionalNeuralNetwork/" TargetMode="External"/><Relationship Id="rId7" Type="http://schemas.openxmlformats.org/officeDocument/2006/relationships/hyperlink" Target="https://en.wikipedia.org/wiki/Softmax_function" TargetMode="External"/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hyperlink" Target="http://brohrer.github.io/how_convolutional_neural_networks_work.html" TargetMode="External"/><Relationship Id="rId6" Type="http://schemas.openxmlformats.org/officeDocument/2006/relationships/hyperlink" Target="https://docs.google.com/presentation/d/1bLk23AF2lhH7t91vkW9HS-pYTYdNRriW-pjkC1GnK9E/edit" TargetMode="External"/><Relationship Id="rId5" Type="http://schemas.openxmlformats.org/officeDocument/2006/relationships/hyperlink" Target="https://tutorialzine.com/2017/04/10-machine-learning-examples-in-javascript" TargetMode="External"/><Relationship Id="rId4" Type="http://schemas.openxmlformats.org/officeDocument/2006/relationships/hyperlink" Target="https://viennajs.org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eagpu.com/release/3_0_4/doc/installation.html" TargetMode="External"/><Relationship Id="rId3" Type="http://schemas.openxmlformats.org/officeDocument/2006/relationships/hyperlink" Target="http://ufldl.stanford.edu/tutorial/supervised/ConvolutionalNeuralNetwork/" TargetMode="External"/><Relationship Id="rId7" Type="http://schemas.openxmlformats.org/officeDocument/2006/relationships/hyperlink" Target="https://en.wikipedia.org/wiki/Softmax_function" TargetMode="External"/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hyperlink" Target="http://brohrer.github.io/how_convolutional_neural_networks_work.html" TargetMode="External"/><Relationship Id="rId6" Type="http://schemas.openxmlformats.org/officeDocument/2006/relationships/hyperlink" Target="https://docs.google.com/presentation/d/1bLk23AF2lhH7t91vkW9HS-pYTYdNRriW-pjkC1GnK9E/edit" TargetMode="External"/><Relationship Id="rId5" Type="http://schemas.openxmlformats.org/officeDocument/2006/relationships/hyperlink" Target="https://tutorialzine.com/2017/04/10-machine-learning-examples-in-javascript" TargetMode="External"/><Relationship Id="rId4" Type="http://schemas.openxmlformats.org/officeDocument/2006/relationships/hyperlink" Target="https://vienna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8331-4F79-4621-80C8-7449379A6FD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F4B54E0-DCD5-45C5-97D0-6882FC9AB86E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http://brohrer.github.io/how_convolutional_neural_networks_work.html</a:t>
          </a:r>
          <a:endParaRPr lang="en-US"/>
        </a:p>
      </dgm:t>
    </dgm:pt>
    <dgm:pt modelId="{83033180-4CE6-4BC9-A269-08E0F4E1D19B}" type="parTrans" cxnId="{E3D4CC6B-74D5-42DE-880D-4091DCA2BEE1}">
      <dgm:prSet/>
      <dgm:spPr/>
      <dgm:t>
        <a:bodyPr/>
        <a:lstStyle/>
        <a:p>
          <a:endParaRPr lang="en-US"/>
        </a:p>
      </dgm:t>
    </dgm:pt>
    <dgm:pt modelId="{F287D278-A9FC-4B65-ADAA-E2D4EDD63039}" type="sibTrans" cxnId="{E3D4CC6B-74D5-42DE-880D-4091DCA2BEE1}">
      <dgm:prSet/>
      <dgm:spPr/>
      <dgm:t>
        <a:bodyPr/>
        <a:lstStyle/>
        <a:p>
          <a:endParaRPr lang="en-US"/>
        </a:p>
      </dgm:t>
    </dgm:pt>
    <dgm:pt modelId="{D5CA837A-EC1C-4336-90ED-75288F9B2AF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http://cs231n.github.io/convolutional-networks/</a:t>
          </a:r>
          <a:endParaRPr lang="en-US"/>
        </a:p>
      </dgm:t>
    </dgm:pt>
    <dgm:pt modelId="{9EB97203-67DE-4979-86C0-420C3DB6D162}" type="parTrans" cxnId="{1551A2D3-712E-46CE-A6A5-09C5448490DE}">
      <dgm:prSet/>
      <dgm:spPr/>
      <dgm:t>
        <a:bodyPr/>
        <a:lstStyle/>
        <a:p>
          <a:endParaRPr lang="en-US"/>
        </a:p>
      </dgm:t>
    </dgm:pt>
    <dgm:pt modelId="{E933D462-46B8-4FD9-A5AE-89A4A7B9717C}" type="sibTrans" cxnId="{1551A2D3-712E-46CE-A6A5-09C5448490DE}">
      <dgm:prSet/>
      <dgm:spPr/>
      <dgm:t>
        <a:bodyPr/>
        <a:lstStyle/>
        <a:p>
          <a:endParaRPr lang="en-US"/>
        </a:p>
      </dgm:t>
    </dgm:pt>
    <dgm:pt modelId="{AA79B891-62E8-4529-BE89-0945E8A0ADF2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http://ufldl.stanford.edu/tutorial/supervised/ConvolutionalNeuralNetwork/</a:t>
          </a:r>
          <a:endParaRPr lang="en-US"/>
        </a:p>
      </dgm:t>
    </dgm:pt>
    <dgm:pt modelId="{467BC401-D931-4EE3-977C-915BB334B66A}" type="parTrans" cxnId="{943523BE-2D46-4E01-B68B-816CCA78E2A1}">
      <dgm:prSet/>
      <dgm:spPr/>
      <dgm:t>
        <a:bodyPr/>
        <a:lstStyle/>
        <a:p>
          <a:endParaRPr lang="en-US"/>
        </a:p>
      </dgm:t>
    </dgm:pt>
    <dgm:pt modelId="{E91958E3-DC18-4C4F-AF31-858B905FC0AB}" type="sibTrans" cxnId="{943523BE-2D46-4E01-B68B-816CCA78E2A1}">
      <dgm:prSet/>
      <dgm:spPr/>
      <dgm:t>
        <a:bodyPr/>
        <a:lstStyle/>
        <a:p>
          <a:endParaRPr lang="en-US"/>
        </a:p>
      </dgm:t>
    </dgm:pt>
    <dgm:pt modelId="{72562ED4-AA43-4EBA-B8E7-2EB3322DBF80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https://viennajs.org</a:t>
          </a:r>
          <a:endParaRPr lang="en-US"/>
        </a:p>
      </dgm:t>
    </dgm:pt>
    <dgm:pt modelId="{540670AD-1E58-41BF-BF2C-9FFAABBB584C}" type="parTrans" cxnId="{4422A30E-FABE-49B6-80C4-9E32A09B2510}">
      <dgm:prSet/>
      <dgm:spPr/>
      <dgm:t>
        <a:bodyPr/>
        <a:lstStyle/>
        <a:p>
          <a:endParaRPr lang="en-US"/>
        </a:p>
      </dgm:t>
    </dgm:pt>
    <dgm:pt modelId="{240270E8-9663-48A6-9742-B2E5A0B0F8E1}" type="sibTrans" cxnId="{4422A30E-FABE-49B6-80C4-9E32A09B2510}">
      <dgm:prSet/>
      <dgm:spPr/>
      <dgm:t>
        <a:bodyPr/>
        <a:lstStyle/>
        <a:p>
          <a:endParaRPr lang="en-US"/>
        </a:p>
      </dgm:t>
    </dgm:pt>
    <dgm:pt modelId="{CF2B0BA9-7EAA-4F3A-8E74-E1D6C8CBF91F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https://tutorialzine.com/2017/04/10-machine-learning-examples-in-javascript</a:t>
          </a:r>
          <a:endParaRPr lang="en-US"/>
        </a:p>
      </dgm:t>
    </dgm:pt>
    <dgm:pt modelId="{5CC76A6D-EB2F-4A03-8DC4-DB5DB476C719}" type="parTrans" cxnId="{B6FEBE19-9571-4A31-BD1B-E5D2248C5488}">
      <dgm:prSet/>
      <dgm:spPr/>
      <dgm:t>
        <a:bodyPr/>
        <a:lstStyle/>
        <a:p>
          <a:endParaRPr lang="en-US"/>
        </a:p>
      </dgm:t>
    </dgm:pt>
    <dgm:pt modelId="{CCD05E04-948A-44B1-BC7F-DD765AEF4CE9}" type="sibTrans" cxnId="{B6FEBE19-9571-4A31-BD1B-E5D2248C5488}">
      <dgm:prSet/>
      <dgm:spPr/>
      <dgm:t>
        <a:bodyPr/>
        <a:lstStyle/>
        <a:p>
          <a:endParaRPr lang="en-US"/>
        </a:p>
      </dgm:t>
    </dgm:pt>
    <dgm:pt modelId="{67481416-3FBA-4FCB-B9CE-3AAD2D977FC9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https://docs.google.com/presentation/d/1bLk23AF2lhH7t91vkW9HS-pYTYdNRriW-pjkC1GnK9E/edit#slide=id.p</a:t>
          </a:r>
          <a:endParaRPr lang="en-US"/>
        </a:p>
      </dgm:t>
    </dgm:pt>
    <dgm:pt modelId="{9BB3F58D-027D-44F8-9E93-FB3EDD20BB45}" type="parTrans" cxnId="{519E23E0-E8E9-435A-BA38-DE5A55832D97}">
      <dgm:prSet/>
      <dgm:spPr/>
      <dgm:t>
        <a:bodyPr/>
        <a:lstStyle/>
        <a:p>
          <a:endParaRPr lang="en-US"/>
        </a:p>
      </dgm:t>
    </dgm:pt>
    <dgm:pt modelId="{D0470CED-72C1-4583-865B-0DB7B336E86A}" type="sibTrans" cxnId="{519E23E0-E8E9-435A-BA38-DE5A55832D97}">
      <dgm:prSet/>
      <dgm:spPr/>
      <dgm:t>
        <a:bodyPr/>
        <a:lstStyle/>
        <a:p>
          <a:endParaRPr lang="en-US"/>
        </a:p>
      </dgm:t>
    </dgm:pt>
    <dgm:pt modelId="{8FCCAF75-70DB-492E-9F2A-4BBCF92F02BD}">
      <dgm:prSet/>
      <dgm:spPr/>
      <dgm:t>
        <a:bodyPr/>
        <a:lstStyle/>
        <a:p>
          <a:r>
            <a:rPr lang="en-US">
              <a:hlinkClick xmlns:r="http://schemas.openxmlformats.org/officeDocument/2006/relationships" r:id="rId7"/>
            </a:rPr>
            <a:t>https://en.wikipedia.org/wiki/Softmax_function</a:t>
          </a:r>
          <a:endParaRPr lang="en-US"/>
        </a:p>
      </dgm:t>
    </dgm:pt>
    <dgm:pt modelId="{11AEFB06-F86A-4C1A-A916-77A1F2B4D4AA}" type="parTrans" cxnId="{D33D3A49-A5BC-4AAB-A3A7-53986343EC90}">
      <dgm:prSet/>
      <dgm:spPr/>
      <dgm:t>
        <a:bodyPr/>
        <a:lstStyle/>
        <a:p>
          <a:endParaRPr lang="en-US"/>
        </a:p>
      </dgm:t>
    </dgm:pt>
    <dgm:pt modelId="{09B1839C-6987-491B-8C41-E893C17EF052}" type="sibTrans" cxnId="{D33D3A49-A5BC-4AAB-A3A7-53986343EC90}">
      <dgm:prSet/>
      <dgm:spPr/>
      <dgm:t>
        <a:bodyPr/>
        <a:lstStyle/>
        <a:p>
          <a:endParaRPr lang="en-US"/>
        </a:p>
      </dgm:t>
    </dgm:pt>
    <dgm:pt modelId="{F0C5767F-7D5C-406F-BE51-788475079801}">
      <dgm:prSet/>
      <dgm:spPr/>
      <dgm:t>
        <a:bodyPr/>
        <a:lstStyle/>
        <a:p>
          <a:r>
            <a:rPr lang="en-US">
              <a:hlinkClick xmlns:r="http://schemas.openxmlformats.org/officeDocument/2006/relationships" r:id="rId8"/>
            </a:rPr>
            <a:t>http://www.aleagpu.com/release/3_0_4/doc/installation.html#deployment_considerations</a:t>
          </a:r>
          <a:endParaRPr lang="en-US"/>
        </a:p>
      </dgm:t>
    </dgm:pt>
    <dgm:pt modelId="{4D941D45-0BFD-4968-949C-373749143338}" type="parTrans" cxnId="{AC6B63C3-9EF3-4ED5-BD20-3F24D3A324CF}">
      <dgm:prSet/>
      <dgm:spPr/>
      <dgm:t>
        <a:bodyPr/>
        <a:lstStyle/>
        <a:p>
          <a:endParaRPr lang="en-US"/>
        </a:p>
      </dgm:t>
    </dgm:pt>
    <dgm:pt modelId="{3D8BF22B-3496-4CC6-9A8E-603F8ACD9AB6}" type="sibTrans" cxnId="{AC6B63C3-9EF3-4ED5-BD20-3F24D3A324CF}">
      <dgm:prSet/>
      <dgm:spPr/>
      <dgm:t>
        <a:bodyPr/>
        <a:lstStyle/>
        <a:p>
          <a:endParaRPr lang="en-US"/>
        </a:p>
      </dgm:t>
    </dgm:pt>
    <dgm:pt modelId="{833A3B27-C69A-4F62-923F-0D8D580B9D34}" type="pres">
      <dgm:prSet presAssocID="{489A8331-4F79-4621-80C8-7449379A6FD0}" presName="vert0" presStyleCnt="0">
        <dgm:presLayoutVars>
          <dgm:dir/>
          <dgm:animOne val="branch"/>
          <dgm:animLvl val="lvl"/>
        </dgm:presLayoutVars>
      </dgm:prSet>
      <dgm:spPr/>
    </dgm:pt>
    <dgm:pt modelId="{41BE93E8-736F-4041-B81A-ED769289AFA3}" type="pres">
      <dgm:prSet presAssocID="{4F4B54E0-DCD5-45C5-97D0-6882FC9AB86E}" presName="thickLine" presStyleLbl="alignNode1" presStyleIdx="0" presStyleCnt="8"/>
      <dgm:spPr/>
    </dgm:pt>
    <dgm:pt modelId="{D427A3BC-81CC-4788-86D7-908168FE960F}" type="pres">
      <dgm:prSet presAssocID="{4F4B54E0-DCD5-45C5-97D0-6882FC9AB86E}" presName="horz1" presStyleCnt="0"/>
      <dgm:spPr/>
    </dgm:pt>
    <dgm:pt modelId="{DA7E53E0-4BFF-467F-A89F-A6992A80F200}" type="pres">
      <dgm:prSet presAssocID="{4F4B54E0-DCD5-45C5-97D0-6882FC9AB86E}" presName="tx1" presStyleLbl="revTx" presStyleIdx="0" presStyleCnt="8"/>
      <dgm:spPr/>
    </dgm:pt>
    <dgm:pt modelId="{277F886E-D0F4-455E-941A-215FE40EA5F5}" type="pres">
      <dgm:prSet presAssocID="{4F4B54E0-DCD5-45C5-97D0-6882FC9AB86E}" presName="vert1" presStyleCnt="0"/>
      <dgm:spPr/>
    </dgm:pt>
    <dgm:pt modelId="{99731394-BB0E-42E9-B8A5-DFBD7E7CFDC6}" type="pres">
      <dgm:prSet presAssocID="{D5CA837A-EC1C-4336-90ED-75288F9B2AF5}" presName="thickLine" presStyleLbl="alignNode1" presStyleIdx="1" presStyleCnt="8"/>
      <dgm:spPr/>
    </dgm:pt>
    <dgm:pt modelId="{B929C109-1E9E-402A-A840-9320411DCE97}" type="pres">
      <dgm:prSet presAssocID="{D5CA837A-EC1C-4336-90ED-75288F9B2AF5}" presName="horz1" presStyleCnt="0"/>
      <dgm:spPr/>
    </dgm:pt>
    <dgm:pt modelId="{0F39BDDB-3029-4A3A-BBF8-DD3134FBBCD8}" type="pres">
      <dgm:prSet presAssocID="{D5CA837A-EC1C-4336-90ED-75288F9B2AF5}" presName="tx1" presStyleLbl="revTx" presStyleIdx="1" presStyleCnt="8"/>
      <dgm:spPr/>
    </dgm:pt>
    <dgm:pt modelId="{C5B1EC01-FD1E-4250-B11A-DF6FA287D788}" type="pres">
      <dgm:prSet presAssocID="{D5CA837A-EC1C-4336-90ED-75288F9B2AF5}" presName="vert1" presStyleCnt="0"/>
      <dgm:spPr/>
    </dgm:pt>
    <dgm:pt modelId="{0F3FC282-9B9C-4564-A075-8CE398BBAD41}" type="pres">
      <dgm:prSet presAssocID="{AA79B891-62E8-4529-BE89-0945E8A0ADF2}" presName="thickLine" presStyleLbl="alignNode1" presStyleIdx="2" presStyleCnt="8"/>
      <dgm:spPr/>
    </dgm:pt>
    <dgm:pt modelId="{A2A8E408-EF56-44D4-83E3-7E69310B99DB}" type="pres">
      <dgm:prSet presAssocID="{AA79B891-62E8-4529-BE89-0945E8A0ADF2}" presName="horz1" presStyleCnt="0"/>
      <dgm:spPr/>
    </dgm:pt>
    <dgm:pt modelId="{7040C44D-17E1-448B-AF2F-8FCAB3310522}" type="pres">
      <dgm:prSet presAssocID="{AA79B891-62E8-4529-BE89-0945E8A0ADF2}" presName="tx1" presStyleLbl="revTx" presStyleIdx="2" presStyleCnt="8"/>
      <dgm:spPr/>
    </dgm:pt>
    <dgm:pt modelId="{E1E066E6-79FA-43DD-902C-5B9DA100D8F9}" type="pres">
      <dgm:prSet presAssocID="{AA79B891-62E8-4529-BE89-0945E8A0ADF2}" presName="vert1" presStyleCnt="0"/>
      <dgm:spPr/>
    </dgm:pt>
    <dgm:pt modelId="{ABE05E77-A9F2-47E7-833A-3B34E80DE5DF}" type="pres">
      <dgm:prSet presAssocID="{72562ED4-AA43-4EBA-B8E7-2EB3322DBF80}" presName="thickLine" presStyleLbl="alignNode1" presStyleIdx="3" presStyleCnt="8"/>
      <dgm:spPr/>
    </dgm:pt>
    <dgm:pt modelId="{1D3B4E42-6186-49D1-BD9F-5B61B07C7046}" type="pres">
      <dgm:prSet presAssocID="{72562ED4-AA43-4EBA-B8E7-2EB3322DBF80}" presName="horz1" presStyleCnt="0"/>
      <dgm:spPr/>
    </dgm:pt>
    <dgm:pt modelId="{C7D357B1-6018-4E45-84ED-D3C73C2F34B9}" type="pres">
      <dgm:prSet presAssocID="{72562ED4-AA43-4EBA-B8E7-2EB3322DBF80}" presName="tx1" presStyleLbl="revTx" presStyleIdx="3" presStyleCnt="8"/>
      <dgm:spPr/>
    </dgm:pt>
    <dgm:pt modelId="{ADEABF5E-5E7F-4CA6-A723-7FA3E42A1358}" type="pres">
      <dgm:prSet presAssocID="{72562ED4-AA43-4EBA-B8E7-2EB3322DBF80}" presName="vert1" presStyleCnt="0"/>
      <dgm:spPr/>
    </dgm:pt>
    <dgm:pt modelId="{01D1F45A-A74B-4130-AEC9-62895B86B76B}" type="pres">
      <dgm:prSet presAssocID="{CF2B0BA9-7EAA-4F3A-8E74-E1D6C8CBF91F}" presName="thickLine" presStyleLbl="alignNode1" presStyleIdx="4" presStyleCnt="8"/>
      <dgm:spPr/>
    </dgm:pt>
    <dgm:pt modelId="{A4C64413-C71D-4043-A9D1-02156A94BB4D}" type="pres">
      <dgm:prSet presAssocID="{CF2B0BA9-7EAA-4F3A-8E74-E1D6C8CBF91F}" presName="horz1" presStyleCnt="0"/>
      <dgm:spPr/>
    </dgm:pt>
    <dgm:pt modelId="{2312A75B-C8A9-4EDF-B225-1AA681326FFB}" type="pres">
      <dgm:prSet presAssocID="{CF2B0BA9-7EAA-4F3A-8E74-E1D6C8CBF91F}" presName="tx1" presStyleLbl="revTx" presStyleIdx="4" presStyleCnt="8"/>
      <dgm:spPr/>
    </dgm:pt>
    <dgm:pt modelId="{81FC63B9-BBCB-4C78-A0D9-A9538BE0EDC6}" type="pres">
      <dgm:prSet presAssocID="{CF2B0BA9-7EAA-4F3A-8E74-E1D6C8CBF91F}" presName="vert1" presStyleCnt="0"/>
      <dgm:spPr/>
    </dgm:pt>
    <dgm:pt modelId="{5D8FD149-95EA-44C2-9C7B-E44719A11CF8}" type="pres">
      <dgm:prSet presAssocID="{67481416-3FBA-4FCB-B9CE-3AAD2D977FC9}" presName="thickLine" presStyleLbl="alignNode1" presStyleIdx="5" presStyleCnt="8"/>
      <dgm:spPr/>
    </dgm:pt>
    <dgm:pt modelId="{35DD4189-4007-4C60-97DE-0BBDAA99C3BA}" type="pres">
      <dgm:prSet presAssocID="{67481416-3FBA-4FCB-B9CE-3AAD2D977FC9}" presName="horz1" presStyleCnt="0"/>
      <dgm:spPr/>
    </dgm:pt>
    <dgm:pt modelId="{6CBDFA2E-E4C4-4BD3-B3B7-52E17E53CD29}" type="pres">
      <dgm:prSet presAssocID="{67481416-3FBA-4FCB-B9CE-3AAD2D977FC9}" presName="tx1" presStyleLbl="revTx" presStyleIdx="5" presStyleCnt="8"/>
      <dgm:spPr/>
    </dgm:pt>
    <dgm:pt modelId="{A81131DE-B57D-48C5-92A4-E5728E316E73}" type="pres">
      <dgm:prSet presAssocID="{67481416-3FBA-4FCB-B9CE-3AAD2D977FC9}" presName="vert1" presStyleCnt="0"/>
      <dgm:spPr/>
    </dgm:pt>
    <dgm:pt modelId="{5B25F642-948D-432E-8DBB-0A8A8CB56D07}" type="pres">
      <dgm:prSet presAssocID="{8FCCAF75-70DB-492E-9F2A-4BBCF92F02BD}" presName="thickLine" presStyleLbl="alignNode1" presStyleIdx="6" presStyleCnt="8"/>
      <dgm:spPr/>
    </dgm:pt>
    <dgm:pt modelId="{E4CB72A9-E416-4A54-93A2-7266732E6374}" type="pres">
      <dgm:prSet presAssocID="{8FCCAF75-70DB-492E-9F2A-4BBCF92F02BD}" presName="horz1" presStyleCnt="0"/>
      <dgm:spPr/>
    </dgm:pt>
    <dgm:pt modelId="{C39B1852-4709-41D5-ACB4-8CBD1FAEAAC0}" type="pres">
      <dgm:prSet presAssocID="{8FCCAF75-70DB-492E-9F2A-4BBCF92F02BD}" presName="tx1" presStyleLbl="revTx" presStyleIdx="6" presStyleCnt="8"/>
      <dgm:spPr/>
    </dgm:pt>
    <dgm:pt modelId="{302EAF54-A479-4909-BC7F-E2A8D48A0748}" type="pres">
      <dgm:prSet presAssocID="{8FCCAF75-70DB-492E-9F2A-4BBCF92F02BD}" presName="vert1" presStyleCnt="0"/>
      <dgm:spPr/>
    </dgm:pt>
    <dgm:pt modelId="{B7D1C32A-6913-4F93-85E9-698A0B1F012E}" type="pres">
      <dgm:prSet presAssocID="{F0C5767F-7D5C-406F-BE51-788475079801}" presName="thickLine" presStyleLbl="alignNode1" presStyleIdx="7" presStyleCnt="8"/>
      <dgm:spPr/>
    </dgm:pt>
    <dgm:pt modelId="{77089333-4E45-4EE7-8CB7-1B2A5B6C8224}" type="pres">
      <dgm:prSet presAssocID="{F0C5767F-7D5C-406F-BE51-788475079801}" presName="horz1" presStyleCnt="0"/>
      <dgm:spPr/>
    </dgm:pt>
    <dgm:pt modelId="{98A5F98E-3C52-4FE3-9AF2-5E87238C0EAB}" type="pres">
      <dgm:prSet presAssocID="{F0C5767F-7D5C-406F-BE51-788475079801}" presName="tx1" presStyleLbl="revTx" presStyleIdx="7" presStyleCnt="8"/>
      <dgm:spPr/>
    </dgm:pt>
    <dgm:pt modelId="{0ADBECBA-78E5-415E-A6F6-4F7BF2EF9B3B}" type="pres">
      <dgm:prSet presAssocID="{F0C5767F-7D5C-406F-BE51-788475079801}" presName="vert1" presStyleCnt="0"/>
      <dgm:spPr/>
    </dgm:pt>
  </dgm:ptLst>
  <dgm:cxnLst>
    <dgm:cxn modelId="{59D18F07-DD69-4047-827B-798FD1CBE389}" type="presOf" srcId="{67481416-3FBA-4FCB-B9CE-3AAD2D977FC9}" destId="{6CBDFA2E-E4C4-4BD3-B3B7-52E17E53CD29}" srcOrd="0" destOrd="0" presId="urn:microsoft.com/office/officeart/2008/layout/LinedList"/>
    <dgm:cxn modelId="{4422A30E-FABE-49B6-80C4-9E32A09B2510}" srcId="{489A8331-4F79-4621-80C8-7449379A6FD0}" destId="{72562ED4-AA43-4EBA-B8E7-2EB3322DBF80}" srcOrd="3" destOrd="0" parTransId="{540670AD-1E58-41BF-BF2C-9FFAABBB584C}" sibTransId="{240270E8-9663-48A6-9742-B2E5A0B0F8E1}"/>
    <dgm:cxn modelId="{B6FEBE19-9571-4A31-BD1B-E5D2248C5488}" srcId="{489A8331-4F79-4621-80C8-7449379A6FD0}" destId="{CF2B0BA9-7EAA-4F3A-8E74-E1D6C8CBF91F}" srcOrd="4" destOrd="0" parTransId="{5CC76A6D-EB2F-4A03-8DC4-DB5DB476C719}" sibTransId="{CCD05E04-948A-44B1-BC7F-DD765AEF4CE9}"/>
    <dgm:cxn modelId="{2E56693F-4D14-48DE-AFEA-ABE0064D82E8}" type="presOf" srcId="{8FCCAF75-70DB-492E-9F2A-4BBCF92F02BD}" destId="{C39B1852-4709-41D5-ACB4-8CBD1FAEAAC0}" srcOrd="0" destOrd="0" presId="urn:microsoft.com/office/officeart/2008/layout/LinedList"/>
    <dgm:cxn modelId="{42269A67-31CB-408E-8605-87A7C8C05FA2}" type="presOf" srcId="{CF2B0BA9-7EAA-4F3A-8E74-E1D6C8CBF91F}" destId="{2312A75B-C8A9-4EDF-B225-1AA681326FFB}" srcOrd="0" destOrd="0" presId="urn:microsoft.com/office/officeart/2008/layout/LinedList"/>
    <dgm:cxn modelId="{D33D3A49-A5BC-4AAB-A3A7-53986343EC90}" srcId="{489A8331-4F79-4621-80C8-7449379A6FD0}" destId="{8FCCAF75-70DB-492E-9F2A-4BBCF92F02BD}" srcOrd="6" destOrd="0" parTransId="{11AEFB06-F86A-4C1A-A916-77A1F2B4D4AA}" sibTransId="{09B1839C-6987-491B-8C41-E893C17EF052}"/>
    <dgm:cxn modelId="{E3D4CC6B-74D5-42DE-880D-4091DCA2BEE1}" srcId="{489A8331-4F79-4621-80C8-7449379A6FD0}" destId="{4F4B54E0-DCD5-45C5-97D0-6882FC9AB86E}" srcOrd="0" destOrd="0" parTransId="{83033180-4CE6-4BC9-A269-08E0F4E1D19B}" sibTransId="{F287D278-A9FC-4B65-ADAA-E2D4EDD63039}"/>
    <dgm:cxn modelId="{06FCC97F-FD16-4A5E-8917-2F1787B22F58}" type="presOf" srcId="{72562ED4-AA43-4EBA-B8E7-2EB3322DBF80}" destId="{C7D357B1-6018-4E45-84ED-D3C73C2F34B9}" srcOrd="0" destOrd="0" presId="urn:microsoft.com/office/officeart/2008/layout/LinedList"/>
    <dgm:cxn modelId="{88A47C8B-904B-401D-A919-B9F9D0500E55}" type="presOf" srcId="{489A8331-4F79-4621-80C8-7449379A6FD0}" destId="{833A3B27-C69A-4F62-923F-0D8D580B9D34}" srcOrd="0" destOrd="0" presId="urn:microsoft.com/office/officeart/2008/layout/LinedList"/>
    <dgm:cxn modelId="{24BFB692-CA62-465C-9DB1-FC33015B698E}" type="presOf" srcId="{4F4B54E0-DCD5-45C5-97D0-6882FC9AB86E}" destId="{DA7E53E0-4BFF-467F-A89F-A6992A80F200}" srcOrd="0" destOrd="0" presId="urn:microsoft.com/office/officeart/2008/layout/LinedList"/>
    <dgm:cxn modelId="{A6D7B9A4-D115-42F2-B35B-49BC48B866FC}" type="presOf" srcId="{D5CA837A-EC1C-4336-90ED-75288F9B2AF5}" destId="{0F39BDDB-3029-4A3A-BBF8-DD3134FBBCD8}" srcOrd="0" destOrd="0" presId="urn:microsoft.com/office/officeart/2008/layout/LinedList"/>
    <dgm:cxn modelId="{A6FB9CB6-4B29-49A5-B3C1-31374D8483F6}" type="presOf" srcId="{AA79B891-62E8-4529-BE89-0945E8A0ADF2}" destId="{7040C44D-17E1-448B-AF2F-8FCAB3310522}" srcOrd="0" destOrd="0" presId="urn:microsoft.com/office/officeart/2008/layout/LinedList"/>
    <dgm:cxn modelId="{943523BE-2D46-4E01-B68B-816CCA78E2A1}" srcId="{489A8331-4F79-4621-80C8-7449379A6FD0}" destId="{AA79B891-62E8-4529-BE89-0945E8A0ADF2}" srcOrd="2" destOrd="0" parTransId="{467BC401-D931-4EE3-977C-915BB334B66A}" sibTransId="{E91958E3-DC18-4C4F-AF31-858B905FC0AB}"/>
    <dgm:cxn modelId="{AC6B63C3-9EF3-4ED5-BD20-3F24D3A324CF}" srcId="{489A8331-4F79-4621-80C8-7449379A6FD0}" destId="{F0C5767F-7D5C-406F-BE51-788475079801}" srcOrd="7" destOrd="0" parTransId="{4D941D45-0BFD-4968-949C-373749143338}" sibTransId="{3D8BF22B-3496-4CC6-9A8E-603F8ACD9AB6}"/>
    <dgm:cxn modelId="{DF38A0C7-4CD8-4E56-880E-F7D1C7434F59}" type="presOf" srcId="{F0C5767F-7D5C-406F-BE51-788475079801}" destId="{98A5F98E-3C52-4FE3-9AF2-5E87238C0EAB}" srcOrd="0" destOrd="0" presId="urn:microsoft.com/office/officeart/2008/layout/LinedList"/>
    <dgm:cxn modelId="{1551A2D3-712E-46CE-A6A5-09C5448490DE}" srcId="{489A8331-4F79-4621-80C8-7449379A6FD0}" destId="{D5CA837A-EC1C-4336-90ED-75288F9B2AF5}" srcOrd="1" destOrd="0" parTransId="{9EB97203-67DE-4979-86C0-420C3DB6D162}" sibTransId="{E933D462-46B8-4FD9-A5AE-89A4A7B9717C}"/>
    <dgm:cxn modelId="{519E23E0-E8E9-435A-BA38-DE5A55832D97}" srcId="{489A8331-4F79-4621-80C8-7449379A6FD0}" destId="{67481416-3FBA-4FCB-B9CE-3AAD2D977FC9}" srcOrd="5" destOrd="0" parTransId="{9BB3F58D-027D-44F8-9E93-FB3EDD20BB45}" sibTransId="{D0470CED-72C1-4583-865B-0DB7B336E86A}"/>
    <dgm:cxn modelId="{BA1DD5B7-313E-4E5A-A179-044F8FB6255A}" type="presParOf" srcId="{833A3B27-C69A-4F62-923F-0D8D580B9D34}" destId="{41BE93E8-736F-4041-B81A-ED769289AFA3}" srcOrd="0" destOrd="0" presId="urn:microsoft.com/office/officeart/2008/layout/LinedList"/>
    <dgm:cxn modelId="{46D9914B-8A8A-49C4-9654-C1BC86F3D013}" type="presParOf" srcId="{833A3B27-C69A-4F62-923F-0D8D580B9D34}" destId="{D427A3BC-81CC-4788-86D7-908168FE960F}" srcOrd="1" destOrd="0" presId="urn:microsoft.com/office/officeart/2008/layout/LinedList"/>
    <dgm:cxn modelId="{445BDE24-D684-4307-8AF8-21F74BFBE4F4}" type="presParOf" srcId="{D427A3BC-81CC-4788-86D7-908168FE960F}" destId="{DA7E53E0-4BFF-467F-A89F-A6992A80F200}" srcOrd="0" destOrd="0" presId="urn:microsoft.com/office/officeart/2008/layout/LinedList"/>
    <dgm:cxn modelId="{BB1976D7-1FDE-4C4B-B642-E92A88161EC6}" type="presParOf" srcId="{D427A3BC-81CC-4788-86D7-908168FE960F}" destId="{277F886E-D0F4-455E-941A-215FE40EA5F5}" srcOrd="1" destOrd="0" presId="urn:microsoft.com/office/officeart/2008/layout/LinedList"/>
    <dgm:cxn modelId="{92174F45-42D9-445F-B57B-6B6E6E15B023}" type="presParOf" srcId="{833A3B27-C69A-4F62-923F-0D8D580B9D34}" destId="{99731394-BB0E-42E9-B8A5-DFBD7E7CFDC6}" srcOrd="2" destOrd="0" presId="urn:microsoft.com/office/officeart/2008/layout/LinedList"/>
    <dgm:cxn modelId="{F28EBE1B-D78F-4EC8-98FC-76AAC8291730}" type="presParOf" srcId="{833A3B27-C69A-4F62-923F-0D8D580B9D34}" destId="{B929C109-1E9E-402A-A840-9320411DCE97}" srcOrd="3" destOrd="0" presId="urn:microsoft.com/office/officeart/2008/layout/LinedList"/>
    <dgm:cxn modelId="{5E67DF80-4C46-410A-ADF2-D0FE4920B54F}" type="presParOf" srcId="{B929C109-1E9E-402A-A840-9320411DCE97}" destId="{0F39BDDB-3029-4A3A-BBF8-DD3134FBBCD8}" srcOrd="0" destOrd="0" presId="urn:microsoft.com/office/officeart/2008/layout/LinedList"/>
    <dgm:cxn modelId="{2E29A1D5-7480-4E24-99AE-CFC71987134A}" type="presParOf" srcId="{B929C109-1E9E-402A-A840-9320411DCE97}" destId="{C5B1EC01-FD1E-4250-B11A-DF6FA287D788}" srcOrd="1" destOrd="0" presId="urn:microsoft.com/office/officeart/2008/layout/LinedList"/>
    <dgm:cxn modelId="{8DEA33E0-D6F9-45D6-9C8C-F2B0689A43E4}" type="presParOf" srcId="{833A3B27-C69A-4F62-923F-0D8D580B9D34}" destId="{0F3FC282-9B9C-4564-A075-8CE398BBAD41}" srcOrd="4" destOrd="0" presId="urn:microsoft.com/office/officeart/2008/layout/LinedList"/>
    <dgm:cxn modelId="{08B17F9B-A19F-4352-A8FD-396B4BD4B93C}" type="presParOf" srcId="{833A3B27-C69A-4F62-923F-0D8D580B9D34}" destId="{A2A8E408-EF56-44D4-83E3-7E69310B99DB}" srcOrd="5" destOrd="0" presId="urn:microsoft.com/office/officeart/2008/layout/LinedList"/>
    <dgm:cxn modelId="{39670AC3-551E-413C-AAC5-F535DF3F757A}" type="presParOf" srcId="{A2A8E408-EF56-44D4-83E3-7E69310B99DB}" destId="{7040C44D-17E1-448B-AF2F-8FCAB3310522}" srcOrd="0" destOrd="0" presId="urn:microsoft.com/office/officeart/2008/layout/LinedList"/>
    <dgm:cxn modelId="{6B021F16-EC91-413E-8778-B2A7889A6D4A}" type="presParOf" srcId="{A2A8E408-EF56-44D4-83E3-7E69310B99DB}" destId="{E1E066E6-79FA-43DD-902C-5B9DA100D8F9}" srcOrd="1" destOrd="0" presId="urn:microsoft.com/office/officeart/2008/layout/LinedList"/>
    <dgm:cxn modelId="{2D2BD6F0-5B14-4EAC-9036-2E202C812623}" type="presParOf" srcId="{833A3B27-C69A-4F62-923F-0D8D580B9D34}" destId="{ABE05E77-A9F2-47E7-833A-3B34E80DE5DF}" srcOrd="6" destOrd="0" presId="urn:microsoft.com/office/officeart/2008/layout/LinedList"/>
    <dgm:cxn modelId="{DA3338DB-8343-4D79-936A-E9104494BC83}" type="presParOf" srcId="{833A3B27-C69A-4F62-923F-0D8D580B9D34}" destId="{1D3B4E42-6186-49D1-BD9F-5B61B07C7046}" srcOrd="7" destOrd="0" presId="urn:microsoft.com/office/officeart/2008/layout/LinedList"/>
    <dgm:cxn modelId="{6C2C2571-4EC0-45A5-A7C7-132766907DD5}" type="presParOf" srcId="{1D3B4E42-6186-49D1-BD9F-5B61B07C7046}" destId="{C7D357B1-6018-4E45-84ED-D3C73C2F34B9}" srcOrd="0" destOrd="0" presId="urn:microsoft.com/office/officeart/2008/layout/LinedList"/>
    <dgm:cxn modelId="{7B76EF02-CFEF-47DB-A315-FC1D64D30BCB}" type="presParOf" srcId="{1D3B4E42-6186-49D1-BD9F-5B61B07C7046}" destId="{ADEABF5E-5E7F-4CA6-A723-7FA3E42A1358}" srcOrd="1" destOrd="0" presId="urn:microsoft.com/office/officeart/2008/layout/LinedList"/>
    <dgm:cxn modelId="{75A2951D-16E8-4088-9272-6BE0EB8FB079}" type="presParOf" srcId="{833A3B27-C69A-4F62-923F-0D8D580B9D34}" destId="{01D1F45A-A74B-4130-AEC9-62895B86B76B}" srcOrd="8" destOrd="0" presId="urn:microsoft.com/office/officeart/2008/layout/LinedList"/>
    <dgm:cxn modelId="{BBD0D2B8-DCA8-44A3-B3B3-63EC9068B890}" type="presParOf" srcId="{833A3B27-C69A-4F62-923F-0D8D580B9D34}" destId="{A4C64413-C71D-4043-A9D1-02156A94BB4D}" srcOrd="9" destOrd="0" presId="urn:microsoft.com/office/officeart/2008/layout/LinedList"/>
    <dgm:cxn modelId="{F05FEF8F-4313-493C-9733-A5622C10A577}" type="presParOf" srcId="{A4C64413-C71D-4043-A9D1-02156A94BB4D}" destId="{2312A75B-C8A9-4EDF-B225-1AA681326FFB}" srcOrd="0" destOrd="0" presId="urn:microsoft.com/office/officeart/2008/layout/LinedList"/>
    <dgm:cxn modelId="{8587C2CB-1763-4A44-AE52-AA831BDE69CF}" type="presParOf" srcId="{A4C64413-C71D-4043-A9D1-02156A94BB4D}" destId="{81FC63B9-BBCB-4C78-A0D9-A9538BE0EDC6}" srcOrd="1" destOrd="0" presId="urn:microsoft.com/office/officeart/2008/layout/LinedList"/>
    <dgm:cxn modelId="{58391310-53B3-4279-B496-011F671351D2}" type="presParOf" srcId="{833A3B27-C69A-4F62-923F-0D8D580B9D34}" destId="{5D8FD149-95EA-44C2-9C7B-E44719A11CF8}" srcOrd="10" destOrd="0" presId="urn:microsoft.com/office/officeart/2008/layout/LinedList"/>
    <dgm:cxn modelId="{3F06A3D2-F175-48E0-A7A8-C0A8DD8F9D02}" type="presParOf" srcId="{833A3B27-C69A-4F62-923F-0D8D580B9D34}" destId="{35DD4189-4007-4C60-97DE-0BBDAA99C3BA}" srcOrd="11" destOrd="0" presId="urn:microsoft.com/office/officeart/2008/layout/LinedList"/>
    <dgm:cxn modelId="{310920B5-402B-44C4-90F3-25EDF8B24D10}" type="presParOf" srcId="{35DD4189-4007-4C60-97DE-0BBDAA99C3BA}" destId="{6CBDFA2E-E4C4-4BD3-B3B7-52E17E53CD29}" srcOrd="0" destOrd="0" presId="urn:microsoft.com/office/officeart/2008/layout/LinedList"/>
    <dgm:cxn modelId="{04059F7E-F08A-40A1-A92F-7A29C9578FDB}" type="presParOf" srcId="{35DD4189-4007-4C60-97DE-0BBDAA99C3BA}" destId="{A81131DE-B57D-48C5-92A4-E5728E316E73}" srcOrd="1" destOrd="0" presId="urn:microsoft.com/office/officeart/2008/layout/LinedList"/>
    <dgm:cxn modelId="{01FCC46D-D7AD-48E6-B875-2C84658B51DD}" type="presParOf" srcId="{833A3B27-C69A-4F62-923F-0D8D580B9D34}" destId="{5B25F642-948D-432E-8DBB-0A8A8CB56D07}" srcOrd="12" destOrd="0" presId="urn:microsoft.com/office/officeart/2008/layout/LinedList"/>
    <dgm:cxn modelId="{3937D528-8A33-43D3-8904-1D1B9A7D42A1}" type="presParOf" srcId="{833A3B27-C69A-4F62-923F-0D8D580B9D34}" destId="{E4CB72A9-E416-4A54-93A2-7266732E6374}" srcOrd="13" destOrd="0" presId="urn:microsoft.com/office/officeart/2008/layout/LinedList"/>
    <dgm:cxn modelId="{35C46A52-8A32-4777-9D0F-C54E17AA1DB3}" type="presParOf" srcId="{E4CB72A9-E416-4A54-93A2-7266732E6374}" destId="{C39B1852-4709-41D5-ACB4-8CBD1FAEAAC0}" srcOrd="0" destOrd="0" presId="urn:microsoft.com/office/officeart/2008/layout/LinedList"/>
    <dgm:cxn modelId="{FE21FB21-2686-4B42-A59C-9F049FB9E88F}" type="presParOf" srcId="{E4CB72A9-E416-4A54-93A2-7266732E6374}" destId="{302EAF54-A479-4909-BC7F-E2A8D48A0748}" srcOrd="1" destOrd="0" presId="urn:microsoft.com/office/officeart/2008/layout/LinedList"/>
    <dgm:cxn modelId="{77C1464B-D79D-4F65-82A1-C3D101F66415}" type="presParOf" srcId="{833A3B27-C69A-4F62-923F-0D8D580B9D34}" destId="{B7D1C32A-6913-4F93-85E9-698A0B1F012E}" srcOrd="14" destOrd="0" presId="urn:microsoft.com/office/officeart/2008/layout/LinedList"/>
    <dgm:cxn modelId="{518B18DC-1957-4565-B3C9-68362D606595}" type="presParOf" srcId="{833A3B27-C69A-4F62-923F-0D8D580B9D34}" destId="{77089333-4E45-4EE7-8CB7-1B2A5B6C8224}" srcOrd="15" destOrd="0" presId="urn:microsoft.com/office/officeart/2008/layout/LinedList"/>
    <dgm:cxn modelId="{3CE4FE09-F2FB-4402-A088-BE249C435EBE}" type="presParOf" srcId="{77089333-4E45-4EE7-8CB7-1B2A5B6C8224}" destId="{98A5F98E-3C52-4FE3-9AF2-5E87238C0EAB}" srcOrd="0" destOrd="0" presId="urn:microsoft.com/office/officeart/2008/layout/LinedList"/>
    <dgm:cxn modelId="{44598010-B42E-45BD-BED6-D347AC6E4B17}" type="presParOf" srcId="{77089333-4E45-4EE7-8CB7-1B2A5B6C8224}" destId="{0ADBECBA-78E5-415E-A6F6-4F7BF2EF9B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E93E8-736F-4041-B81A-ED769289AFA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E53E0-4BFF-467F-A89F-A6992A80F200}">
      <dsp:nvSpPr>
        <dsp:cNvPr id="0" name=""/>
        <dsp:cNvSpPr/>
      </dsp:nvSpPr>
      <dsp:spPr>
        <a:xfrm>
          <a:off x="0" y="0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1"/>
            </a:rPr>
            <a:t>http://brohrer.github.io/how_convolutional_neural_networks_work.html</a:t>
          </a:r>
          <a:endParaRPr lang="en-US" sz="1800" kern="1200"/>
        </a:p>
      </dsp:txBody>
      <dsp:txXfrm>
        <a:off x="0" y="0"/>
        <a:ext cx="10515600" cy="519311"/>
      </dsp:txXfrm>
    </dsp:sp>
    <dsp:sp modelId="{99731394-BB0E-42E9-B8A5-DFBD7E7CFDC6}">
      <dsp:nvSpPr>
        <dsp:cNvPr id="0" name=""/>
        <dsp:cNvSpPr/>
      </dsp:nvSpPr>
      <dsp:spPr>
        <a:xfrm>
          <a:off x="0" y="51931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9BDDB-3029-4A3A-BBF8-DD3134FBBCD8}">
      <dsp:nvSpPr>
        <dsp:cNvPr id="0" name=""/>
        <dsp:cNvSpPr/>
      </dsp:nvSpPr>
      <dsp:spPr>
        <a:xfrm>
          <a:off x="0" y="519311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2"/>
            </a:rPr>
            <a:t>http://cs231n.github.io/convolutional-networks/</a:t>
          </a:r>
          <a:endParaRPr lang="en-US" sz="1800" kern="1200"/>
        </a:p>
      </dsp:txBody>
      <dsp:txXfrm>
        <a:off x="0" y="519311"/>
        <a:ext cx="10515600" cy="519311"/>
      </dsp:txXfrm>
    </dsp:sp>
    <dsp:sp modelId="{0F3FC282-9B9C-4564-A075-8CE398BBAD41}">
      <dsp:nvSpPr>
        <dsp:cNvPr id="0" name=""/>
        <dsp:cNvSpPr/>
      </dsp:nvSpPr>
      <dsp:spPr>
        <a:xfrm>
          <a:off x="0" y="103862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0C44D-17E1-448B-AF2F-8FCAB3310522}">
      <dsp:nvSpPr>
        <dsp:cNvPr id="0" name=""/>
        <dsp:cNvSpPr/>
      </dsp:nvSpPr>
      <dsp:spPr>
        <a:xfrm>
          <a:off x="0" y="1038622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3"/>
            </a:rPr>
            <a:t>http://ufldl.stanford.edu/tutorial/supervised/ConvolutionalNeuralNetwork/</a:t>
          </a:r>
          <a:endParaRPr lang="en-US" sz="1800" kern="1200"/>
        </a:p>
      </dsp:txBody>
      <dsp:txXfrm>
        <a:off x="0" y="1038622"/>
        <a:ext cx="10515600" cy="519311"/>
      </dsp:txXfrm>
    </dsp:sp>
    <dsp:sp modelId="{ABE05E77-A9F2-47E7-833A-3B34E80DE5DF}">
      <dsp:nvSpPr>
        <dsp:cNvPr id="0" name=""/>
        <dsp:cNvSpPr/>
      </dsp:nvSpPr>
      <dsp:spPr>
        <a:xfrm>
          <a:off x="0" y="155793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357B1-6018-4E45-84ED-D3C73C2F34B9}">
      <dsp:nvSpPr>
        <dsp:cNvPr id="0" name=""/>
        <dsp:cNvSpPr/>
      </dsp:nvSpPr>
      <dsp:spPr>
        <a:xfrm>
          <a:off x="0" y="1557933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4"/>
            </a:rPr>
            <a:t>https://viennajs.org</a:t>
          </a:r>
          <a:endParaRPr lang="en-US" sz="1800" kern="1200"/>
        </a:p>
      </dsp:txBody>
      <dsp:txXfrm>
        <a:off x="0" y="1557933"/>
        <a:ext cx="10515600" cy="519311"/>
      </dsp:txXfrm>
    </dsp:sp>
    <dsp:sp modelId="{01D1F45A-A74B-4130-AEC9-62895B86B76B}">
      <dsp:nvSpPr>
        <dsp:cNvPr id="0" name=""/>
        <dsp:cNvSpPr/>
      </dsp:nvSpPr>
      <dsp:spPr>
        <a:xfrm>
          <a:off x="0" y="207724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A75B-C8A9-4EDF-B225-1AA681326FFB}">
      <dsp:nvSpPr>
        <dsp:cNvPr id="0" name=""/>
        <dsp:cNvSpPr/>
      </dsp:nvSpPr>
      <dsp:spPr>
        <a:xfrm>
          <a:off x="0" y="2077244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5"/>
            </a:rPr>
            <a:t>https://tutorialzine.com/2017/04/10-machine-learning-examples-in-javascript</a:t>
          </a:r>
          <a:endParaRPr lang="en-US" sz="1800" kern="1200"/>
        </a:p>
      </dsp:txBody>
      <dsp:txXfrm>
        <a:off x="0" y="2077244"/>
        <a:ext cx="10515600" cy="519311"/>
      </dsp:txXfrm>
    </dsp:sp>
    <dsp:sp modelId="{5D8FD149-95EA-44C2-9C7B-E44719A11CF8}">
      <dsp:nvSpPr>
        <dsp:cNvPr id="0" name=""/>
        <dsp:cNvSpPr/>
      </dsp:nvSpPr>
      <dsp:spPr>
        <a:xfrm>
          <a:off x="0" y="259655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DFA2E-E4C4-4BD3-B3B7-52E17E53CD29}">
      <dsp:nvSpPr>
        <dsp:cNvPr id="0" name=""/>
        <dsp:cNvSpPr/>
      </dsp:nvSpPr>
      <dsp:spPr>
        <a:xfrm>
          <a:off x="0" y="2596555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6"/>
            </a:rPr>
            <a:t>https://docs.google.com/presentation/d/1bLk23AF2lhH7t91vkW9HS-pYTYdNRriW-pjkC1GnK9E/edit#slide=id.p</a:t>
          </a:r>
          <a:endParaRPr lang="en-US" sz="1800" kern="1200"/>
        </a:p>
      </dsp:txBody>
      <dsp:txXfrm>
        <a:off x="0" y="2596555"/>
        <a:ext cx="10515600" cy="519311"/>
      </dsp:txXfrm>
    </dsp:sp>
    <dsp:sp modelId="{5B25F642-948D-432E-8DBB-0A8A8CB56D07}">
      <dsp:nvSpPr>
        <dsp:cNvPr id="0" name=""/>
        <dsp:cNvSpPr/>
      </dsp:nvSpPr>
      <dsp:spPr>
        <a:xfrm>
          <a:off x="0" y="3115865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B1852-4709-41D5-ACB4-8CBD1FAEAAC0}">
      <dsp:nvSpPr>
        <dsp:cNvPr id="0" name=""/>
        <dsp:cNvSpPr/>
      </dsp:nvSpPr>
      <dsp:spPr>
        <a:xfrm>
          <a:off x="0" y="3115866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7"/>
            </a:rPr>
            <a:t>https://en.wikipedia.org/wiki/Softmax_function</a:t>
          </a:r>
          <a:endParaRPr lang="en-US" sz="1800" kern="1200"/>
        </a:p>
      </dsp:txBody>
      <dsp:txXfrm>
        <a:off x="0" y="3115866"/>
        <a:ext cx="10515600" cy="519311"/>
      </dsp:txXfrm>
    </dsp:sp>
    <dsp:sp modelId="{B7D1C32A-6913-4F93-85E9-698A0B1F012E}">
      <dsp:nvSpPr>
        <dsp:cNvPr id="0" name=""/>
        <dsp:cNvSpPr/>
      </dsp:nvSpPr>
      <dsp:spPr>
        <a:xfrm>
          <a:off x="0" y="3635177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5F98E-3C52-4FE3-9AF2-5E87238C0EAB}">
      <dsp:nvSpPr>
        <dsp:cNvPr id="0" name=""/>
        <dsp:cNvSpPr/>
      </dsp:nvSpPr>
      <dsp:spPr>
        <a:xfrm>
          <a:off x="0" y="3635177"/>
          <a:ext cx="10515600" cy="51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8"/>
            </a:rPr>
            <a:t>http://www.aleagpu.com/release/3_0_4/doc/installation.html#deployment_considerations</a:t>
          </a:r>
          <a:endParaRPr lang="en-US" sz="1800" kern="1200"/>
        </a:p>
      </dsp:txBody>
      <dsp:txXfrm>
        <a:off x="0" y="3635177"/>
        <a:ext cx="10515600" cy="519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A1E6DB-059C-4D43-9581-FA65E3F547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Môn Kĩ thuật trí tuệ nhân tạo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63567-C2B3-4CB7-B8E3-2C87D6186E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B0037-39B2-4012-98A6-211C8FE72A2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1C8BA-458A-4CA3-B4A7-24A6F4A5C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65881-0D5A-403F-A76B-64395AA82A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5562E-B766-4400-954B-76B0CA8E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8584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Môn Kĩ thuật trí tuệ nhân tạo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7AC3-7436-4E15-8DEC-8444BC1F705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BD481-D9AF-4613-9CD6-18357C9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08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2B6-32FC-4E17-9F84-6E84F7C0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8969D-D20E-4FC7-8D04-4FC8B6723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F607-74CE-4859-942C-CAA83477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8B2D-7512-49C7-ACAB-B1662D97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0847-CA0F-471B-AA50-B41CE0D6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90B-2D1F-49A4-86B8-1FB499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F3F58-D5EF-46C2-B5B0-616B6815F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370B-515D-492F-8F3F-0711C6DA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19D3-8B79-41C4-8EAA-D57E6D8E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C726-30A2-4625-8D8F-FDAE6D97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71513-59DA-445D-8CC0-4F245857D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6BAC0-7B5C-42D3-8CB1-E874923C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FCD9-82CC-418F-88D3-0708BEF6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B667-C139-43A6-B6CC-7DFC7D1C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FA22-6929-448B-B0D1-C17C3AD3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97050" y="137029"/>
            <a:ext cx="9859116" cy="1059539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7634A-B927-4A07-A0F6-8B022D1E58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A43F2-53C7-4F40-9A61-615456E814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B6E1-7152-4A94-938E-236FAD3913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B33B-78DA-4909-8327-E2A6A007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4C71-E34D-4DB1-A705-EC6F9887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562B-DEBE-41DD-B416-8A28AD75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5E53-4ED3-4483-951A-4D88D024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4432-02A1-4FC6-AED3-3F53CCC4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DED7-7D09-4FCB-B25D-04B302A2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FB29-5F71-4897-8191-7C02F9C3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8494-B652-4930-A984-1F8D3435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2311-C83C-4ECD-BD67-AE85426E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E414-A380-45CA-889B-494697CC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6703-BB18-43C7-8EBB-29192BEF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95F2-D0E5-443B-9E21-8B709AD2D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DAA2-121A-4B27-86C8-1E7264BA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D9028-A53B-4AB4-A43B-8AE37A62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5090-EBB4-4D77-AEF8-A6892A96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3C55-8745-4409-A4DB-9C46D891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B18-B07C-45E4-BB9E-D72121E2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46C5-DA25-4B43-A809-B953D51B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60421-EF04-4343-8F82-A2A74FE0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31D93-0861-4FC9-B80E-8BD86F3FC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87D41-C517-4EEA-B52A-CA3EB433D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7D186-AD4C-4DDB-916D-44633A55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EEB8-42EE-413E-AFDC-9562E340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D71AC-F85A-4BAA-BEC8-C170B213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B5E5-88BB-43E7-8578-8884636E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608F-CD6B-4DE3-94EB-DD19D189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2265F-C901-4C5C-8E7D-2F26BDDC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B76C4-0389-44AD-9EA8-EE28A1AB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2B06F-0FE7-473E-8708-7DCC4B30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41C32-80BA-4568-B1DA-ABA7C75E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368F-0E5B-4CFB-99E0-CD5D3791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B5B4-E3D2-447F-98BF-70E37399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588F-D607-42A0-8FB4-A6C7E6D2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4041-4EE7-43C8-A565-0D33C6D4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EE44-A214-4D23-92E6-09D1AA38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D9A94-20ED-4CB9-91A8-AD8CE652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916E-0693-4D7C-8C24-06FC5FF3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E7CC-FA6F-4D9D-BE69-C93C600D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AA86D-9025-4F9F-806F-2CC1FD34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47225-3122-4E69-B4C6-8FC3CDBC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397C-916A-4A03-A3AA-855E17CD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2F24-EF8C-4999-9731-D4074E95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2EBB8-EF00-4C39-AB49-FC043873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F33A-A696-4D9E-A9FB-FD953964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9BBAC-FB34-4CE4-B8F9-AE9A913B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350C-4653-4F0E-8ADA-B3B7F8473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5D07-AA3D-4AED-9727-6B1BC59A6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2C3F-69E5-4D54-A9D9-2329201F1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ACEF-4647-49C8-901A-107B5368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30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2.emf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4.emf"/><Relationship Id="rId7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5" Type="http://schemas.openxmlformats.org/officeDocument/2006/relationships/image" Target="../media/image33.emf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5.emf"/><Relationship Id="rId7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35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emf"/><Relationship Id="rId5" Type="http://schemas.openxmlformats.org/officeDocument/2006/relationships/image" Target="../media/image34.emf"/><Relationship Id="rId4" Type="http://schemas.openxmlformats.org/officeDocument/2006/relationships/image" Target="../media/image4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49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emf"/><Relationship Id="rId5" Type="http://schemas.openxmlformats.org/officeDocument/2006/relationships/image" Target="../media/image35.emf"/><Relationship Id="rId4" Type="http://schemas.openxmlformats.org/officeDocument/2006/relationships/image" Target="../media/image3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49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emf"/><Relationship Id="rId5" Type="http://schemas.openxmlformats.org/officeDocument/2006/relationships/image" Target="../media/image35.emf"/><Relationship Id="rId4" Type="http://schemas.openxmlformats.org/officeDocument/2006/relationships/image" Target="../media/image3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deeplearning.net/software_links/" TargetMode="External"/><Relationship Id="rId3" Type="http://schemas.openxmlformats.org/officeDocument/2006/relationships/hyperlink" Target="https://github.com/Microsoft/CNTK" TargetMode="External"/><Relationship Id="rId7" Type="http://schemas.openxmlformats.org/officeDocument/2006/relationships/hyperlink" Target="https://en.wikipedia.org/wiki/Torch_(machine_learning)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Theano_(software)" TargetMode="External"/><Relationship Id="rId5" Type="http://schemas.openxmlformats.org/officeDocument/2006/relationships/hyperlink" Target="http://www.tensorflow.org/" TargetMode="External"/><Relationship Id="rId4" Type="http://schemas.openxmlformats.org/officeDocument/2006/relationships/hyperlink" Target="https://en.wikipedia.org/wiki/Deeplearning4j" TargetMode="External"/><Relationship Id="rId9" Type="http://schemas.openxmlformats.org/officeDocument/2006/relationships/hyperlink" Target="ConvNetJS%20Introduction%20and%20Demo.pptx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7.08831.pdf" TargetMode="External"/><Relationship Id="rId3" Type="http://schemas.openxmlformats.org/officeDocument/2006/relationships/hyperlink" Target="https://github.com/dmotz/thing-translator" TargetMode="External"/><Relationship Id="rId7" Type="http://schemas.openxmlformats.org/officeDocument/2006/relationships/hyperlink" Target="http://ufldl.stanford.edu/tutorial/supervised/SoftmaxRegression/" TargetMode="External"/><Relationship Id="rId2" Type="http://schemas.openxmlformats.org/officeDocument/2006/relationships/hyperlink" Target="https://github.com/BrainJS/brain.js/blob/develop/dist/train-stream.j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coban.com/2017/02/17/softmax/#-gioi-thieu" TargetMode="External"/><Relationship Id="rId5" Type="http://schemas.openxmlformats.org/officeDocument/2006/relationships/hyperlink" Target="https://medium.com/syncedreview/stn-ocr-a-single-neural-network-for-text-detection-and-text-recognition-220debe6ded4" TargetMode="External"/><Relationship Id="rId4" Type="http://schemas.openxmlformats.org/officeDocument/2006/relationships/hyperlink" Target="http://deeplearning.net/tutorial/gettingstarted.html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hyperlink" Target="mailto:bienhuynh96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11096592" cy="2690921"/>
          </a:xfrm>
        </p:spPr>
        <p:txBody>
          <a:bodyPr/>
          <a:lstStyle/>
          <a:p>
            <a:r>
              <a:rPr lang="en-US" sz="5882" dirty="0" err="1">
                <a:solidFill>
                  <a:schemeClr val="bg1"/>
                </a:solidFill>
              </a:rPr>
              <a:t>Hoạt</a:t>
            </a:r>
            <a:r>
              <a:rPr lang="en-US" sz="5882" dirty="0">
                <a:solidFill>
                  <a:schemeClr val="bg1"/>
                </a:solidFill>
              </a:rPr>
              <a:t> </a:t>
            </a:r>
            <a:r>
              <a:rPr lang="en-US" sz="5882" dirty="0" err="1">
                <a:solidFill>
                  <a:schemeClr val="bg1"/>
                </a:solidFill>
              </a:rPr>
              <a:t>động</a:t>
            </a:r>
            <a:r>
              <a:rPr lang="en-US" sz="5882" dirty="0">
                <a:solidFill>
                  <a:schemeClr val="bg1"/>
                </a:solidFill>
              </a:rPr>
              <a:t> </a:t>
            </a:r>
            <a:r>
              <a:rPr lang="en-US" sz="5882" dirty="0" err="1">
                <a:solidFill>
                  <a:schemeClr val="bg1"/>
                </a:solidFill>
              </a:rPr>
              <a:t>của</a:t>
            </a:r>
            <a:r>
              <a:rPr lang="en-US" sz="5882" dirty="0">
                <a:solidFill>
                  <a:schemeClr val="bg1"/>
                </a:solidFill>
              </a:rPr>
              <a:t> CNN: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Convolutional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20E8C-BDE1-4DE0-9EA0-99D41AA7F8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240" y="3978442"/>
            <a:ext cx="9860674" cy="16919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1512031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Huỳnh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Cao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Biên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1512005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Nguyễn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Hoàng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Anh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3C2E9-3923-42EF-9D8F-D1EFEB56FE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8571-3BED-475D-8E2B-611A356C5F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28" y="2999322"/>
            <a:ext cx="3427298" cy="3322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79" y="1089091"/>
            <a:ext cx="1239664" cy="1202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466" y="1089090"/>
            <a:ext cx="1239664" cy="1202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44" y="1089091"/>
            <a:ext cx="1239664" cy="1202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52555" y="3354298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076644" y="1113236"/>
            <a:ext cx="2496442" cy="2241062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35781" y="2315552"/>
            <a:ext cx="2616775" cy="2159277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4BAE3-6350-4037-96F3-693A817B3C6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F59C-1E24-45E6-80C6-854BE5FAD8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28" y="2999322"/>
            <a:ext cx="3427298" cy="33228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79" y="1089091"/>
            <a:ext cx="1239664" cy="1202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466" y="1089090"/>
            <a:ext cx="1239664" cy="12023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44" y="1089091"/>
            <a:ext cx="1239664" cy="1202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946596" y="3354298"/>
            <a:ext cx="1195233" cy="1116267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141829" y="2315553"/>
            <a:ext cx="2539870" cy="2155012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46596" y="1113236"/>
            <a:ext cx="2539870" cy="2241062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A8C00-8D88-4240-84C8-195F769794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1371-3474-4B77-A5A7-9AEEAAF648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28" y="2999322"/>
            <a:ext cx="3427298" cy="33228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79" y="1089091"/>
            <a:ext cx="1239664" cy="1202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466" y="1089090"/>
            <a:ext cx="1239664" cy="12023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44" y="1089091"/>
            <a:ext cx="1239664" cy="1202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199575" y="4101319"/>
            <a:ext cx="1195233" cy="1120531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394808" y="2233767"/>
            <a:ext cx="0" cy="1867552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169147" y="2233767"/>
            <a:ext cx="30429" cy="1867552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080A3-B709-4123-81C5-7138415109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583B-420C-41FA-A7A2-E9CEC59F0A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28" y="2999322"/>
            <a:ext cx="3427298" cy="3322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79" y="1089091"/>
            <a:ext cx="1239664" cy="12023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466" y="1089090"/>
            <a:ext cx="1239664" cy="1202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44" y="1089091"/>
            <a:ext cx="1239664" cy="1202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946596" y="4848339"/>
            <a:ext cx="1195233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076644" y="1113236"/>
            <a:ext cx="4065185" cy="3735103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35782" y="2315553"/>
            <a:ext cx="4110815" cy="3653317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803FA-F8D5-41A8-9957-5899EA2495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AF36-3633-402B-B4AA-ABC04E414B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28" y="2999322"/>
            <a:ext cx="3427298" cy="33228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79" y="1089091"/>
            <a:ext cx="1239664" cy="12023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466" y="1089090"/>
            <a:ext cx="1239664" cy="12023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44" y="1089091"/>
            <a:ext cx="1239664" cy="1202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52555" y="4848339"/>
            <a:ext cx="1120531" cy="1120531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573085" y="2315553"/>
            <a:ext cx="4108614" cy="3653317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52554" y="1113236"/>
            <a:ext cx="4033912" cy="3735103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EF77-2A23-4D4F-B18D-E4A0E0F634A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1A2B-24BB-4415-BD31-E0C36C9F9B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79" y="1089091"/>
            <a:ext cx="1239664" cy="12023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75" y="2980788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9" y="137029"/>
            <a:ext cx="11375825" cy="1059539"/>
          </a:xfrm>
        </p:spPr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52555" y="3354298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076644" y="1113236"/>
            <a:ext cx="2496442" cy="2241062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835781" y="2315552"/>
            <a:ext cx="2616775" cy="2159277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973C0-F7F5-449F-88FB-CEF8E284A9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D013-4B5E-4B98-9E6E-27AF4618C0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E627-333A-44F3-AEB0-54BE72C8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75" y="2527804"/>
            <a:ext cx="9859116" cy="1059539"/>
          </a:xfrm>
        </p:spPr>
        <p:txBody>
          <a:bodyPr/>
          <a:lstStyle/>
          <a:p>
            <a:r>
              <a:rPr lang="en-US" b="1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Đừng</a:t>
            </a: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hoản</a:t>
            </a: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loạn</a:t>
            </a: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3A408-EBDF-41E6-B58F-8077332681C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0B1D7-0CFD-4F49-858C-34F1AEDFF8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5492" y="1635896"/>
            <a:ext cx="9860674" cy="1793104"/>
          </a:xfrm>
        </p:spPr>
        <p:txBody>
          <a:bodyPr>
            <a:normAutofit fontScale="77500" lnSpcReduction="20000"/>
          </a:bodyPr>
          <a:lstStyle/>
          <a:p>
            <a:pPr marL="728314" indent="-728314"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Chọn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bộ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lọc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pxp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gọi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là</a:t>
            </a:r>
            <a:r>
              <a:rPr lang="en-US" dirty="0">
                <a:solidFill>
                  <a:schemeClr val="accent2"/>
                </a:solidFill>
              </a:rPr>
              <a:t> Kernel H</a:t>
            </a:r>
          </a:p>
          <a:p>
            <a:pPr marL="728314" indent="-728314"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Duyệt</a:t>
            </a:r>
            <a:r>
              <a:rPr lang="en-US" dirty="0">
                <a:solidFill>
                  <a:schemeClr val="accent2"/>
                </a:solidFill>
              </a:rPr>
              <a:t> Kernel </a:t>
            </a:r>
            <a:r>
              <a:rPr lang="en-US" dirty="0" err="1">
                <a:solidFill>
                  <a:schemeClr val="accent2"/>
                </a:solidFill>
              </a:rPr>
              <a:t>theo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chiều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ngang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ảnh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với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mỗi</a:t>
            </a:r>
            <a:r>
              <a:rPr lang="en-US" dirty="0">
                <a:solidFill>
                  <a:schemeClr val="accent2"/>
                </a:solidFill>
              </a:rPr>
              <a:t> đ</a:t>
            </a:r>
            <a:r>
              <a:rPr lang="vi-VN" dirty="0">
                <a:solidFill>
                  <a:schemeClr val="accent2"/>
                </a:solidFill>
              </a:rPr>
              <a:t>ơ</a:t>
            </a:r>
            <a:r>
              <a:rPr lang="en-US" dirty="0">
                <a:solidFill>
                  <a:schemeClr val="accent2"/>
                </a:solidFill>
              </a:rPr>
              <a:t>n </a:t>
            </a:r>
            <a:r>
              <a:rPr lang="en-US" dirty="0" err="1">
                <a:solidFill>
                  <a:schemeClr val="accent2"/>
                </a:solidFill>
              </a:rPr>
              <a:t>vị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trận</a:t>
            </a:r>
            <a:r>
              <a:rPr lang="en-US" dirty="0">
                <a:solidFill>
                  <a:schemeClr val="accent2"/>
                </a:solidFill>
              </a:rPr>
              <a:t> M(</a:t>
            </a:r>
            <a:r>
              <a:rPr lang="en-US" dirty="0" err="1">
                <a:solidFill>
                  <a:schemeClr val="accent2"/>
                </a:solidFill>
              </a:rPr>
              <a:t>pxp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728314" indent="-728314"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Nhân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từng</a:t>
            </a:r>
            <a:r>
              <a:rPr lang="en-US" dirty="0">
                <a:solidFill>
                  <a:schemeClr val="accent2"/>
                </a:solidFill>
              </a:rPr>
              <a:t> pixel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trân</a:t>
            </a:r>
            <a:r>
              <a:rPr lang="en-US" dirty="0">
                <a:solidFill>
                  <a:schemeClr val="accent2"/>
                </a:solidFill>
              </a:rPr>
              <a:t> M </a:t>
            </a:r>
            <a:r>
              <a:rPr lang="en-US" dirty="0" err="1">
                <a:solidFill>
                  <a:schemeClr val="accent2"/>
                </a:solidFill>
              </a:rPr>
              <a:t>với</a:t>
            </a:r>
            <a:r>
              <a:rPr lang="en-US" dirty="0">
                <a:solidFill>
                  <a:schemeClr val="accent2"/>
                </a:solidFill>
              </a:rPr>
              <a:t> pixel t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ơng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ứng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trận</a:t>
            </a:r>
            <a:r>
              <a:rPr lang="en-US" dirty="0">
                <a:solidFill>
                  <a:schemeClr val="accent2"/>
                </a:solidFill>
              </a:rPr>
              <a:t> H</a:t>
            </a:r>
          </a:p>
          <a:p>
            <a:pPr marL="728314" indent="-728314"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Cộng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hết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các</a:t>
            </a:r>
            <a:r>
              <a:rPr lang="en-US" dirty="0">
                <a:solidFill>
                  <a:schemeClr val="accent2"/>
                </a:solidFill>
              </a:rPr>
              <a:t> đ</a:t>
            </a:r>
            <a:r>
              <a:rPr lang="vi-VN" dirty="0">
                <a:solidFill>
                  <a:schemeClr val="accent2"/>
                </a:solidFill>
              </a:rPr>
              <a:t>ơ</a:t>
            </a:r>
            <a:r>
              <a:rPr lang="en-US" dirty="0">
                <a:solidFill>
                  <a:schemeClr val="accent2"/>
                </a:solidFill>
              </a:rPr>
              <a:t>n </a:t>
            </a:r>
            <a:r>
              <a:rPr lang="en-US" dirty="0" err="1">
                <a:solidFill>
                  <a:schemeClr val="accent2"/>
                </a:solidFill>
              </a:rPr>
              <a:t>vị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vừa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tính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lại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và</a:t>
            </a:r>
            <a:r>
              <a:rPr lang="en-US" dirty="0">
                <a:solidFill>
                  <a:schemeClr val="accent2"/>
                </a:solidFill>
              </a:rPr>
              <a:t> chia </a:t>
            </a:r>
            <a:r>
              <a:rPr lang="en-US" dirty="0" err="1">
                <a:solidFill>
                  <a:schemeClr val="accent2"/>
                </a:solidFill>
              </a:rPr>
              <a:t>cho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tổng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pixel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trận</a:t>
            </a:r>
            <a:r>
              <a:rPr lang="en-US" dirty="0">
                <a:solidFill>
                  <a:schemeClr val="accent2"/>
                </a:solidFill>
              </a:rPr>
              <a:t> H </a:t>
            </a:r>
            <a:r>
              <a:rPr lang="en-US" dirty="0" err="1">
                <a:solidFill>
                  <a:schemeClr val="accent2"/>
                </a:solidFill>
              </a:rPr>
              <a:t>pxp</a:t>
            </a:r>
            <a:endParaRPr lang="en-US" dirty="0">
              <a:solidFill>
                <a:schemeClr val="accent2"/>
              </a:solidFill>
            </a:endParaRPr>
          </a:p>
          <a:p>
            <a:pPr marL="728314" indent="-728314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Quay </a:t>
            </a:r>
            <a:r>
              <a:rPr lang="en-US" dirty="0" err="1">
                <a:solidFill>
                  <a:schemeClr val="accent2"/>
                </a:solidFill>
              </a:rPr>
              <a:t>lại</a:t>
            </a:r>
            <a:r>
              <a:rPr lang="en-US" dirty="0">
                <a:solidFill>
                  <a:schemeClr val="accent2"/>
                </a:solidFill>
              </a:rPr>
              <a:t> b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ớc</a:t>
            </a:r>
            <a:r>
              <a:rPr lang="en-US" dirty="0">
                <a:solidFill>
                  <a:schemeClr val="accent2"/>
                </a:solidFill>
              </a:rPr>
              <a:t> 2 </a:t>
            </a:r>
            <a:r>
              <a:rPr lang="en-US" dirty="0" err="1">
                <a:solidFill>
                  <a:schemeClr val="accent2"/>
                </a:solidFill>
              </a:rPr>
              <a:t>cho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đến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hết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ảnh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50DC7-3AE6-4C45-ABB8-4A0C261FFE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39AFB-5746-49D0-B36D-53719E13F9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9119" y="1278794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95892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85927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1   x  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56129" y="2172350"/>
            <a:ext cx="1119954" cy="168870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85545" y="1729032"/>
            <a:ext cx="1114102" cy="180625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16260" y="1294949"/>
            <a:ext cx="2902308" cy="42931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565" y="1745096"/>
            <a:ext cx="3018814" cy="4102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0F1C-D66C-4C36-9DF2-7853ACF68A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473423-E427-4198-B2D2-A6602CD1A5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47" y="1340707"/>
            <a:ext cx="2262751" cy="21945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9119" y="1278794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95892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903" y="1636150"/>
            <a:ext cx="185927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1   x  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81207" y="1720060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56129" y="2172350"/>
            <a:ext cx="1119954" cy="168870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85545" y="1729032"/>
            <a:ext cx="1114102" cy="180625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16260" y="1294949"/>
            <a:ext cx="2902308" cy="42931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565" y="1745096"/>
            <a:ext cx="3018814" cy="4102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7647966" y="1330650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CDFB-7000-41C2-9804-86BF10CA3C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C4478B-4DC4-4BA7-88D6-68A2B6BC3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93" y="3833685"/>
            <a:ext cx="1354756" cy="1313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93" y="1726440"/>
            <a:ext cx="1354756" cy="1313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4" y="230755"/>
            <a:ext cx="9859116" cy="995370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98973" y="1561449"/>
            <a:ext cx="3062785" cy="1643445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3712668" y="2383171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61758" y="2383171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83481" y="1788239"/>
            <a:ext cx="860606" cy="12671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058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98973" y="3653106"/>
            <a:ext cx="3062785" cy="1643445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3712668" y="4474829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61758" y="4474829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3482" y="3877213"/>
            <a:ext cx="974419" cy="12671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058" b="1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A736-D55F-4A9D-ADA4-7B6F14E166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C80FD4-F005-404E-BB66-0BC0572E04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82" y="1340496"/>
            <a:ext cx="2307425" cy="22379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74825" y="126784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66479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204522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 -1  x  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36567" y="2172350"/>
            <a:ext cx="739516" cy="168870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60445" y="1729032"/>
            <a:ext cx="739201" cy="179082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11966" y="1267845"/>
            <a:ext cx="2506601" cy="45641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4825" y="1675374"/>
            <a:ext cx="2625554" cy="47996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8462154" y="1315657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0518-C48C-4F7E-9629-03BECD8E4B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FA6DBA-2E7F-4FC0-AA58-FFC49F7663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0" y="1304978"/>
            <a:ext cx="2283679" cy="22148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382506" y="126105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45608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197629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 -1  x 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28125" y="2172350"/>
            <a:ext cx="347957" cy="1711642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45029" y="1729032"/>
            <a:ext cx="354618" cy="182326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08281" y="1270074"/>
            <a:ext cx="2110286" cy="45418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95188" y="1693113"/>
            <a:ext cx="2205191" cy="46222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9208324" y="1278795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1B44-A7A4-4485-A6C7-21162A0004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136C7C-67EF-427A-B485-74A38F069E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03" y="1285307"/>
            <a:ext cx="2287305" cy="22183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6968" y="1670137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15804" y="3879194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197629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 -1  x 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8744" y="2172351"/>
            <a:ext cx="1127339" cy="204804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15803" y="1729032"/>
            <a:ext cx="1083844" cy="2150162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44958" y="1667097"/>
            <a:ext cx="2973610" cy="5716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1328" y="2120907"/>
            <a:ext cx="2649052" cy="3443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652589" y="2022469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5D19-D507-4E9A-B136-CFCBB15F23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377BF6-9A26-435A-9AA8-38ED4887C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78" y="1315146"/>
            <a:ext cx="2301530" cy="22321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92185" y="167111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76040" y="3877212"/>
            <a:ext cx="377834" cy="35994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85927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1   x  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53874" y="2172351"/>
            <a:ext cx="722208" cy="206481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73728" y="1729032"/>
            <a:ext cx="725919" cy="2168761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>
            <a:stCxn id="11" idx="0"/>
          </p:cNvCxnSpPr>
          <p:nvPr/>
        </p:nvCxnSpPr>
        <p:spPr>
          <a:xfrm>
            <a:off x="1210756" y="1671116"/>
            <a:ext cx="2707812" cy="531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</p:cNvCxnSpPr>
          <p:nvPr/>
        </p:nvCxnSpPr>
        <p:spPr>
          <a:xfrm>
            <a:off x="1210756" y="2103174"/>
            <a:ext cx="2389624" cy="5216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442002" y="2054147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5171-5CB9-4DD4-8B92-19B4430AE1B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F4BF45-AF8C-4364-A346-CEF27A31AB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43" y="1262640"/>
            <a:ext cx="2327332" cy="22572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382842" y="1665590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55898" y="3879194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197629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 -1  x 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19555" y="2172352"/>
            <a:ext cx="356527" cy="202679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52766" y="1729033"/>
            <a:ext cx="346880" cy="2150161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7651" y="1665590"/>
            <a:ext cx="2100916" cy="5866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70949" y="2081259"/>
            <a:ext cx="1829431" cy="7408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9212250" y="2033161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0484-67AE-4E7F-B35A-091556E236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51CF9A-4380-49C0-878D-05777EF715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31" y="1278794"/>
            <a:ext cx="2297471" cy="22282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58809" y="2056312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92763" y="4258236"/>
            <a:ext cx="382530" cy="352226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197629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 -1  x 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76974" y="2172352"/>
            <a:ext cx="1099109" cy="243811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88507" y="1729033"/>
            <a:ext cx="1111139" cy="252920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9120" y="1724258"/>
            <a:ext cx="3339448" cy="33205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84062" y="2155338"/>
            <a:ext cx="2616317" cy="328021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7703633" y="2753335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1B1-7E69-49FE-B18D-804EBB9005D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40304D-9238-400B-9535-A90FE24B9C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44" y="1280752"/>
            <a:ext cx="2294021" cy="2224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61801" y="205142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64894" y="4278264"/>
            <a:ext cx="382530" cy="352226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197629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 -1  x 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57411" y="2172352"/>
            <a:ext cx="718672" cy="246803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61927" y="1729034"/>
            <a:ext cx="737720" cy="255573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61800" y="1724259"/>
            <a:ext cx="2956767" cy="325116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373528" y="2155339"/>
            <a:ext cx="2226852" cy="30829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8431514" y="2753335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C1C4-99B7-49FC-9F62-59E1C2DF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4CCBE3-E598-430B-B177-B9A6187932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27" y="1307364"/>
            <a:ext cx="2297381" cy="22281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405364" y="2064880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55412" y="4244556"/>
            <a:ext cx="377834" cy="35994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81599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1   X 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41409" y="2172351"/>
            <a:ext cx="334674" cy="207220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61126" y="1729033"/>
            <a:ext cx="338521" cy="251552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>
            <a:stCxn id="11" idx="0"/>
          </p:cNvCxnSpPr>
          <p:nvPr/>
        </p:nvCxnSpPr>
        <p:spPr>
          <a:xfrm flipV="1">
            <a:off x="1623934" y="1723187"/>
            <a:ext cx="1924810" cy="34169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</p:cNvCxnSpPr>
          <p:nvPr/>
        </p:nvCxnSpPr>
        <p:spPr>
          <a:xfrm flipV="1">
            <a:off x="1623935" y="2151916"/>
            <a:ext cx="2294633" cy="34502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9212250" y="2808174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9D31-B43D-4B49-8650-A9AE5210A0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416265-7CF8-49F9-8B1E-994AEE7475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45" y="3125982"/>
            <a:ext cx="3390227" cy="32868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213" y="1395068"/>
            <a:ext cx="1320964" cy="1281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23627" y="1711703"/>
                <a:ext cx="5012303" cy="68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53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53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1+1+1+1+1+1+1+1+1</m:t>
                          </m:r>
                        </m:num>
                        <m:den>
                          <m:r>
                            <a:rPr lang="en-US" sz="2353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353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353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27" y="1711703"/>
                <a:ext cx="5012303" cy="687622"/>
              </a:xfrm>
              <a:prstGeom prst="rect">
                <a:avLst/>
              </a:prstGeom>
              <a:blipFill>
                <a:blip r:embed="rId6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 bwMode="auto">
          <a:xfrm>
            <a:off x="11399847" y="1801004"/>
            <a:ext cx="372269" cy="43276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859976" y="2233767"/>
            <a:ext cx="2912140" cy="201695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489277" y="1786796"/>
            <a:ext cx="2899955" cy="210042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125192" y="3519856"/>
            <a:ext cx="1108295" cy="108822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83387" y="3519856"/>
            <a:ext cx="487659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079044" y="4640387"/>
            <a:ext cx="487659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0EE0-6997-4AD0-A5D5-E5443E1DDA6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D7A4-0CC5-45DA-AEE0-6D1696C3C7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44" y="1315150"/>
            <a:ext cx="2315764" cy="22459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9119" y="1278794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6215" y="424320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81599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1   X 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36499" y="2172350"/>
            <a:ext cx="339583" cy="2409732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76815" y="1729033"/>
            <a:ext cx="322832" cy="258499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16260" y="1294949"/>
            <a:ext cx="2902308" cy="42931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565" y="1745096"/>
            <a:ext cx="3018814" cy="4102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7647966" y="1330650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03E9-6723-412C-9314-3E39EC5DE5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7F4967-0228-4200-B59D-228CBD786A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67" y="1710853"/>
            <a:ext cx="1354756" cy="13134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49" y="1713962"/>
            <a:ext cx="1354756" cy="13134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08" y="1710853"/>
            <a:ext cx="1354756" cy="1313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131710" y="1561449"/>
            <a:ext cx="3062785" cy="1643445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6245404" y="2383171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194495" y="2383171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16217" y="1788239"/>
            <a:ext cx="860606" cy="12671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058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141829" y="4325425"/>
            <a:ext cx="3062785" cy="1643445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2745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6255523" y="5147148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204614" y="5147148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26337" y="4549531"/>
            <a:ext cx="974419" cy="12671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058" b="1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537" y="3472528"/>
            <a:ext cx="1483597" cy="90969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Translation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solidFill>
                  <a:schemeClr val="accent2"/>
                </a:solidFill>
              </a:rPr>
              <a:t>Tịnh</a:t>
            </a:r>
            <a:r>
              <a:rPr lang="en-US" sz="1961" dirty="0">
                <a:solidFill>
                  <a:schemeClr val="accent2"/>
                </a:solidFill>
              </a:rPr>
              <a:t> </a:t>
            </a:r>
            <a:r>
              <a:rPr lang="en-US" sz="1961" dirty="0" err="1">
                <a:solidFill>
                  <a:schemeClr val="accent2"/>
                </a:solidFill>
              </a:rPr>
              <a:t>tiến</a:t>
            </a:r>
            <a:endParaRPr lang="en-US" sz="196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905" y="3472528"/>
            <a:ext cx="1066880" cy="90969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Scaling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solidFill>
                  <a:schemeClr val="accent2"/>
                </a:solidFill>
              </a:rPr>
              <a:t>Tỉ</a:t>
            </a:r>
            <a:r>
              <a:rPr lang="en-US" sz="1961" dirty="0">
                <a:solidFill>
                  <a:schemeClr val="accent2"/>
                </a:solidFill>
              </a:rPr>
              <a:t> </a:t>
            </a:r>
            <a:r>
              <a:rPr lang="en-US" sz="1961" dirty="0" err="1">
                <a:solidFill>
                  <a:schemeClr val="accent2"/>
                </a:solidFill>
              </a:rPr>
              <a:t>lệ</a:t>
            </a:r>
            <a:endParaRPr lang="en-US" sz="196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8114" y="3467713"/>
            <a:ext cx="1991941" cy="90969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Weight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solidFill>
                  <a:schemeClr val="accent2"/>
                </a:solidFill>
              </a:rPr>
              <a:t>Tăng</a:t>
            </a:r>
            <a:r>
              <a:rPr lang="en-US" sz="1961" dirty="0">
                <a:solidFill>
                  <a:schemeClr val="accent2"/>
                </a:solidFill>
              </a:rPr>
              <a:t> </a:t>
            </a:r>
            <a:r>
              <a:rPr lang="en-US" sz="1961" dirty="0" err="1">
                <a:solidFill>
                  <a:schemeClr val="accent2"/>
                </a:solidFill>
              </a:rPr>
              <a:t>kích</a:t>
            </a:r>
            <a:r>
              <a:rPr lang="en-US" sz="1961" dirty="0">
                <a:solidFill>
                  <a:schemeClr val="accent2"/>
                </a:solidFill>
              </a:rPr>
              <a:t> </a:t>
            </a:r>
            <a:r>
              <a:rPr lang="en-US" sz="1961" dirty="0" err="1">
                <a:solidFill>
                  <a:schemeClr val="accent2"/>
                </a:solidFill>
              </a:rPr>
              <a:t>th</a:t>
            </a:r>
            <a:r>
              <a:rPr lang="vi-VN" sz="1961" dirty="0">
                <a:solidFill>
                  <a:schemeClr val="accent2"/>
                </a:solidFill>
              </a:rPr>
              <a:t>ư</a:t>
            </a:r>
            <a:r>
              <a:rPr lang="en-US" sz="1961" dirty="0" err="1">
                <a:solidFill>
                  <a:schemeClr val="accent2"/>
                </a:solidFill>
              </a:rPr>
              <a:t>ớc</a:t>
            </a:r>
            <a:endParaRPr lang="en-US" sz="1961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7273" y="3454412"/>
            <a:ext cx="1233208" cy="90969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Rotation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Quay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25" y="1710853"/>
            <a:ext cx="1354756" cy="1313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2" y="4474829"/>
            <a:ext cx="1354756" cy="13134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6667" y="4474829"/>
            <a:ext cx="1354756" cy="13134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4749" y="4474829"/>
            <a:ext cx="1354756" cy="13134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0708" y="4474829"/>
            <a:ext cx="1354756" cy="13134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2229-CDF5-4B72-B7DC-B0FF06D9CA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069C-92BF-4005-B71C-5AE7584DAF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55" y="1334058"/>
            <a:ext cx="2300147" cy="2230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388950" y="1255421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2325" y="4252353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90736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-1  x   1   = -1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675652" y="1724259"/>
            <a:ext cx="415294" cy="252065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310792" y="2155338"/>
            <a:ext cx="406357" cy="2453969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791375" y="1258609"/>
            <a:ext cx="2127192" cy="46565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88951" y="1687480"/>
            <a:ext cx="2211429" cy="46785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9194944" y="1310623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3E65-CCAD-4923-A546-DA4C8A5CC8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ACB2FD-D6E3-49A1-A870-B6648A65D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893" y="1327624"/>
            <a:ext cx="2307869" cy="2238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01FA-6558-43C0-9D72-4C76F6F8FA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5AE9-F531-479C-A80F-B685714C91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227" y="3113070"/>
            <a:ext cx="3330835" cy="3229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458" y="1266553"/>
            <a:ext cx="1572624" cy="1525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3627" y="1711703"/>
                <a:ext cx="5240170" cy="68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53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53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1+1−1+1+1+1−1+1+1</m:t>
                          </m:r>
                        </m:num>
                        <m:den>
                          <m:r>
                            <a:rPr lang="en-US" sz="2353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353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=.55</m:t>
                      </m:r>
                    </m:oMath>
                  </m:oMathPara>
                </a14:m>
                <a:endParaRPr lang="en-US" sz="2353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27" y="1711703"/>
                <a:ext cx="5240170" cy="687622"/>
              </a:xfrm>
              <a:prstGeom prst="rect">
                <a:avLst/>
              </a:prstGeom>
              <a:blipFill>
                <a:blip r:embed="rId6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11399847" y="1801004"/>
            <a:ext cx="563950" cy="43276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603307" y="2233767"/>
            <a:ext cx="2360490" cy="261457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233487" y="1786796"/>
            <a:ext cx="2155745" cy="276335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8859977" y="4192175"/>
            <a:ext cx="1108295" cy="1029675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9084083" y="4474829"/>
            <a:ext cx="934089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sz="1961" dirty="0">
                <a:solidFill>
                  <a:schemeClr val="bg1">
                    <a:lumMod val="50000"/>
                  </a:schemeClr>
                </a:solidFill>
              </a:rPr>
              <a:t>55</a:t>
            </a:r>
            <a:endParaRPr lang="en-US" sz="1765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186" y="1267667"/>
            <a:ext cx="1584896" cy="1537147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16" idx="2"/>
            <a:endCxn id="7" idx="2"/>
          </p:cNvCxnSpPr>
          <p:nvPr/>
        </p:nvCxnSpPr>
        <p:spPr>
          <a:xfrm flipH="1">
            <a:off x="4525505" y="5221850"/>
            <a:ext cx="4888620" cy="12340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0"/>
            <a:endCxn id="7" idx="0"/>
          </p:cNvCxnSpPr>
          <p:nvPr/>
        </p:nvCxnSpPr>
        <p:spPr>
          <a:xfrm flipH="1">
            <a:off x="4525505" y="4192175"/>
            <a:ext cx="4888620" cy="3255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99EB-BE50-480E-9FA1-B317548E03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BE69C-3235-4935-99A9-ABE2E101C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9" y="1113236"/>
            <a:ext cx="1239664" cy="12023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65" y="2605172"/>
            <a:ext cx="3884052" cy="3765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50" y="137030"/>
            <a:ext cx="9859116" cy="901196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98384" y="4474829"/>
            <a:ext cx="1494041" cy="0"/>
          </a:xfrm>
          <a:prstGeom prst="straightConnector1">
            <a:avLst/>
          </a:prstGeom>
          <a:ln w="7620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50" y="3055489"/>
            <a:ext cx="2994523" cy="29133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0678A-E3E6-40F7-8C99-82A3EE2364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BCAA4-CFEB-4461-B6BB-241E0FDA39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10" y="3496620"/>
            <a:ext cx="1239664" cy="12023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5" y="2277394"/>
            <a:ext cx="3884585" cy="376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47199" y="3877212"/>
            <a:ext cx="477674" cy="502912"/>
            <a:chOff x="4740385" y="3954462"/>
            <a:chExt cx="487252" cy="512996"/>
          </a:xfrm>
        </p:grpSpPr>
        <p:sp>
          <p:nvSpPr>
            <p:cNvPr id="3" name="Oval 2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accent2"/>
                </a:solidFill>
              </a:endParaRPr>
            </a:p>
          </p:txBody>
        </p:sp>
        <p:cxnSp>
          <p:nvCxnSpPr>
            <p:cNvPr id="8" name="Straight Connector 7"/>
            <p:cNvCxnSpPr>
              <a:stCxn id="3" idx="1"/>
              <a:endCxn id="3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7"/>
              <a:endCxn id="3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798200" y="3553282"/>
            <a:ext cx="726549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chemeClr val="accent2"/>
                </a:solidFill>
              </a:rPr>
              <a:t>=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744" y="2277393"/>
            <a:ext cx="3871072" cy="37661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BE0E-8896-47EC-82AB-65D721113A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D65D2-AE3F-46D1-B11C-7C0FAC68C5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10" y="1038534"/>
            <a:ext cx="1239664" cy="1202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985" y="4698935"/>
            <a:ext cx="1876927" cy="1872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67" y="4735463"/>
            <a:ext cx="1867552" cy="181062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174041" y="3877212"/>
            <a:ext cx="477674" cy="502912"/>
          </a:xfrm>
          <a:prstGeom prst="ellipse">
            <a:avLst/>
          </a:prstGeom>
          <a:noFill/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Connector 7"/>
          <p:cNvCxnSpPr>
            <a:stCxn id="7" idx="1"/>
            <a:endCxn id="7" idx="5"/>
          </p:cNvCxnSpPr>
          <p:nvPr/>
        </p:nvCxnSpPr>
        <p:spPr>
          <a:xfrm>
            <a:off x="3243995" y="3950863"/>
            <a:ext cx="337767" cy="355611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7"/>
            <a:endCxn id="7" idx="3"/>
          </p:cNvCxnSpPr>
          <p:nvPr/>
        </p:nvCxnSpPr>
        <p:spPr>
          <a:xfrm flipH="1">
            <a:off x="3243995" y="3950863"/>
            <a:ext cx="337767" cy="355611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7605" y="3130192"/>
            <a:ext cx="941245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986" y="739726"/>
            <a:ext cx="1871870" cy="1821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681" y="5065363"/>
            <a:ext cx="1239664" cy="1202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681" y="3055490"/>
            <a:ext cx="1239664" cy="1202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985" y="2681980"/>
            <a:ext cx="1871871" cy="18678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47605" y="1113236"/>
            <a:ext cx="941245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7605" y="5088658"/>
            <a:ext cx="941245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84" y="2738904"/>
            <a:ext cx="1867552" cy="1810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38" y="721948"/>
            <a:ext cx="1867552" cy="181062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49059" y="1413939"/>
            <a:ext cx="477674" cy="502912"/>
            <a:chOff x="4740385" y="3954462"/>
            <a:chExt cx="487252" cy="512996"/>
          </a:xfrm>
        </p:grpSpPr>
        <p:sp>
          <p:nvSpPr>
            <p:cNvPr id="23" name="Oval 22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4" name="Straight Connector 23"/>
            <p:cNvCxnSpPr>
              <a:stCxn id="23" idx="1"/>
              <a:endCxn id="23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7"/>
              <a:endCxn id="23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48391" y="3429000"/>
            <a:ext cx="477674" cy="502912"/>
            <a:chOff x="4740385" y="3954462"/>
            <a:chExt cx="487252" cy="512996"/>
          </a:xfrm>
        </p:grpSpPr>
        <p:sp>
          <p:nvSpPr>
            <p:cNvPr id="27" name="Oval 26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8" name="Straight Connector 27"/>
            <p:cNvCxnSpPr>
              <a:stCxn id="27" idx="1"/>
              <a:endCxn id="27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7"/>
              <a:endCxn id="27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8391" y="5391256"/>
            <a:ext cx="477674" cy="502912"/>
            <a:chOff x="4740385" y="3954462"/>
            <a:chExt cx="487252" cy="512996"/>
          </a:xfrm>
        </p:grpSpPr>
        <p:sp>
          <p:nvSpPr>
            <p:cNvPr id="31" name="Oval 30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3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7"/>
              <a:endCxn id="3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 bwMode="auto">
          <a:xfrm>
            <a:off x="5404910" y="1038534"/>
            <a:ext cx="1239664" cy="1202316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423681" y="3048407"/>
            <a:ext cx="1239664" cy="1202316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23681" y="5065363"/>
            <a:ext cx="1239664" cy="1202316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DE2BF-DC3B-413B-AE4F-CD1D70DC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39" y="12241"/>
            <a:ext cx="11783385" cy="577836"/>
          </a:xfrm>
        </p:spPr>
        <p:txBody>
          <a:bodyPr/>
          <a:lstStyle/>
          <a:p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chập</a:t>
            </a:r>
            <a:r>
              <a:rPr lang="en-US" sz="4000" dirty="0"/>
              <a:t> 3 Kernel ta </a:t>
            </a:r>
            <a:r>
              <a:rPr lang="en-US" sz="4000" dirty="0" err="1"/>
              <a:t>có</a:t>
            </a:r>
            <a:r>
              <a:rPr lang="en-US" sz="4000" dirty="0"/>
              <a:t> 3 </a:t>
            </a:r>
            <a:r>
              <a:rPr lang="en-US" sz="4000" dirty="0" err="1"/>
              <a:t>ảnh</a:t>
            </a:r>
            <a:r>
              <a:rPr lang="en-US" sz="4000" dirty="0"/>
              <a:t> </a:t>
            </a:r>
            <a:r>
              <a:rPr lang="en-US" sz="4000" dirty="0" err="1"/>
              <a:t>mới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trị</a:t>
            </a:r>
            <a:r>
              <a:rPr lang="en-US" sz="4000" dirty="0"/>
              <a:t> </a:t>
            </a:r>
            <a:r>
              <a:rPr lang="en-US" sz="4000" dirty="0" err="1"/>
              <a:t>trung</a:t>
            </a:r>
            <a:r>
              <a:rPr lang="en-US" sz="4000" dirty="0"/>
              <a:t> </a:t>
            </a:r>
            <a:r>
              <a:rPr lang="en-US" sz="4000" dirty="0" err="1"/>
              <a:t>bình</a:t>
            </a:r>
            <a:endParaRPr lang="en-US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8C4BD32-1C48-4A2C-9E06-ADAAE31CA9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6084C3A-F79E-4A24-8BA4-92AF6926AF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670" y="1453944"/>
            <a:ext cx="3671496" cy="4388132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ảnh</a:t>
            </a:r>
            <a:r>
              <a:rPr lang="en-US" dirty="0">
                <a:solidFill>
                  <a:schemeClr val="accent2"/>
                </a:solidFill>
              </a:rPr>
              <a:t> ban </a:t>
            </a:r>
            <a:r>
              <a:rPr lang="en-US" dirty="0" err="1">
                <a:solidFill>
                  <a:schemeClr val="accent2"/>
                </a:solidFill>
              </a:rPr>
              <a:t>đầu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trở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thành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chồng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ảnh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mới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trong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lớp</a:t>
            </a:r>
            <a:r>
              <a:rPr lang="en-US" dirty="0">
                <a:solidFill>
                  <a:schemeClr val="accent2"/>
                </a:solidFill>
              </a:rPr>
              <a:t> Convolution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252" y="4089475"/>
            <a:ext cx="1080276" cy="107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898" y="1982709"/>
            <a:ext cx="713496" cy="69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252" y="1810728"/>
            <a:ext cx="1077366" cy="10481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703" y="4300374"/>
            <a:ext cx="713496" cy="69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703" y="3143579"/>
            <a:ext cx="713496" cy="69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5251" y="2928604"/>
            <a:ext cx="1077367" cy="1075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8843" y="2961367"/>
            <a:ext cx="1074880" cy="104211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916813" y="3358556"/>
            <a:ext cx="274928" cy="289454"/>
            <a:chOff x="4740385" y="3954462"/>
            <a:chExt cx="487252" cy="512996"/>
          </a:xfrm>
        </p:grpSpPr>
        <p:sp>
          <p:nvSpPr>
            <p:cNvPr id="29" name="Oval 28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2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7"/>
              <a:endCxn id="2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 bwMode="auto">
          <a:xfrm>
            <a:off x="7524898" y="1982709"/>
            <a:ext cx="713496" cy="692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35703" y="3139503"/>
            <a:ext cx="713496" cy="69200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535703" y="4300374"/>
            <a:ext cx="713496" cy="692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35458" y="1810728"/>
            <a:ext cx="2091658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653127" y="3451519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40018" y="3489745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CBC2A-3AC1-41D1-8574-DA5E5D6026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BF0F-A73A-4423-B603-40CE8A2697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483" y="4112123"/>
            <a:ext cx="1080276" cy="10779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483" y="1833376"/>
            <a:ext cx="1077366" cy="1048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483" y="2951252"/>
            <a:ext cx="1077367" cy="1075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010" y="2984015"/>
            <a:ext cx="1074880" cy="104211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386943" y="3094953"/>
            <a:ext cx="785903" cy="827426"/>
            <a:chOff x="4740385" y="3954462"/>
            <a:chExt cx="487252" cy="512996"/>
          </a:xfrm>
        </p:grpSpPr>
        <p:sp>
          <p:nvSpPr>
            <p:cNvPr id="29" name="Oval 28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accent2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2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7"/>
              <a:endCxn id="2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 bwMode="auto">
          <a:xfrm>
            <a:off x="6764710" y="1833376"/>
            <a:ext cx="2091658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71D4-3234-4FA4-9CAB-3C6053B1E6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BD17-A173-468A-803F-D9B2066349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37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C018478-219A-4755-BB22-AAA7B9E724C0}"/>
              </a:ext>
            </a:extLst>
          </p:cNvPr>
          <p:cNvSpPr txBox="1">
            <a:spLocks/>
          </p:cNvSpPr>
          <p:nvPr/>
        </p:nvSpPr>
        <p:spPr>
          <a:xfrm>
            <a:off x="616670" y="1453944"/>
            <a:ext cx="3671496" cy="438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ảnh</a:t>
            </a:r>
            <a:r>
              <a:rPr lang="en-US" dirty="0">
                <a:solidFill>
                  <a:schemeClr val="accent2"/>
                </a:solidFill>
              </a:rPr>
              <a:t> ban </a:t>
            </a:r>
            <a:r>
              <a:rPr lang="en-US" dirty="0" err="1">
                <a:solidFill>
                  <a:schemeClr val="accent2"/>
                </a:solidFill>
              </a:rPr>
              <a:t>đầu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trở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thành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chồng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ảnh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mới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trong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lớp</a:t>
            </a:r>
            <a:r>
              <a:rPr lang="en-US" dirty="0">
                <a:solidFill>
                  <a:schemeClr val="accent2"/>
                </a:solidFill>
              </a:rPr>
              <a:t> Convolution Layer</a:t>
            </a:r>
          </a:p>
        </p:txBody>
      </p:sp>
    </p:spTree>
    <p:extLst>
      <p:ext uri="{BB962C8B-B14F-4D97-AF65-F5344CB8AC3E}">
        <p14:creationId xmlns:p14="http://schemas.microsoft.com/office/powerpoint/2010/main" val="18361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40" y="1196568"/>
            <a:ext cx="9860674" cy="4473812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Khử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miền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âm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bằng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cách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Thay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đổi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âm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thành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FC917-C434-4F41-BDA2-0ADBC55C5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B69CF-4DAF-48FD-8F35-42296DBC25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50" y="137029"/>
            <a:ext cx="11461550" cy="1059539"/>
          </a:xfrm>
        </p:spPr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37" y="2383171"/>
            <a:ext cx="3794230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941558" y="1262640"/>
            <a:ext cx="7096696" cy="1718148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0DCFB-207B-4271-ADF8-B071B74671B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4BC7-D8DD-4BC5-80A0-78A75997C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37" y="2010798"/>
            <a:ext cx="3446414" cy="3341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59" y="2009660"/>
            <a:ext cx="3427298" cy="3322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2014" y="1658055"/>
            <a:ext cx="2159038" cy="418636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8135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8082" y="665024"/>
            <a:ext cx="1510833" cy="299161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508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1C52-FB6F-4FF7-9412-AEA7EA28F7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1AC89-EF7A-4AB0-ACEF-E02DC2A95B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37" y="2382421"/>
            <a:ext cx="3794992" cy="3735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84A13-0B99-4816-886C-B364C2204F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240" y="3877276"/>
            <a:ext cx="9860674" cy="1793104"/>
          </a:xfrm>
        </p:spPr>
        <p:txBody>
          <a:bodyPr/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64472" y="1262640"/>
            <a:ext cx="7096696" cy="1718148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B8E3D5-656B-4867-A6F2-F130A089A3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751C9C-8F92-4800-A384-749DF5A8C9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52" y="2387628"/>
            <a:ext cx="3792091" cy="3732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705534" y="1262640"/>
            <a:ext cx="7096696" cy="1718148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D50997-D519-4947-84D5-24D675E777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0DBAA6-7124-4499-B524-78B04D0E83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37" y="2382421"/>
            <a:ext cx="3792744" cy="3733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9" y="137029"/>
            <a:ext cx="11718725" cy="1059539"/>
          </a:xfrm>
        </p:spPr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855391" y="3802511"/>
            <a:ext cx="2585246" cy="827426"/>
            <a:chOff x="3471076" y="1287462"/>
            <a:chExt cx="2637086" cy="844018"/>
          </a:xfrm>
        </p:grpSpPr>
        <p:grpSp>
          <p:nvGrpSpPr>
            <p:cNvPr id="18" name="Group 17"/>
            <p:cNvGrpSpPr/>
            <p:nvPr/>
          </p:nvGrpSpPr>
          <p:grpSpPr>
            <a:xfrm>
              <a:off x="4431762" y="1287462"/>
              <a:ext cx="801662" cy="844018"/>
              <a:chOff x="5154100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>
              <a:stCxn id="19" idx="3"/>
              <a:endCxn id="5" idx="2"/>
            </p:cNvCxnSpPr>
            <p:nvPr/>
          </p:nvCxnSpPr>
          <p:spPr>
            <a:xfrm flipV="1">
              <a:off x="3471076" y="1709471"/>
              <a:ext cx="960686" cy="35191"/>
            </a:xfrm>
            <a:prstGeom prst="line">
              <a:avLst/>
            </a:prstGeom>
            <a:ln w="28575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3" idx="1"/>
            </p:cNvCxnSpPr>
            <p:nvPr/>
          </p:nvCxnSpPr>
          <p:spPr>
            <a:xfrm>
              <a:off x="5233424" y="1709471"/>
              <a:ext cx="874738" cy="33680"/>
            </a:xfrm>
            <a:prstGeom prst="line">
              <a:avLst/>
            </a:prstGeom>
            <a:ln w="28575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AC9B9D-CBC3-4FA8-B585-C1203EA8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178DD2-DE7C-4291-B09E-ED429AD349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7050" y="1260143"/>
            <a:ext cx="9860674" cy="1793104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Vùng</a:t>
            </a:r>
            <a:r>
              <a:rPr lang="en-US" dirty="0">
                <a:solidFill>
                  <a:schemeClr val="accent2"/>
                </a:solidFill>
              </a:rPr>
              <a:t> Stack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lớp</a:t>
            </a:r>
            <a:r>
              <a:rPr lang="en-US" dirty="0">
                <a:solidFill>
                  <a:schemeClr val="accent2"/>
                </a:solidFill>
              </a:rPr>
              <a:t> pooling </a:t>
            </a:r>
            <a:r>
              <a:rPr lang="en-US" dirty="0" err="1">
                <a:solidFill>
                  <a:schemeClr val="accent2"/>
                </a:solidFill>
              </a:rPr>
              <a:t>không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còn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0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21" y="2456746"/>
            <a:ext cx="1245882" cy="124588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407409" y="4049280"/>
            <a:ext cx="780196" cy="821418"/>
            <a:chOff x="5154100" y="3720044"/>
            <a:chExt cx="801662" cy="844018"/>
          </a:xfrm>
        </p:grpSpPr>
        <p:sp>
          <p:nvSpPr>
            <p:cNvPr id="5" name="Oval 4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" name="Straight Connector 5"/>
            <p:cNvCxnSpPr>
              <a:stCxn id="5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5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73" y="3785502"/>
            <a:ext cx="1245882" cy="1245882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21" y="5129579"/>
            <a:ext cx="1245882" cy="12458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4814131" y="2505544"/>
            <a:ext cx="2007235" cy="3867082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619" y="5128831"/>
            <a:ext cx="1250066" cy="1247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620" y="2491928"/>
            <a:ext cx="1246699" cy="12129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620" y="3785501"/>
            <a:ext cx="1246700" cy="1244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B911D-331E-41CB-B5B5-D550A0FC01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B673-D6FC-44A4-8757-6405D9B519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50" y="137029"/>
            <a:ext cx="11499650" cy="1882271"/>
          </a:xfrm>
        </p:spPr>
        <p:txBody>
          <a:bodyPr/>
          <a:lstStyle/>
          <a:p>
            <a:r>
              <a:rPr lang="en-US" dirty="0"/>
              <a:t>Pooling Layer: Thu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40690" y="2324701"/>
            <a:ext cx="9860674" cy="1793104"/>
          </a:xfrm>
        </p:spPr>
        <p:txBody>
          <a:bodyPr>
            <a:normAutofit fontScale="92500" lnSpcReduction="20000"/>
          </a:bodyPr>
          <a:lstStyle/>
          <a:p>
            <a:pPr marL="728314" indent="-728314"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Chọn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sổ</a:t>
            </a:r>
            <a:r>
              <a:rPr lang="en-US" dirty="0">
                <a:solidFill>
                  <a:schemeClr val="accent2"/>
                </a:solidFill>
              </a:rPr>
              <a:t> bao </a:t>
            </a:r>
            <a:r>
              <a:rPr lang="en-US" dirty="0" err="1">
                <a:solidFill>
                  <a:schemeClr val="accent2"/>
                </a:solidFill>
              </a:rPr>
              <a:t>quanh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trận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vuông</a:t>
            </a:r>
            <a:r>
              <a:rPr lang="en-US" dirty="0">
                <a:solidFill>
                  <a:schemeClr val="accent2"/>
                </a:solidFill>
              </a:rPr>
              <a:t> 2x2 </a:t>
            </a:r>
            <a:r>
              <a:rPr lang="en-US" dirty="0" err="1">
                <a:solidFill>
                  <a:schemeClr val="accent2"/>
                </a:solidFill>
              </a:rPr>
              <a:t>hoặc</a:t>
            </a:r>
            <a:r>
              <a:rPr lang="en-US" dirty="0">
                <a:solidFill>
                  <a:schemeClr val="accent2"/>
                </a:solidFill>
              </a:rPr>
              <a:t> 3x3 </a:t>
            </a:r>
          </a:p>
          <a:p>
            <a:pPr marL="728314" indent="-728314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Di </a:t>
            </a:r>
            <a:r>
              <a:rPr lang="en-US" dirty="0" err="1">
                <a:solidFill>
                  <a:schemeClr val="accent2"/>
                </a:solidFill>
              </a:rPr>
              <a:t>chuyển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trận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này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theo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chiều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ngang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tìm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giá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trị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nhất</a:t>
            </a:r>
            <a:r>
              <a:rPr lang="en-US" dirty="0">
                <a:solidFill>
                  <a:schemeClr val="accent2"/>
                </a:solidFill>
              </a:rPr>
              <a:t> copy </a:t>
            </a:r>
            <a:r>
              <a:rPr lang="en-US" dirty="0" err="1">
                <a:solidFill>
                  <a:schemeClr val="accent2"/>
                </a:solidFill>
              </a:rPr>
              <a:t>vào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trận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ngoài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728314" indent="-728314"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Lặp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lại</a:t>
            </a:r>
            <a:r>
              <a:rPr lang="en-US" dirty="0">
                <a:solidFill>
                  <a:schemeClr val="accent2"/>
                </a:solidFill>
              </a:rPr>
              <a:t> b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ớc</a:t>
            </a:r>
            <a:r>
              <a:rPr lang="en-US" dirty="0">
                <a:solidFill>
                  <a:schemeClr val="accent2"/>
                </a:solidFill>
              </a:rPr>
              <a:t> 2 </a:t>
            </a:r>
            <a:r>
              <a:rPr lang="en-US" dirty="0" err="1">
                <a:solidFill>
                  <a:schemeClr val="accent2"/>
                </a:solidFill>
              </a:rPr>
              <a:t>đến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khi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nào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hết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ảnh</a:t>
            </a:r>
            <a:r>
              <a:rPr lang="en-US" dirty="0">
                <a:solidFill>
                  <a:schemeClr val="accent2"/>
                </a:solidFill>
              </a:rPr>
              <a:t>. Ta </a:t>
            </a:r>
            <a:r>
              <a:rPr lang="en-US" dirty="0" err="1">
                <a:solidFill>
                  <a:schemeClr val="accent2"/>
                </a:solidFill>
              </a:rPr>
              <a:t>thu</a:t>
            </a:r>
            <a:r>
              <a:rPr lang="en-US" dirty="0">
                <a:solidFill>
                  <a:schemeClr val="accent2"/>
                </a:solidFill>
              </a:rPr>
              <a:t> đ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ợc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kết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quả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ma </a:t>
            </a:r>
            <a:r>
              <a:rPr lang="en-US" dirty="0" err="1">
                <a:solidFill>
                  <a:schemeClr val="accent2"/>
                </a:solidFill>
              </a:rPr>
              <a:t>trận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mới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có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chiều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nhỏ</a:t>
            </a:r>
            <a:r>
              <a:rPr lang="en-US" dirty="0">
                <a:solidFill>
                  <a:schemeClr val="accent2"/>
                </a:solidFill>
              </a:rPr>
              <a:t> h</a:t>
            </a:r>
            <a:r>
              <a:rPr lang="vi-VN" dirty="0">
                <a:solidFill>
                  <a:schemeClr val="accent2"/>
                </a:solidFill>
              </a:rPr>
              <a:t>ơ</a:t>
            </a:r>
            <a:r>
              <a:rPr lang="en-US" dirty="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E9ABE-443F-4B39-8F56-4DB61EE376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B3AA9-E868-4028-B63A-7D32327493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01" y="2455435"/>
            <a:ext cx="2482221" cy="2476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259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70"/>
            <a:ext cx="15839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36790" y="1412044"/>
            <a:ext cx="3212189" cy="971127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98805" y="1550192"/>
            <a:ext cx="1239449" cy="90768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0332-3F0B-42F1-B7B7-9A7B883982A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F7FF-2CDC-433C-9D0B-0F4AAB2642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28" y="2456990"/>
            <a:ext cx="2502094" cy="2496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136790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70"/>
            <a:ext cx="15839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257322" y="1486746"/>
            <a:ext cx="2390466" cy="896425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98805" y="1550192"/>
            <a:ext cx="1911768" cy="90524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C352-B69F-417D-85DD-241DCAE2D0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ACF951-159F-492E-8BC7-FD088774BA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54" y="2455434"/>
            <a:ext cx="2465168" cy="245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182619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82468" y="996548"/>
            <a:ext cx="15839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4303151" y="1486746"/>
            <a:ext cx="1419339" cy="896425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26390" y="1412044"/>
            <a:ext cx="2431203" cy="104339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00D3-7B81-4803-BD14-1186C29653D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8D17B-135A-41CA-9F74-F558690F5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817" y="2455433"/>
            <a:ext cx="2482606" cy="2477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303150" y="1860257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70"/>
            <a:ext cx="15839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4863417" y="1487083"/>
            <a:ext cx="595923" cy="373174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26390" y="1369842"/>
            <a:ext cx="2954116" cy="108559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099C-4DB6-4018-8E54-EA30AEC802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732E2-78CA-4878-A453-974B22287B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54" y="2456990"/>
            <a:ext cx="2460263" cy="2454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259" y="2906086"/>
            <a:ext cx="1120531" cy="1045829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48980" y="934670"/>
            <a:ext cx="15839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36790" y="1486746"/>
            <a:ext cx="3361593" cy="1942254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98805" y="1550191"/>
            <a:ext cx="1222396" cy="165470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182A-2543-4EC4-9A75-D069367937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11A9D0-E641-431A-B9BC-EA5805893B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5" y="2009659"/>
            <a:ext cx="3405852" cy="33020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20" y="2009660"/>
            <a:ext cx="3437512" cy="3332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5643" y="1567495"/>
            <a:ext cx="2159038" cy="418636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8135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6608" y="703218"/>
            <a:ext cx="1510833" cy="299161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508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54A2F-2277-48C1-83DF-C3D6ABB4C8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4D6FB-0A99-4FF2-855E-7AF55E9F9F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54" y="2457873"/>
            <a:ext cx="2465168" cy="245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1860257"/>
            <a:ext cx="3839131" cy="3735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9019" y="2906086"/>
            <a:ext cx="185966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max pooling</a:t>
            </a: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6320106" y="2308469"/>
            <a:ext cx="224106" cy="2763977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F4BE2-2D66-4A32-9E38-17094F287F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6C0B-BD21-44D6-9E60-8F5236E5BE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78" y="793877"/>
            <a:ext cx="1716538" cy="17128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03" y="4698935"/>
            <a:ext cx="1876927" cy="1872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004" y="739726"/>
            <a:ext cx="1871870" cy="1821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03" y="2681980"/>
            <a:ext cx="1871871" cy="1867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996" y="4778957"/>
            <a:ext cx="1716538" cy="17128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266" y="2759222"/>
            <a:ext cx="1717051" cy="1713358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 bwMode="auto">
          <a:xfrm rot="5400000">
            <a:off x="6320106" y="268311"/>
            <a:ext cx="224106" cy="2763977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 rot="5400000">
            <a:off x="6320106" y="2233767"/>
            <a:ext cx="224106" cy="2763977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6320106" y="4250723"/>
            <a:ext cx="224106" cy="2763977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06164-3F42-4AE0-AD69-3A55908A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B171-7DCE-47E7-9306-41BB361234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A0AD-EB17-40A5-8BC3-FFA2AFD659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54965" y="1296592"/>
            <a:ext cx="9860674" cy="7410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Những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tấm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hình</a:t>
            </a:r>
            <a:r>
              <a:rPr lang="en-US" dirty="0">
                <a:solidFill>
                  <a:schemeClr val="accent2"/>
                </a:solidFill>
              </a:rPr>
              <a:t> Convolution </a:t>
            </a:r>
            <a:r>
              <a:rPr lang="en-US" dirty="0" err="1">
                <a:solidFill>
                  <a:schemeClr val="accent2"/>
                </a:solidFill>
              </a:rPr>
              <a:t>trong</a:t>
            </a:r>
            <a:r>
              <a:rPr lang="en-US" dirty="0">
                <a:solidFill>
                  <a:schemeClr val="accent2"/>
                </a:solidFill>
              </a:rPr>
              <a:t> stack </a:t>
            </a:r>
            <a:r>
              <a:rPr lang="en-US" dirty="0" err="1">
                <a:solidFill>
                  <a:schemeClr val="accent2"/>
                </a:solidFill>
              </a:rPr>
              <a:t>sẽ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giảm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nhỏ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kích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ớc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chiều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nh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>
                <a:solidFill>
                  <a:schemeClr val="accent2"/>
                </a:solidFill>
              </a:rPr>
              <a:t>ng </a:t>
            </a:r>
            <a:r>
              <a:rPr lang="en-US" dirty="0" err="1">
                <a:solidFill>
                  <a:schemeClr val="accent2"/>
                </a:solidFill>
              </a:rPr>
              <a:t>vẫn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giữ</a:t>
            </a:r>
            <a:r>
              <a:rPr lang="en-US" dirty="0">
                <a:solidFill>
                  <a:schemeClr val="accent2"/>
                </a:solidFill>
              </a:rPr>
              <a:t> đ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ợc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đặt</a:t>
            </a:r>
            <a:r>
              <a:rPr lang="en-US" dirty="0">
                <a:solidFill>
                  <a:schemeClr val="accent2"/>
                </a:solidFill>
              </a:rPr>
              <a:t> tr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>
                <a:solidFill>
                  <a:schemeClr val="accent2"/>
                </a:solidFill>
              </a:rPr>
              <a:t>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46" y="2270096"/>
            <a:ext cx="1151607" cy="11491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22" y="4889958"/>
            <a:ext cx="1259209" cy="12565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23" y="2233767"/>
            <a:ext cx="1255817" cy="1221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22" y="3536804"/>
            <a:ext cx="1255818" cy="12531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842" y="4943643"/>
            <a:ext cx="1151607" cy="11491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402" y="3588625"/>
            <a:ext cx="1151950" cy="1149473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 bwMode="auto">
          <a:xfrm rot="5400000">
            <a:off x="5752943" y="3405505"/>
            <a:ext cx="332490" cy="1496203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38597" y="2247483"/>
            <a:ext cx="2084087" cy="3895367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51EEC-A670-4084-8AED-6E89A3892D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EF70-2E3A-46A3-9312-EBABBE04DF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00853" y="1314441"/>
            <a:ext cx="10725306" cy="75905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Output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phía</a:t>
            </a:r>
            <a:r>
              <a:rPr lang="en-US" dirty="0">
                <a:solidFill>
                  <a:schemeClr val="accent2"/>
                </a:solidFill>
              </a:rPr>
              <a:t> tr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ớc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trở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thành</a:t>
            </a:r>
            <a:r>
              <a:rPr lang="en-US" dirty="0">
                <a:solidFill>
                  <a:schemeClr val="accent2"/>
                </a:solidFill>
              </a:rPr>
              <a:t> input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kế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tiếp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41659" y="4392042"/>
            <a:ext cx="785903" cy="827426"/>
            <a:chOff x="4740385" y="3954462"/>
            <a:chExt cx="487252" cy="512996"/>
          </a:xfrm>
        </p:grpSpPr>
        <p:sp>
          <p:nvSpPr>
            <p:cNvPr id="5" name="Oval 4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7"/>
              <a:endCxn id="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 bwMode="auto">
          <a:xfrm>
            <a:off x="4667639" y="2308470"/>
            <a:ext cx="1195233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47326" y="4400432"/>
            <a:ext cx="780196" cy="821418"/>
            <a:chOff x="5154100" y="3720044"/>
            <a:chExt cx="801662" cy="844018"/>
          </a:xfrm>
        </p:grpSpPr>
        <p:sp>
          <p:nvSpPr>
            <p:cNvPr id="10" name="Oval 9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" name="Straight Connector 10"/>
            <p:cNvCxnSpPr>
              <a:stCxn id="10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0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 bwMode="auto">
          <a:xfrm>
            <a:off x="6039808" y="2298897"/>
            <a:ext cx="1195233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5400000">
            <a:off x="7748285" y="4340907"/>
            <a:ext cx="559730" cy="898585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31615" y="2308470"/>
            <a:ext cx="1195233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310272" y="3029508"/>
            <a:ext cx="184183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108409" y="3023478"/>
            <a:ext cx="98506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err="1">
                <a:solidFill>
                  <a:schemeClr val="accent2"/>
                </a:solidFill>
              </a:rPr>
              <a:t>ReLU</a:t>
            </a:r>
            <a:endParaRPr lang="en-US" sz="2353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404108" y="3041684"/>
            <a:ext cx="126815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accent2"/>
                </a:solidFill>
              </a:rPr>
              <a:t>Pooling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3" y="2663266"/>
            <a:ext cx="2605638" cy="25262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415" y="2159065"/>
            <a:ext cx="1118921" cy="11165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415" y="4698935"/>
            <a:ext cx="1118921" cy="11165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903" y="3426417"/>
            <a:ext cx="1119256" cy="111684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8849857" y="3951914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56130" y="3951914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1F32889-A3AD-4C02-AED0-27A620A264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EA90423-83B7-4426-ADDA-B02E2C5F72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stacking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51280" y="1229377"/>
            <a:ext cx="11170392" cy="7705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Các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có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thể</a:t>
            </a:r>
            <a:r>
              <a:rPr lang="en-US" dirty="0">
                <a:solidFill>
                  <a:schemeClr val="accent2"/>
                </a:solidFill>
              </a:rPr>
              <a:t> đ</a:t>
            </a:r>
            <a:r>
              <a:rPr lang="vi-VN" dirty="0">
                <a:solidFill>
                  <a:schemeClr val="accent2"/>
                </a:solidFill>
              </a:rPr>
              <a:t>ư</a:t>
            </a:r>
            <a:r>
              <a:rPr lang="en-US" dirty="0" err="1">
                <a:solidFill>
                  <a:schemeClr val="accent2"/>
                </a:solidFill>
              </a:rPr>
              <a:t>ợc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lặp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lại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nhiều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lần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tạo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thành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mạng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học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sâu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với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nhiều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lớp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ấn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có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thể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lặp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lại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3078668"/>
            <a:ext cx="1974073" cy="191390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360897" y="4002934"/>
            <a:ext cx="522914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55210" y="3951914"/>
            <a:ext cx="52291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033121" y="2980788"/>
            <a:ext cx="6824821" cy="2238805"/>
            <a:chOff x="3093940" y="2623957"/>
            <a:chExt cx="8534497" cy="2799645"/>
          </a:xfrm>
        </p:grpSpPr>
        <p:grpSp>
          <p:nvGrpSpPr>
            <p:cNvPr id="4" name="Group 3"/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1"/>
                <a:endCxn id="5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7"/>
                <a:endCxn id="5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 bwMode="auto">
            <a:xfrm>
              <a:off x="523705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1" name="Straight Connector 10"/>
              <p:cNvCxnSpPr>
                <a:stCxn id="10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10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 bwMode="auto">
            <a:xfrm>
              <a:off x="6323073" y="2637721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675271" y="4253898"/>
              <a:ext cx="443006" cy="711197"/>
            </a:xfrm>
            <a:prstGeom prst="triangle">
              <a:avLst/>
            </a:prstGeom>
            <a:solidFill>
              <a:srgbClr val="7030A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424638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4914298" y="3159615"/>
              <a:ext cx="1537567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solidFill>
                    <a:schemeClr val="accent2"/>
                  </a:solidFill>
                </a:rPr>
                <a:t>Convolution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6313564" y="3154840"/>
              <a:ext cx="907249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 err="1">
                  <a:solidFill>
                    <a:schemeClr val="accent2"/>
                  </a:solidFill>
                </a:rPr>
                <a:t>ReLU</a:t>
              </a:r>
              <a:endParaRPr lang="en-US" sz="1372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7346776" y="3169251"/>
              <a:ext cx="1115885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solidFill>
                    <a:schemeClr val="accent2"/>
                  </a:solidFill>
                </a:rPr>
                <a:t>Pooling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9" name="Straight Connector 28"/>
              <p:cNvCxnSpPr>
                <a:stCxn id="28" idx="1"/>
                <a:endCxn id="28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7"/>
                <a:endCxn id="28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 bwMode="auto">
            <a:xfrm>
              <a:off x="3093940" y="265287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4" name="Straight Connector 33"/>
              <p:cNvCxnSpPr>
                <a:stCxn id="33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3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 bwMode="auto">
            <a:xfrm>
              <a:off x="417996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771187" y="3167190"/>
              <a:ext cx="1537567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solidFill>
                    <a:schemeClr val="accent2"/>
                  </a:solidFill>
                </a:rPr>
                <a:t>Convolution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170453" y="3162417"/>
              <a:ext cx="907249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 err="1">
                  <a:solidFill>
                    <a:schemeClr val="accent2"/>
                  </a:solidFill>
                </a:rPr>
                <a:t>ReLU</a:t>
              </a:r>
              <a:endParaRPr lang="en-US" sz="1372" dirty="0">
                <a:solidFill>
                  <a:schemeClr val="accent2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7"/>
                <a:endCxn id="41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 bwMode="auto">
            <a:xfrm>
              <a:off x="8494868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7" name="Straight Connector 46"/>
              <p:cNvCxnSpPr>
                <a:stCxn id="46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6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 bwMode="auto">
            <a:xfrm>
              <a:off x="9580889" y="2623957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0" name="Isosceles Triangle 49"/>
            <p:cNvSpPr/>
            <p:nvPr/>
          </p:nvSpPr>
          <p:spPr bwMode="auto">
            <a:xfrm rot="5400000">
              <a:off x="10933087" y="4240134"/>
              <a:ext cx="443006" cy="711197"/>
            </a:xfrm>
            <a:prstGeom prst="triangle">
              <a:avLst/>
            </a:prstGeom>
            <a:solidFill>
              <a:srgbClr val="7030A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0682454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8172114" y="3145849"/>
              <a:ext cx="1537567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solidFill>
                    <a:schemeClr val="accent2"/>
                  </a:solidFill>
                </a:rPr>
                <a:t>Convolution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571380" y="3141076"/>
              <a:ext cx="907249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 err="1">
                  <a:solidFill>
                    <a:schemeClr val="accent2"/>
                  </a:solidFill>
                </a:rPr>
                <a:t>ReLU</a:t>
              </a:r>
              <a:endParaRPr lang="en-US" sz="1372" dirty="0">
                <a:solidFill>
                  <a:schemeClr val="accent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10604591" y="3155486"/>
              <a:ext cx="1115885" cy="59988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solidFill>
                    <a:schemeClr val="accent2"/>
                  </a:solidFill>
                </a:rPr>
                <a:t>Pooling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54" y="2777282"/>
            <a:ext cx="641052" cy="63967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620" y="4539338"/>
            <a:ext cx="641052" cy="63967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0620" y="3682212"/>
            <a:ext cx="641052" cy="639673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BECF3B8-6B04-4435-89B0-E7C59BAA52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F280FA-225B-4F41-A35A-8710C461F7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28449" y="4001815"/>
            <a:ext cx="52291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35" y="2748177"/>
            <a:ext cx="641052" cy="639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01" y="4510232"/>
            <a:ext cx="641052" cy="639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301" y="3653106"/>
            <a:ext cx="641052" cy="639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64" y="2159065"/>
            <a:ext cx="324800" cy="37655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151353" y="2159065"/>
            <a:ext cx="883211" cy="58911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51353" y="3387850"/>
            <a:ext cx="88321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51352" y="3387850"/>
            <a:ext cx="881177" cy="26525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49318" y="4292781"/>
            <a:ext cx="883211" cy="33145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47284" y="4510233"/>
            <a:ext cx="885245" cy="12341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7284" y="5149906"/>
            <a:ext cx="885245" cy="77470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8449" y="4848340"/>
            <a:ext cx="522914" cy="30156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28449" y="2796165"/>
            <a:ext cx="597617" cy="269651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93E29-CA58-49DD-BE36-3755A79BFC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187BCD-7C4F-4E79-829E-1C5D6B79C5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0" idx="1"/>
          </p:cNvCxnSpPr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1"/>
          </p:cNvCxnSpPr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1"/>
          </p:cNvCxnSpPr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0" idx="1"/>
          </p:cNvCxnSpPr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1"/>
          </p:cNvCxnSpPr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1"/>
          </p:cNvCxnSpPr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64" y="2159065"/>
            <a:ext cx="324800" cy="37655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B2001-5F11-4803-AA2D-4285ED1FE9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83889-CF05-4778-B561-9ACE8BF8B8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1383A-34A2-4E41-8FD1-F23B930D93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DFAA2-1844-4279-993D-C4B0A204C5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51947-D5E5-4747-B475-1E5821A329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E570-0CE6-4BEF-A385-92CEE962F3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159065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3055490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004342" y="3354298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92304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29655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BB0E-0A6B-40DE-B278-B3D8CC8D2BB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677B-65E3-4834-B5C3-B31F25A561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30" y="1507186"/>
            <a:ext cx="4407422" cy="427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22FC6-C434-4765-9FAA-F628A3BF82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5D3A9-C9D1-4841-AE06-C60E263307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40" y="3877276"/>
            <a:ext cx="9860674" cy="1793104"/>
          </a:xfrm>
        </p:spPr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159065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3055490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004342" y="3354298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92304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29655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sz="3921" dirty="0">
                <a:solidFill>
                  <a:schemeClr val="accent2"/>
                </a:solidFill>
              </a:rPr>
              <a:t>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934679" y="2457874"/>
            <a:ext cx="1066631" cy="1066631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411321-688D-4DEF-A1FE-C417BDD74C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0F678E-9C56-4B23-A59F-0168361302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383171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2756682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624233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595360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sz="3921" dirty="0">
                <a:solidFill>
                  <a:schemeClr val="accent2"/>
                </a:solidFill>
              </a:rPr>
              <a:t>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934679" y="2457874"/>
            <a:ext cx="1066631" cy="1066631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524B11-8A7F-4805-9333-415C4B5965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60E60-BDE0-4EEC-A96F-F936A62021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383171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2756682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624233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595360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34679" y="440012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solidFill>
                  <a:schemeClr val="accent2"/>
                </a:solidFill>
              </a:rPr>
              <a:t>.51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8934679" y="4250723"/>
            <a:ext cx="1066631" cy="1066631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FFB67F-62D0-4B82-B32D-FC6CABC9C7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488FCD-7035-4C6C-8442-2FBFFD9AA5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48915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88074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3763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09180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09180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09181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09180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2571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1380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48339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48339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3763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1216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49162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05605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1315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0123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48340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48339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4359"/>
            <a:ext cx="324800" cy="3765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7498338" y="2329272"/>
            <a:ext cx="1361638" cy="1361638"/>
          </a:xfrm>
          <a:prstGeom prst="ellipse">
            <a:avLst/>
          </a:prstGeom>
          <a:noFill/>
          <a:ln w="762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34679" y="440012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solidFill>
                  <a:schemeClr val="accent2"/>
                </a:solidFill>
              </a:rPr>
              <a:t>.51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8C504-E41C-4B7A-8E7E-8AADD2A0F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F3095-EE52-4582-8A0A-2B4C050FC3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050171" y="2108295"/>
            <a:ext cx="2007235" cy="3867082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590041" y="2448915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590041" y="4288074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4359"/>
            <a:ext cx="324800" cy="3765543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5573086" y="3204894"/>
            <a:ext cx="1045829" cy="1344637"/>
            <a:chOff x="5684837" y="3268662"/>
            <a:chExt cx="1066800" cy="1371600"/>
          </a:xfrm>
        </p:grpSpPr>
        <p:sp>
          <p:nvSpPr>
            <p:cNvPr id="76" name="Oval 75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" name="Straight Connector 7"/>
            <p:cNvCxnSpPr>
              <a:stCxn id="21" idx="6"/>
              <a:endCxn id="74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1" idx="6"/>
              <a:endCxn id="74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6"/>
              <a:endCxn id="73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3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1" idx="6"/>
              <a:endCxn id="73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6"/>
              <a:endCxn id="74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77" name="Straight Connector 76"/>
            <p:cNvCxnSpPr>
              <a:stCxn id="76" idx="6"/>
              <a:endCxn id="73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4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4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6"/>
              <a:endCxn id="73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BE6C7-456C-4184-AD7D-0A829EE574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ED1D4-D94A-408A-9CA9-8FDA11C51B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48979" y="2383171"/>
            <a:ext cx="1344637" cy="32121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084083" y="2448915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084083" y="4288074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05" y="2154359"/>
            <a:ext cx="324800" cy="3765543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5776442" y="3497157"/>
            <a:ext cx="639117" cy="821723"/>
            <a:chOff x="5684837" y="3268662"/>
            <a:chExt cx="1066800" cy="1371600"/>
          </a:xfrm>
          <a:solidFill>
            <a:schemeClr val="accent5"/>
          </a:solidFill>
        </p:grpSpPr>
        <p:sp>
          <p:nvSpPr>
            <p:cNvPr id="76" name="Oval 75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" name="Straight Connector 7"/>
            <p:cNvCxnSpPr>
              <a:stCxn id="21" idx="6"/>
              <a:endCxn id="74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1" idx="6"/>
              <a:endCxn id="74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6"/>
              <a:endCxn id="73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3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1" idx="6"/>
              <a:endCxn id="73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6"/>
              <a:endCxn id="74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grpFill/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77" name="Straight Connector 76"/>
            <p:cNvCxnSpPr>
              <a:stCxn id="76" idx="6"/>
              <a:endCxn id="73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4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4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6"/>
              <a:endCxn id="73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 bwMode="auto">
          <a:xfrm>
            <a:off x="6992425" y="2383171"/>
            <a:ext cx="1344637" cy="32121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419888" y="3497157"/>
            <a:ext cx="639117" cy="821723"/>
            <a:chOff x="5684837" y="3268662"/>
            <a:chExt cx="1066800" cy="1371600"/>
          </a:xfrm>
        </p:grpSpPr>
        <p:sp>
          <p:nvSpPr>
            <p:cNvPr id="28" name="Oval 27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9" name="Straight Connector 28"/>
            <p:cNvCxnSpPr>
              <a:stCxn id="35" idx="6"/>
              <a:endCxn id="39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6" idx="6"/>
              <a:endCxn id="39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6" idx="6"/>
              <a:endCxn id="38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8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5" idx="6"/>
              <a:endCxn id="38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7" idx="6"/>
              <a:endCxn id="39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1" name="Straight Connector 40"/>
            <p:cNvCxnSpPr>
              <a:stCxn id="28" idx="6"/>
              <a:endCxn id="38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6"/>
              <a:endCxn id="39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6"/>
              <a:endCxn id="39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6"/>
              <a:endCxn id="38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 bwMode="auto">
          <a:xfrm>
            <a:off x="3705534" y="2383171"/>
            <a:ext cx="1344637" cy="32121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132997" y="3497157"/>
            <a:ext cx="639117" cy="821723"/>
            <a:chOff x="5684837" y="3268662"/>
            <a:chExt cx="1066800" cy="1371600"/>
          </a:xfrm>
        </p:grpSpPr>
        <p:sp>
          <p:nvSpPr>
            <p:cNvPr id="47" name="Oval 46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8" name="Straight Connector 47"/>
            <p:cNvCxnSpPr>
              <a:stCxn id="55" idx="6"/>
              <a:endCxn id="59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6" idx="6"/>
              <a:endCxn id="59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6" idx="6"/>
              <a:endCxn id="58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8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5" idx="6"/>
              <a:endCxn id="58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7" idx="6"/>
              <a:endCxn id="59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3" name="Straight Connector 62"/>
            <p:cNvCxnSpPr>
              <a:stCxn id="47" idx="6"/>
              <a:endCxn id="58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7" idx="6"/>
              <a:endCxn id="59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0" idx="6"/>
              <a:endCxn id="59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0" idx="6"/>
              <a:endCxn id="58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CD5E1-B661-41BD-A8B2-36FB44E9C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58CC5-6B0C-45A2-8DC8-AA8F6EEAA2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46" name="Oval 45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7" name="Straight Connector 46"/>
            <p:cNvCxnSpPr>
              <a:stCxn id="46" idx="1"/>
              <a:endCxn id="4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7"/>
              <a:endCxn id="4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43" name="Oval 42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4" name="Straight Connector 43"/>
            <p:cNvCxnSpPr>
              <a:stCxn id="4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443082" y="3259735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562039" y="325591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388271" y="3267441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40" name="Oval 39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1" name="Straight Connector 40"/>
            <p:cNvCxnSpPr>
              <a:stCxn id="40" idx="1"/>
              <a:endCxn id="40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7"/>
              <a:endCxn id="40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37" name="Oval 36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8" name="Straight Connector 37"/>
            <p:cNvCxnSpPr>
              <a:stCxn id="37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7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729290" y="3265793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848246" y="326197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34" name="Oval 33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5" name="Straight Connector 34"/>
            <p:cNvCxnSpPr>
              <a:stCxn id="34" idx="1"/>
              <a:endCxn id="34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7"/>
              <a:endCxn id="34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31" name="Oval 30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048274" y="3248727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67232" y="3244911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993464" y="3256434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8779188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54" name="Oval 53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55" name="Straight Connector 54"/>
            <p:cNvCxnSpPr>
              <a:stCxn id="61" idx="6"/>
              <a:endCxn id="6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2" idx="6"/>
              <a:endCxn id="6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2" idx="6"/>
              <a:endCxn id="6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6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6"/>
              <a:endCxn id="6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6"/>
              <a:endCxn id="6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7" name="Straight Connector 66"/>
            <p:cNvCxnSpPr>
              <a:stCxn id="54" idx="6"/>
              <a:endCxn id="6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4" idx="6"/>
              <a:endCxn id="6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6" idx="6"/>
              <a:endCxn id="6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9675549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74" name="Oval 73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75" name="Straight Connector 74"/>
            <p:cNvCxnSpPr>
              <a:stCxn id="81" idx="6"/>
              <a:endCxn id="8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2" idx="6"/>
              <a:endCxn id="8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2" idx="6"/>
              <a:endCxn id="8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1" idx="6"/>
              <a:endCxn id="8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3" idx="6"/>
              <a:endCxn id="8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7" name="Straight Connector 86"/>
            <p:cNvCxnSpPr>
              <a:stCxn id="74" idx="6"/>
              <a:endCxn id="8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6"/>
              <a:endCxn id="8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6"/>
              <a:endCxn id="8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6"/>
              <a:endCxn id="8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91" name="Rectangle 90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.51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FC07-E6F2-4E7B-AAE6-1B7447072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1C941A0E-E287-4629-940B-5E1369A9AA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9" y="137029"/>
            <a:ext cx="11775875" cy="1059539"/>
          </a:xfrm>
        </p:spPr>
        <p:txBody>
          <a:bodyPr/>
          <a:lstStyle/>
          <a:p>
            <a:r>
              <a:rPr lang="en-US" sz="4000" dirty="0"/>
              <a:t>Lan </a:t>
            </a:r>
            <a:r>
              <a:rPr lang="en-US" sz="4000" dirty="0" err="1"/>
              <a:t>truyền</a:t>
            </a:r>
            <a:r>
              <a:rPr lang="en-US" sz="4000" dirty="0"/>
              <a:t> ng</a:t>
            </a:r>
            <a:r>
              <a:rPr lang="vi-VN" sz="4000" dirty="0"/>
              <a:t>ư</a:t>
            </a:r>
            <a:r>
              <a:rPr lang="en-US" sz="4000" dirty="0" err="1"/>
              <a:t>ợc</a:t>
            </a:r>
            <a:r>
              <a:rPr lang="en-US" sz="4000" dirty="0"/>
              <a:t> </a:t>
            </a:r>
            <a:r>
              <a:rPr lang="en-US" sz="4000" dirty="0" err="1"/>
              <a:t>trọng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Backpropagation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7115" y="1237534"/>
            <a:ext cx="9860674" cy="179310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Error = right answer – actual answer</a:t>
            </a:r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6F34FE66-8FC8-4CBC-B5BF-26FDF60CF5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CAAC5BD6-0964-41A5-AC9B-A36D48E0B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67</a:t>
            </a:fld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F3C5874-909C-4DFD-B6D8-8979F878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8F394B-E14B-40BA-8274-A8B4292C0DF6}"/>
              </a:ext>
            </a:extLst>
          </p:cNvPr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2B39E6-9FCB-459A-AE93-A05E3B0D8246}"/>
              </a:ext>
            </a:extLst>
          </p:cNvPr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CA67D86-D277-4ABC-AE90-4D25A5FFB8A4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45FA57-0B69-46DC-8902-871BA1B2202D}"/>
                </a:ext>
              </a:extLst>
            </p:cNvPr>
            <p:cNvCxnSpPr>
              <a:stCxn id="100" idx="1"/>
              <a:endCxn id="100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7D755C-A9B9-4B20-8B2E-ADF1C2E98769}"/>
                </a:ext>
              </a:extLst>
            </p:cNvPr>
            <p:cNvCxnSpPr>
              <a:stCxn id="100" idx="7"/>
              <a:endCxn id="100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ADA64A-A9F6-4BE9-BD17-43182784057D}"/>
              </a:ext>
            </a:extLst>
          </p:cNvPr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0D3E578-22D0-4F12-8716-5A1FF2612674}"/>
              </a:ext>
            </a:extLst>
          </p:cNvPr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2C8EAC2-C973-46E4-BE74-434530D83E4A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D5EC406-D58C-4269-A7FE-9FD16C531613}"/>
                </a:ext>
              </a:extLst>
            </p:cNvPr>
            <p:cNvCxnSpPr>
              <a:stCxn id="105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926F77-89A8-4C3B-8E5E-B6956605E520}"/>
                </a:ext>
              </a:extLst>
            </p:cNvPr>
            <p:cNvCxnSpPr>
              <a:endCxn id="105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C84EE3-12A2-4694-9E14-ABC33B0B20D6}"/>
              </a:ext>
            </a:extLst>
          </p:cNvPr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B2752FE5-760B-4420-9DBA-C347608546B5}"/>
              </a:ext>
            </a:extLst>
          </p:cNvPr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E21897-AED7-4F18-B15C-15CDB81BAEE7}"/>
              </a:ext>
            </a:extLst>
          </p:cNvPr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32DFED-7B01-4BB9-89A4-46C77508C794}"/>
              </a:ext>
            </a:extLst>
          </p:cNvPr>
          <p:cNvSpPr txBox="1"/>
          <p:nvPr/>
        </p:nvSpPr>
        <p:spPr>
          <a:xfrm rot="16200000">
            <a:off x="3443082" y="3259735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0E62E-5225-46D4-B014-ABB1D84637AD}"/>
              </a:ext>
            </a:extLst>
          </p:cNvPr>
          <p:cNvSpPr txBox="1"/>
          <p:nvPr/>
        </p:nvSpPr>
        <p:spPr>
          <a:xfrm rot="16200000">
            <a:off x="4562039" y="325591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28AEF8-E9D7-4C56-9B3B-4056BA035938}"/>
              </a:ext>
            </a:extLst>
          </p:cNvPr>
          <p:cNvSpPr txBox="1"/>
          <p:nvPr/>
        </p:nvSpPr>
        <p:spPr>
          <a:xfrm rot="16200000">
            <a:off x="5388271" y="3267441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E08228-091A-49D3-89E7-DD7CC3CF3957}"/>
              </a:ext>
            </a:extLst>
          </p:cNvPr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84F92B5-599F-497F-8CE7-0F45F425B603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9E846F6-3B08-457C-ACA8-9A2753627979}"/>
                </a:ext>
              </a:extLst>
            </p:cNvPr>
            <p:cNvCxnSpPr>
              <a:stCxn id="115" idx="1"/>
              <a:endCxn id="11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36D4E77-067B-4865-AE1D-0703078E79E7}"/>
                </a:ext>
              </a:extLst>
            </p:cNvPr>
            <p:cNvCxnSpPr>
              <a:stCxn id="115" idx="7"/>
              <a:endCxn id="11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BE9371-7B7D-477D-959C-2A82AC0C0EC3}"/>
              </a:ext>
            </a:extLst>
          </p:cNvPr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85077B-B797-4F68-B10A-C580D2704882}"/>
              </a:ext>
            </a:extLst>
          </p:cNvPr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9D63831-B19B-4BE1-AD53-D808D515297E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F34226D-BE08-42A9-B85E-419924F8784A}"/>
                </a:ext>
              </a:extLst>
            </p:cNvPr>
            <p:cNvCxnSpPr>
              <a:stCxn id="120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579365-AE4B-4592-9A3D-31A54A19E8B4}"/>
                </a:ext>
              </a:extLst>
            </p:cNvPr>
            <p:cNvCxnSpPr>
              <a:endCxn id="120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B33C85-99BD-4731-986B-8F796DA0AF66}"/>
              </a:ext>
            </a:extLst>
          </p:cNvPr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73CE0F3-8301-4D93-B372-3CD03820B84F}"/>
              </a:ext>
            </a:extLst>
          </p:cNvPr>
          <p:cNvSpPr txBox="1"/>
          <p:nvPr/>
        </p:nvSpPr>
        <p:spPr>
          <a:xfrm rot="16200000">
            <a:off x="1729290" y="3265793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639D60-A362-459D-95E6-64655B3CA92F}"/>
              </a:ext>
            </a:extLst>
          </p:cNvPr>
          <p:cNvSpPr txBox="1"/>
          <p:nvPr/>
        </p:nvSpPr>
        <p:spPr>
          <a:xfrm rot="16200000">
            <a:off x="2848246" y="326197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26684D-9B1F-4527-B3D4-84856028AE0C}"/>
              </a:ext>
            </a:extLst>
          </p:cNvPr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6A89542-0A1F-409D-B100-4FB1B44A1AA1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502EE5-5FB2-4D67-A5B0-092CFFE6E3B6}"/>
                </a:ext>
              </a:extLst>
            </p:cNvPr>
            <p:cNvCxnSpPr>
              <a:stCxn id="127" idx="1"/>
              <a:endCxn id="127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F5899-1CF6-43C3-A92E-84A2EA92F0B4}"/>
                </a:ext>
              </a:extLst>
            </p:cNvPr>
            <p:cNvCxnSpPr>
              <a:stCxn id="127" idx="7"/>
              <a:endCxn id="127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EAD0A2-A381-4352-9DD6-4C9555FE7A50}"/>
              </a:ext>
            </a:extLst>
          </p:cNvPr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29946F8-29DA-4ECF-A293-811319375774}"/>
              </a:ext>
            </a:extLst>
          </p:cNvPr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6909487-37EC-44A0-91FB-36FDB3E8008C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89F65ED-6F9E-4B73-A4EC-23F229A98631}"/>
                </a:ext>
              </a:extLst>
            </p:cNvPr>
            <p:cNvCxnSpPr>
              <a:stCxn id="132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18D9DB-FE18-446C-8F95-DB8B108EAF66}"/>
                </a:ext>
              </a:extLst>
            </p:cNvPr>
            <p:cNvCxnSpPr>
              <a:endCxn id="132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371709-2CFC-4A77-B819-9ACF0391BABB}"/>
              </a:ext>
            </a:extLst>
          </p:cNvPr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2DB12DF0-6176-45CD-B8D4-AD18D8CFA014}"/>
              </a:ext>
            </a:extLst>
          </p:cNvPr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C6FE837-93F8-44A4-98B8-C499F674D99F}"/>
              </a:ext>
            </a:extLst>
          </p:cNvPr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0F4E7D8-18DC-4796-9D65-A851B8E40882}"/>
              </a:ext>
            </a:extLst>
          </p:cNvPr>
          <p:cNvSpPr txBox="1"/>
          <p:nvPr/>
        </p:nvSpPr>
        <p:spPr>
          <a:xfrm rot="16200000">
            <a:off x="6048274" y="3248727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C05D081-E92B-4B88-A8B6-B84E92EE3229}"/>
              </a:ext>
            </a:extLst>
          </p:cNvPr>
          <p:cNvSpPr txBox="1"/>
          <p:nvPr/>
        </p:nvSpPr>
        <p:spPr>
          <a:xfrm rot="16200000">
            <a:off x="7167232" y="3244911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BD536-BCF5-4D65-AA39-E69B63D5877F}"/>
              </a:ext>
            </a:extLst>
          </p:cNvPr>
          <p:cNvSpPr txBox="1"/>
          <p:nvPr/>
        </p:nvSpPr>
        <p:spPr>
          <a:xfrm rot="16200000">
            <a:off x="7993464" y="3256434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FD496B6-3A62-4AD0-B109-8D1595442B3C}"/>
              </a:ext>
            </a:extLst>
          </p:cNvPr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369CC-1F30-40B3-A7AA-2D12D52CDB2E}"/>
              </a:ext>
            </a:extLst>
          </p:cNvPr>
          <p:cNvSpPr txBox="1"/>
          <p:nvPr/>
        </p:nvSpPr>
        <p:spPr>
          <a:xfrm rot="16200000">
            <a:off x="8779188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686FD71-6BF5-4633-96BC-5D595FE7B04E}"/>
              </a:ext>
            </a:extLst>
          </p:cNvPr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C5310D-FC9B-4892-83BA-7E7B7215421A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32FF8EE-587F-4729-B0B5-23C8A48F6D7D}"/>
                </a:ext>
              </a:extLst>
            </p:cNvPr>
            <p:cNvCxnSpPr>
              <a:stCxn id="151" idx="6"/>
              <a:endCxn id="15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61FB778-C916-4DB1-A4EF-65A674F322CA}"/>
                </a:ext>
              </a:extLst>
            </p:cNvPr>
            <p:cNvCxnSpPr>
              <a:stCxn id="152" idx="6"/>
              <a:endCxn id="15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DF6FB16-2A5F-46DE-847E-AFE26D3DA671}"/>
                </a:ext>
              </a:extLst>
            </p:cNvPr>
            <p:cNvCxnSpPr>
              <a:stCxn id="152" idx="6"/>
              <a:endCxn id="15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AB93E12-B82F-4A59-B946-57EEA6BD5473}"/>
                </a:ext>
              </a:extLst>
            </p:cNvPr>
            <p:cNvCxnSpPr>
              <a:endCxn id="15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9B3F54B-07AD-4634-AB39-272E02BB0F97}"/>
                </a:ext>
              </a:extLst>
            </p:cNvPr>
            <p:cNvCxnSpPr>
              <a:stCxn id="151" idx="6"/>
              <a:endCxn id="15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43E2E5D-8FDE-49FC-BADC-1BAD3AD17DB7}"/>
                </a:ext>
              </a:extLst>
            </p:cNvPr>
            <p:cNvCxnSpPr>
              <a:stCxn id="153" idx="6"/>
              <a:endCxn id="15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4343CDC-9382-41A9-900A-03FFE2C945F2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CA0FD44-0EE9-4134-A41B-85E2AFE28634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A68679F-ACA1-4180-95E6-B715F31FFC31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9A776B3-CF8B-4C0A-A4C2-BB300E5476FF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F2BABA2-86D4-493C-93B3-55631DED4364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0896599-B79F-491C-AFDC-F398CDBBB880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BD8ED5F-0F17-4A5B-B62B-2679CED49A54}"/>
                </a:ext>
              </a:extLst>
            </p:cNvPr>
            <p:cNvCxnSpPr>
              <a:stCxn id="144" idx="6"/>
              <a:endCxn id="15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7936D1-149D-4303-B722-982489AE4D21}"/>
                </a:ext>
              </a:extLst>
            </p:cNvPr>
            <p:cNvCxnSpPr>
              <a:stCxn id="144" idx="6"/>
              <a:endCxn id="15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FF1962C-092D-4C4B-8589-A735F189F658}"/>
                </a:ext>
              </a:extLst>
            </p:cNvPr>
            <p:cNvCxnSpPr>
              <a:stCxn id="156" idx="6"/>
              <a:endCxn id="15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2BFEB07-52BB-4C91-BFF3-605DBF5567B9}"/>
                </a:ext>
              </a:extLst>
            </p:cNvPr>
            <p:cNvCxnSpPr>
              <a:stCxn id="156" idx="6"/>
              <a:endCxn id="15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B1B3AA3-D29E-435E-9EC7-D5EBE138B2C0}"/>
              </a:ext>
            </a:extLst>
          </p:cNvPr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DFED15-1E57-4D10-BDD6-5A4BCC404980}"/>
              </a:ext>
            </a:extLst>
          </p:cNvPr>
          <p:cNvSpPr txBox="1"/>
          <p:nvPr/>
        </p:nvSpPr>
        <p:spPr>
          <a:xfrm rot="16200000">
            <a:off x="9675549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1A2CB7F-6CA4-4F22-AFA6-925BDCD83096}"/>
              </a:ext>
            </a:extLst>
          </p:cNvPr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0AB6629-A0C4-44B4-912E-486C74200A7B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4A006AC-3C37-4F0F-BA78-CDCAC9C35859}"/>
                </a:ext>
              </a:extLst>
            </p:cNvPr>
            <p:cNvCxnSpPr>
              <a:stCxn id="171" idx="6"/>
              <a:endCxn id="17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9DEB046-D237-436E-AB4A-4934740DF472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6C4DBB-72A1-457C-B920-9B28CDCE433E}"/>
                </a:ext>
              </a:extLst>
            </p:cNvPr>
            <p:cNvCxnSpPr>
              <a:stCxn id="172" idx="6"/>
              <a:endCxn id="17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F6129D5-A2F4-4E42-8ECE-57FBFBE453A5}"/>
                </a:ext>
              </a:extLst>
            </p:cNvPr>
            <p:cNvCxnSpPr>
              <a:endCxn id="17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BBFAB-1CF4-4BBC-9CB4-9B41D0022CB7}"/>
                </a:ext>
              </a:extLst>
            </p:cNvPr>
            <p:cNvCxnSpPr>
              <a:stCxn id="171" idx="6"/>
              <a:endCxn id="17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9DCE56C-BD75-42AD-95BC-2850F31BB4A8}"/>
                </a:ext>
              </a:extLst>
            </p:cNvPr>
            <p:cNvCxnSpPr>
              <a:stCxn id="173" idx="6"/>
              <a:endCxn id="17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CC46DF9-C034-4734-851B-E7E0B9545831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7178B08-5ABD-46C5-BB3E-89F5ED256E9A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B772BC9-0BFB-4D59-975F-84762A671B17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9F368DC-84C3-4BF1-9E74-7E5163D1DE07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FE930C-3220-4762-866E-A9A30691F5C8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2639932-BDE7-4AE7-AF93-9AF05A2066D9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22E921-5DBC-4943-B556-F7393B757A6E}"/>
                </a:ext>
              </a:extLst>
            </p:cNvPr>
            <p:cNvCxnSpPr>
              <a:stCxn id="164" idx="6"/>
              <a:endCxn id="17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EE3AC8D-E3F0-44B8-8B69-8C4E2EE66655}"/>
                </a:ext>
              </a:extLst>
            </p:cNvPr>
            <p:cNvCxnSpPr>
              <a:stCxn id="164" idx="6"/>
              <a:endCxn id="17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837048C-6840-46E2-A19C-6099AE7B91DA}"/>
                </a:ext>
              </a:extLst>
            </p:cNvPr>
            <p:cNvCxnSpPr>
              <a:stCxn id="176" idx="6"/>
              <a:endCxn id="17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7CE2794-5DEE-47DC-BBAF-9CB9827BD98B}"/>
                </a:ext>
              </a:extLst>
            </p:cNvPr>
            <p:cNvCxnSpPr>
              <a:stCxn id="176" idx="6"/>
              <a:endCxn id="17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CBAFE9A-C7B2-4267-B3D9-A177A211CF34}"/>
              </a:ext>
            </a:extLst>
          </p:cNvPr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CD00643-B415-4502-B089-DF8ABF399B96}"/>
                </a:ext>
              </a:extLst>
            </p:cNvPr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7C3B353-B594-49E7-BD93-E69F7EB841CC}"/>
                </a:ext>
              </a:extLst>
            </p:cNvPr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E14D0ED-8A3E-41F6-9C44-31EEA167E0B1}"/>
              </a:ext>
            </a:extLst>
          </p:cNvPr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87E271A-BF9E-4414-91FC-8D43C8F37E95}"/>
              </a:ext>
            </a:extLst>
          </p:cNvPr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2732EFE-8049-4B80-9295-1F915D472936}"/>
              </a:ext>
            </a:extLst>
          </p:cNvPr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117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5" y="702687"/>
            <a:ext cx="6148177" cy="1662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50" y="137029"/>
            <a:ext cx="9859116" cy="546907"/>
          </a:xfrm>
        </p:spPr>
        <p:txBody>
          <a:bodyPr/>
          <a:lstStyle/>
          <a:p>
            <a:r>
              <a:rPr lang="en-US" sz="3600" dirty="0"/>
              <a:t>Lan </a:t>
            </a:r>
            <a:r>
              <a:rPr lang="en-US" sz="3600" dirty="0" err="1"/>
              <a:t>truyền</a:t>
            </a:r>
            <a:r>
              <a:rPr lang="en-US" sz="3600" dirty="0"/>
              <a:t> ng</a:t>
            </a:r>
            <a:r>
              <a:rPr lang="vi-VN" sz="3600" dirty="0"/>
              <a:t>ư</a:t>
            </a:r>
            <a:r>
              <a:rPr lang="en-US" sz="3600" dirty="0" err="1"/>
              <a:t>ợc</a:t>
            </a:r>
            <a:r>
              <a:rPr lang="en-US" sz="3600" dirty="0"/>
              <a:t> </a:t>
            </a:r>
            <a:r>
              <a:rPr lang="en-US" sz="3600" dirty="0" err="1"/>
              <a:t>trọng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endParaRPr lang="en-US" sz="3600" dirty="0"/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C9D6A965-BE64-4D30-926B-A6CEF48166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7C4AEF17-3499-4AEC-B4C0-5FD8CDFCDB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68</a:t>
            </a:fld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4CA7617-0C3D-480D-8729-0FC30336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DB9EDC-1BFA-4725-9225-43673D5E03AD}"/>
              </a:ext>
            </a:extLst>
          </p:cNvPr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9B312BA-0525-44AC-9661-BD4DB8473AD7}"/>
              </a:ext>
            </a:extLst>
          </p:cNvPr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846E274-8807-45DD-9478-B662CBBA995B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784B2-DD3E-42E9-AAF4-9DF7A427ECB8}"/>
                </a:ext>
              </a:extLst>
            </p:cNvPr>
            <p:cNvCxnSpPr>
              <a:stCxn id="101" idx="1"/>
              <a:endCxn id="10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F858EB-1D74-4648-9D20-1A18F9F3A5C0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103C2D-56BD-4CA0-A190-B0CE1DA888E7}"/>
              </a:ext>
            </a:extLst>
          </p:cNvPr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DB5E5F5-C35F-47A5-B9F0-311A7637A954}"/>
              </a:ext>
            </a:extLst>
          </p:cNvPr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35C1D6-9E36-4E0A-9924-F5E6D3F13B75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5277F4-3798-400D-8731-8FAA24C75EDF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C039D26-3539-41C2-955D-578CD68A9CC5}"/>
                </a:ext>
              </a:extLst>
            </p:cNvPr>
            <p:cNvCxnSpPr>
              <a:endCxn id="106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8554FD-1792-4BC0-89EA-3C611DFBA6F0}"/>
              </a:ext>
            </a:extLst>
          </p:cNvPr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6AF9932-F0CA-4DA4-B09B-87AAA0ADB301}"/>
              </a:ext>
            </a:extLst>
          </p:cNvPr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2263A37-8623-4B58-8A21-A1D2086A1B5B}"/>
              </a:ext>
            </a:extLst>
          </p:cNvPr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3FA5FA-D854-4DC9-8B91-7C4AC62C4003}"/>
              </a:ext>
            </a:extLst>
          </p:cNvPr>
          <p:cNvSpPr txBox="1"/>
          <p:nvPr/>
        </p:nvSpPr>
        <p:spPr>
          <a:xfrm rot="16200000">
            <a:off x="3443082" y="3259735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99928B5-BD5B-4CF6-9F8E-B38EC28FE37A}"/>
              </a:ext>
            </a:extLst>
          </p:cNvPr>
          <p:cNvSpPr txBox="1"/>
          <p:nvPr/>
        </p:nvSpPr>
        <p:spPr>
          <a:xfrm rot="16200000">
            <a:off x="4562039" y="325591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4F3DFF-A20F-47A4-AAAB-7500309047AB}"/>
              </a:ext>
            </a:extLst>
          </p:cNvPr>
          <p:cNvSpPr txBox="1"/>
          <p:nvPr/>
        </p:nvSpPr>
        <p:spPr>
          <a:xfrm rot="16200000">
            <a:off x="5388271" y="3267441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B52BFA-5F6A-44FE-836E-4BC67EED27E9}"/>
              </a:ext>
            </a:extLst>
          </p:cNvPr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DB6B49C-C7CE-49E7-8EAF-0C8D23736A71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744E0CD-8269-4129-8AA8-4B664439F94B}"/>
                </a:ext>
              </a:extLst>
            </p:cNvPr>
            <p:cNvCxnSpPr>
              <a:stCxn id="116" idx="1"/>
              <a:endCxn id="11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33EE509-45EA-4C8F-BD12-B20CD68BC01C}"/>
                </a:ext>
              </a:extLst>
            </p:cNvPr>
            <p:cNvCxnSpPr>
              <a:stCxn id="116" idx="7"/>
              <a:endCxn id="11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18BB7A5-24EB-4066-90D1-A208C338F751}"/>
              </a:ext>
            </a:extLst>
          </p:cNvPr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FFE1157-0C76-46DB-A8D3-7802D62FD391}"/>
              </a:ext>
            </a:extLst>
          </p:cNvPr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9CB7834-C87E-4A85-A930-C4D44A01A1C7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032F2-B094-466A-9948-DFE31B078690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55A7BF-E83E-4FBB-A7C2-BA57E03B2827}"/>
                </a:ext>
              </a:extLst>
            </p:cNvPr>
            <p:cNvCxnSpPr>
              <a:endCxn id="12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8147F1-B4AB-4C7D-BE38-041F9837E99D}"/>
              </a:ext>
            </a:extLst>
          </p:cNvPr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8FC5E3-1B2F-4115-BD1D-61629439D108}"/>
              </a:ext>
            </a:extLst>
          </p:cNvPr>
          <p:cNvSpPr txBox="1"/>
          <p:nvPr/>
        </p:nvSpPr>
        <p:spPr>
          <a:xfrm rot="16200000">
            <a:off x="1729290" y="3265793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7016B2-EA13-421D-A24C-AB7958047817}"/>
              </a:ext>
            </a:extLst>
          </p:cNvPr>
          <p:cNvSpPr txBox="1"/>
          <p:nvPr/>
        </p:nvSpPr>
        <p:spPr>
          <a:xfrm rot="16200000">
            <a:off x="2848246" y="326197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5D24678-5A7B-45AB-91B7-F155CAD56524}"/>
              </a:ext>
            </a:extLst>
          </p:cNvPr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3991C54-EABF-4992-90FA-E9371629C6D3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8A275C5-E1A4-45C7-B3AE-7A03AEEC3F10}"/>
                </a:ext>
              </a:extLst>
            </p:cNvPr>
            <p:cNvCxnSpPr>
              <a:stCxn id="128" idx="1"/>
              <a:endCxn id="12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2C24E8E-86AB-4F82-A25F-DF4C9CD4675D}"/>
                </a:ext>
              </a:extLst>
            </p:cNvPr>
            <p:cNvCxnSpPr>
              <a:stCxn id="128" idx="7"/>
              <a:endCxn id="12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3632E4-B330-4CD5-BC64-B79F97BE403D}"/>
              </a:ext>
            </a:extLst>
          </p:cNvPr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590F95-CFFD-4F6D-9AEE-1C1191D0DDB9}"/>
              </a:ext>
            </a:extLst>
          </p:cNvPr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655449C-29FF-416E-B87F-68666D2F4D57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F384974-F00A-4685-B29D-BB65FE63B23E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177AE-1F2E-405D-A40B-4F965C4DE13A}"/>
                </a:ext>
              </a:extLst>
            </p:cNvPr>
            <p:cNvCxnSpPr>
              <a:endCxn id="13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90DE2BD-877D-4613-B1E0-BF027DDA1A8F}"/>
              </a:ext>
            </a:extLst>
          </p:cNvPr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41B98723-11FF-4AF3-9CFE-AE744A94FF28}"/>
              </a:ext>
            </a:extLst>
          </p:cNvPr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AEEC9A-9E9C-4F65-A0AD-5C1529403FA1}"/>
              </a:ext>
            </a:extLst>
          </p:cNvPr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41DA8E-9279-410F-813A-D3B2A955A1A9}"/>
              </a:ext>
            </a:extLst>
          </p:cNvPr>
          <p:cNvSpPr txBox="1"/>
          <p:nvPr/>
        </p:nvSpPr>
        <p:spPr>
          <a:xfrm rot="16200000">
            <a:off x="6048274" y="3248727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5C2E54D-C645-406F-92D9-F139E99F2F59}"/>
              </a:ext>
            </a:extLst>
          </p:cNvPr>
          <p:cNvSpPr txBox="1"/>
          <p:nvPr/>
        </p:nvSpPr>
        <p:spPr>
          <a:xfrm rot="16200000">
            <a:off x="7167232" y="3244911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364795-66CD-45BF-A8B6-0701C2E5514D}"/>
              </a:ext>
            </a:extLst>
          </p:cNvPr>
          <p:cNvSpPr txBox="1"/>
          <p:nvPr/>
        </p:nvSpPr>
        <p:spPr>
          <a:xfrm rot="16200000">
            <a:off x="7993464" y="3256434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F78165B-4171-4D8D-B866-46AB0012D63A}"/>
              </a:ext>
            </a:extLst>
          </p:cNvPr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8D25817-17DE-486C-9A3B-1D8810883CBD}"/>
              </a:ext>
            </a:extLst>
          </p:cNvPr>
          <p:cNvSpPr txBox="1"/>
          <p:nvPr/>
        </p:nvSpPr>
        <p:spPr>
          <a:xfrm rot="16200000">
            <a:off x="8779188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E945F6E-FF20-4F5A-BFD0-81881A744479}"/>
              </a:ext>
            </a:extLst>
          </p:cNvPr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17003F5-043A-4F83-AF6C-739A659B420D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E179B4-EF3C-4BA2-A66D-E59190282EE1}"/>
                </a:ext>
              </a:extLst>
            </p:cNvPr>
            <p:cNvCxnSpPr>
              <a:stCxn id="152" idx="6"/>
              <a:endCxn id="15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82D66B-4776-4893-ACCA-626BF8FB6B20}"/>
                </a:ext>
              </a:extLst>
            </p:cNvPr>
            <p:cNvCxnSpPr>
              <a:stCxn id="153" idx="6"/>
              <a:endCxn id="15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4CFAD17-1912-46CF-B11D-75A2BAD98DC7}"/>
                </a:ext>
              </a:extLst>
            </p:cNvPr>
            <p:cNvCxnSpPr>
              <a:stCxn id="153" idx="6"/>
              <a:endCxn id="15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105BCA-DA74-4681-A45C-13C7948DF01C}"/>
                </a:ext>
              </a:extLst>
            </p:cNvPr>
            <p:cNvCxnSpPr>
              <a:endCxn id="15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2523A2-6063-4D6D-A4C4-3EA49FBFAB27}"/>
                </a:ext>
              </a:extLst>
            </p:cNvPr>
            <p:cNvCxnSpPr>
              <a:stCxn id="152" idx="6"/>
              <a:endCxn id="15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A6E5502-8DA9-4ED9-AAC6-C836CC2E963E}"/>
                </a:ext>
              </a:extLst>
            </p:cNvPr>
            <p:cNvCxnSpPr>
              <a:stCxn id="154" idx="6"/>
              <a:endCxn id="15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F5D1F08-A35A-47FD-B2A2-C8E1E4A3127F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2AE2B76-36C7-4E9F-BEEA-FDF7C21D46D3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8995667-BC45-43B5-BF9E-78D6728714D1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A0BB8D7-6428-4D6F-9A8C-B3CBC2343E4F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0484670-E8B5-4BBC-BB13-8C7149CEFFED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35AD49D-3873-4DC0-BFF9-8CD3F95E8F40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ED7C9FA-4FFA-419D-9928-75BBD02D0681}"/>
                </a:ext>
              </a:extLst>
            </p:cNvPr>
            <p:cNvCxnSpPr>
              <a:stCxn id="145" idx="6"/>
              <a:endCxn id="15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B6A3614-06F9-4AA2-8639-E42AC0567955}"/>
                </a:ext>
              </a:extLst>
            </p:cNvPr>
            <p:cNvCxnSpPr>
              <a:stCxn id="145" idx="6"/>
              <a:endCxn id="15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345BCF0-0CD5-4EFC-A687-2BBB175712D7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4F233EF-B2E1-4EF3-BEF3-48E8AEBEDB4D}"/>
                </a:ext>
              </a:extLst>
            </p:cNvPr>
            <p:cNvCxnSpPr>
              <a:stCxn id="157" idx="6"/>
              <a:endCxn id="15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23EEED-EADB-4F0C-949C-81EF530554B1}"/>
              </a:ext>
            </a:extLst>
          </p:cNvPr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C49AAC-F250-4FC9-8BC6-9DF68EA12041}"/>
              </a:ext>
            </a:extLst>
          </p:cNvPr>
          <p:cNvSpPr txBox="1"/>
          <p:nvPr/>
        </p:nvSpPr>
        <p:spPr>
          <a:xfrm rot="16200000">
            <a:off x="9675549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3D4C557-38F9-4A37-83E4-DFDACA658D58}"/>
              </a:ext>
            </a:extLst>
          </p:cNvPr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1F42EEE-BDBE-4DDF-9CBC-98D3DD018E11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DEC9AB0-2721-4A88-B6F8-26D056EDB902}"/>
                </a:ext>
              </a:extLst>
            </p:cNvPr>
            <p:cNvCxnSpPr>
              <a:stCxn id="172" idx="6"/>
              <a:endCxn id="17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1F86E6C-FE3A-4591-B00B-EA6E8EBF6D48}"/>
                </a:ext>
              </a:extLst>
            </p:cNvPr>
            <p:cNvCxnSpPr>
              <a:stCxn id="173" idx="6"/>
              <a:endCxn id="17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3B0DCF-E173-42F2-84D5-C7C27C5E6478}"/>
                </a:ext>
              </a:extLst>
            </p:cNvPr>
            <p:cNvCxnSpPr>
              <a:stCxn id="173" idx="6"/>
              <a:endCxn id="17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85CFE1B-B35C-417E-85E9-A5AC3B87F865}"/>
                </a:ext>
              </a:extLst>
            </p:cNvPr>
            <p:cNvCxnSpPr>
              <a:endCxn id="17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2F1BCBF-A92F-4254-A50A-180502692ADD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8173611-65F9-4C66-A34C-FE4D73D514A9}"/>
                </a:ext>
              </a:extLst>
            </p:cNvPr>
            <p:cNvCxnSpPr>
              <a:stCxn id="174" idx="6"/>
              <a:endCxn id="17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7F1AEA3-D672-497B-A7C3-877ECCF292F0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48A0ABC-A0C1-4592-9B45-0D45DB9F3C26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F70F97D-D195-45C3-84B0-4E6DB89D1298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89B0C1-6CFD-4D00-8D32-D78B3533510D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4E74C8A-1C37-41D4-80AD-96C22C7AB365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F8923855-252F-4115-B90E-295CBA311DB6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038B7AD-64D2-4350-A2D8-CBE8209074F0}"/>
                </a:ext>
              </a:extLst>
            </p:cNvPr>
            <p:cNvCxnSpPr>
              <a:stCxn id="165" idx="6"/>
              <a:endCxn id="17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DD20604-9DF7-487A-A527-DE94EAC55608}"/>
                </a:ext>
              </a:extLst>
            </p:cNvPr>
            <p:cNvCxnSpPr>
              <a:stCxn id="165" idx="6"/>
              <a:endCxn id="17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43D304A-A4D5-42CE-A9A5-7E9A7A660368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D7771B-E7A8-4A8A-A3ED-2E5EA1E3E287}"/>
                </a:ext>
              </a:extLst>
            </p:cNvPr>
            <p:cNvCxnSpPr>
              <a:stCxn id="177" idx="6"/>
              <a:endCxn id="17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516F088-DA82-4A23-A8F5-413268D026AD}"/>
              </a:ext>
            </a:extLst>
          </p:cNvPr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C34B462-B805-4F13-A9DB-CB71A6FECE2A}"/>
                </a:ext>
              </a:extLst>
            </p:cNvPr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6BCEC2B-DC6B-43BC-877D-32E3293AFBAE}"/>
                </a:ext>
              </a:extLst>
            </p:cNvPr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29E88C3-047F-46C2-8A20-56F89585A575}"/>
              </a:ext>
            </a:extLst>
          </p:cNvPr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8B96CE2-A018-4FAD-8076-9FB9F67426F2}"/>
              </a:ext>
            </a:extLst>
          </p:cNvPr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BBF960E-D9BF-43E9-8D49-9DDA8674396E}"/>
              </a:ext>
            </a:extLst>
          </p:cNvPr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33748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5" y="709229"/>
            <a:ext cx="6148177" cy="1662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751BD46A-D956-49E0-AB98-CFC4C2042A5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88E5BABC-10AE-4178-8388-B22C611A36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69</a:t>
            </a:fld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58DB17-15AE-4BF2-89BA-20E958E0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0810286-385C-4FAD-ADBF-1CDB00B25EB6}"/>
              </a:ext>
            </a:extLst>
          </p:cNvPr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8EDD7B-9386-4B12-8D5F-4BA0166BE9F9}"/>
              </a:ext>
            </a:extLst>
          </p:cNvPr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2FFF6A5-22D7-4426-B467-408D4DA9A511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8C7E235-C1DB-432C-8076-0F5BB5E100B3}"/>
                </a:ext>
              </a:extLst>
            </p:cNvPr>
            <p:cNvCxnSpPr>
              <a:stCxn id="101" idx="1"/>
              <a:endCxn id="10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C2796F5-7389-40D7-A2B7-229E1906D983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CB7C61-FB0D-4BD0-92E7-D36566E39274}"/>
              </a:ext>
            </a:extLst>
          </p:cNvPr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D98C1D8-1BC9-4583-9EE7-8152C1B4669D}"/>
              </a:ext>
            </a:extLst>
          </p:cNvPr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0DA67B1-6275-46BA-A907-D6613E74A6FA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88C7E18-C688-41AA-B3C0-7D1B2C11CAB4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D47E3C-2DF8-4656-848D-361CF19A0332}"/>
                </a:ext>
              </a:extLst>
            </p:cNvPr>
            <p:cNvCxnSpPr>
              <a:endCxn id="106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D7D75B-5255-4E83-A8EA-F3242CE7B063}"/>
              </a:ext>
            </a:extLst>
          </p:cNvPr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2CEAF46C-33C3-4D53-9C7F-BF02B4891ADB}"/>
              </a:ext>
            </a:extLst>
          </p:cNvPr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040FEFD-643F-48E7-AA06-73ED6D8F73C8}"/>
              </a:ext>
            </a:extLst>
          </p:cNvPr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B9092F-61DD-4574-8B10-E94A46D07BAA}"/>
              </a:ext>
            </a:extLst>
          </p:cNvPr>
          <p:cNvSpPr txBox="1"/>
          <p:nvPr/>
        </p:nvSpPr>
        <p:spPr>
          <a:xfrm rot="16200000">
            <a:off x="3443082" y="3259735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2235C3-1CD0-4534-A68B-4F28C55D8D02}"/>
              </a:ext>
            </a:extLst>
          </p:cNvPr>
          <p:cNvSpPr txBox="1"/>
          <p:nvPr/>
        </p:nvSpPr>
        <p:spPr>
          <a:xfrm rot="16200000">
            <a:off x="4562039" y="325591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6EA4C0-616B-4543-A618-0E43EC87EDD4}"/>
              </a:ext>
            </a:extLst>
          </p:cNvPr>
          <p:cNvSpPr txBox="1"/>
          <p:nvPr/>
        </p:nvSpPr>
        <p:spPr>
          <a:xfrm rot="16200000">
            <a:off x="5388271" y="3267441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0ADDE45-A020-4618-8D94-2BD138DA3299}"/>
              </a:ext>
            </a:extLst>
          </p:cNvPr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C3349AB-0FAF-4B67-BED9-0F3C3F74AD6B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BF3ECE8-B230-4DAC-852C-3D3259ADE0C5}"/>
                </a:ext>
              </a:extLst>
            </p:cNvPr>
            <p:cNvCxnSpPr>
              <a:stCxn id="116" idx="1"/>
              <a:endCxn id="11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067E55A-BF89-47B8-AF06-B315BD421F58}"/>
                </a:ext>
              </a:extLst>
            </p:cNvPr>
            <p:cNvCxnSpPr>
              <a:stCxn id="116" idx="7"/>
              <a:endCxn id="11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6B83CEC-DFFD-4EC8-9A0E-A8C38FE09B61}"/>
              </a:ext>
            </a:extLst>
          </p:cNvPr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A0F33D7-E00A-4FBF-B8A6-29CE73F2FCC5}"/>
              </a:ext>
            </a:extLst>
          </p:cNvPr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7447833-CD7E-4DBB-9968-62EAC9688A12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0A09171-38B2-42AB-8C6E-90046C362032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10CFAB-C410-4233-AD49-58B5069B96A2}"/>
                </a:ext>
              </a:extLst>
            </p:cNvPr>
            <p:cNvCxnSpPr>
              <a:endCxn id="12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A59BF5-5BB2-482F-A7B3-E24B75C3EE7E}"/>
              </a:ext>
            </a:extLst>
          </p:cNvPr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AD7B691-DDED-4783-A657-8EC88F57368F}"/>
              </a:ext>
            </a:extLst>
          </p:cNvPr>
          <p:cNvSpPr txBox="1"/>
          <p:nvPr/>
        </p:nvSpPr>
        <p:spPr>
          <a:xfrm rot="16200000">
            <a:off x="1729290" y="3265793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3788A7-BFD2-4AB5-A6CE-558F7E89F0EB}"/>
              </a:ext>
            </a:extLst>
          </p:cNvPr>
          <p:cNvSpPr txBox="1"/>
          <p:nvPr/>
        </p:nvSpPr>
        <p:spPr>
          <a:xfrm rot="16200000">
            <a:off x="2848246" y="326197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11E0D8E-3184-47DB-928C-E3E66520E67A}"/>
              </a:ext>
            </a:extLst>
          </p:cNvPr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ED8CE51-8274-49EF-859F-A1727685BDE9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BBBA08-3F02-47E2-8532-835D92BF0B3B}"/>
                </a:ext>
              </a:extLst>
            </p:cNvPr>
            <p:cNvCxnSpPr>
              <a:stCxn id="128" idx="1"/>
              <a:endCxn id="12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FBA30F4-F1AD-43F2-AEE8-BFE2027E8D48}"/>
                </a:ext>
              </a:extLst>
            </p:cNvPr>
            <p:cNvCxnSpPr>
              <a:stCxn id="128" idx="7"/>
              <a:endCxn id="12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7B3CD13-6F2C-4EBE-BCD4-0B0D712F7165}"/>
              </a:ext>
            </a:extLst>
          </p:cNvPr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B0CE74-CF23-47D7-A5BB-314581FEDA12}"/>
              </a:ext>
            </a:extLst>
          </p:cNvPr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A8365BA-C691-4E3B-A7B2-44A1B177E9AA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E9F7ECA-89FF-42ED-94E9-1F22B6DEAB48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C2DA740-FC09-4DC8-9AF7-D4B073C59E29}"/>
                </a:ext>
              </a:extLst>
            </p:cNvPr>
            <p:cNvCxnSpPr>
              <a:endCxn id="13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7B40FE-B278-4890-B8CC-9BA3DD4B05D4}"/>
              </a:ext>
            </a:extLst>
          </p:cNvPr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DFF4902C-21E7-496A-8EBA-21EB1682F757}"/>
              </a:ext>
            </a:extLst>
          </p:cNvPr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725D4E8-6DC4-41C5-8044-61619E480786}"/>
              </a:ext>
            </a:extLst>
          </p:cNvPr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D8A7760-02F5-4498-B7D3-5474A533FE2E}"/>
              </a:ext>
            </a:extLst>
          </p:cNvPr>
          <p:cNvSpPr txBox="1"/>
          <p:nvPr/>
        </p:nvSpPr>
        <p:spPr>
          <a:xfrm rot="16200000">
            <a:off x="6048274" y="3248727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154C1E1-860F-4B6F-A0D6-22F56310E3BF}"/>
              </a:ext>
            </a:extLst>
          </p:cNvPr>
          <p:cNvSpPr txBox="1"/>
          <p:nvPr/>
        </p:nvSpPr>
        <p:spPr>
          <a:xfrm rot="16200000">
            <a:off x="7167232" y="3244911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6BCF25-D2E4-4DD7-A7A1-02B79B335465}"/>
              </a:ext>
            </a:extLst>
          </p:cNvPr>
          <p:cNvSpPr txBox="1"/>
          <p:nvPr/>
        </p:nvSpPr>
        <p:spPr>
          <a:xfrm rot="16200000">
            <a:off x="7993464" y="3256434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B5C0B-67D1-44E7-9D97-5777516763FB}"/>
              </a:ext>
            </a:extLst>
          </p:cNvPr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F23FDEF-75B1-410F-AC64-807D81D5CCC1}"/>
              </a:ext>
            </a:extLst>
          </p:cNvPr>
          <p:cNvSpPr txBox="1"/>
          <p:nvPr/>
        </p:nvSpPr>
        <p:spPr>
          <a:xfrm rot="16200000">
            <a:off x="8779188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F66C80D-7E6B-438F-869C-4D52AF7C8F1B}"/>
              </a:ext>
            </a:extLst>
          </p:cNvPr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3336538-A357-4CA9-8BB3-5F9ACD991D4C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E48AFC3-A61E-4A30-A00F-BBB30F99D382}"/>
                </a:ext>
              </a:extLst>
            </p:cNvPr>
            <p:cNvCxnSpPr>
              <a:stCxn id="152" idx="6"/>
              <a:endCxn id="15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53D98C6-0CDB-40E3-AE4F-33E61FD4E672}"/>
                </a:ext>
              </a:extLst>
            </p:cNvPr>
            <p:cNvCxnSpPr>
              <a:stCxn id="153" idx="6"/>
              <a:endCxn id="15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7D3E976-861E-43FB-9A0C-5AC80D9D816A}"/>
                </a:ext>
              </a:extLst>
            </p:cNvPr>
            <p:cNvCxnSpPr>
              <a:stCxn id="153" idx="6"/>
              <a:endCxn id="15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E89110-727E-4C25-861B-CE965495CDA0}"/>
                </a:ext>
              </a:extLst>
            </p:cNvPr>
            <p:cNvCxnSpPr>
              <a:endCxn id="15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757B51F-379A-488D-9339-D74A41281616}"/>
                </a:ext>
              </a:extLst>
            </p:cNvPr>
            <p:cNvCxnSpPr>
              <a:stCxn id="152" idx="6"/>
              <a:endCxn id="15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B471D64-9570-4C49-9A9F-01638D27971A}"/>
                </a:ext>
              </a:extLst>
            </p:cNvPr>
            <p:cNvCxnSpPr>
              <a:stCxn id="154" idx="6"/>
              <a:endCxn id="15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875D8FF-6748-4811-B763-6A9E8D180B05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D741F23-CCE1-49E1-9525-5423173AC393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D61930-62B4-4899-B7C2-1E7B23801F82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526FF11-F1FA-4A17-B06B-869E80F2A2B1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BAE83A9-D542-4B61-9789-872557CA48F9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9EB460B-FBB0-4150-8A68-A9FBAF9BF266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DE94ED-45CA-471A-ACA6-24E19F7CE1B4}"/>
                </a:ext>
              </a:extLst>
            </p:cNvPr>
            <p:cNvCxnSpPr>
              <a:stCxn id="145" idx="6"/>
              <a:endCxn id="15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A5CAA27-F6E3-4A3E-9C4F-E06B63C0485F}"/>
                </a:ext>
              </a:extLst>
            </p:cNvPr>
            <p:cNvCxnSpPr>
              <a:stCxn id="145" idx="6"/>
              <a:endCxn id="15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CD4F8-2C52-47B7-9B9A-2DF6B9D6E982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B75D5B9-9905-4D1C-981C-54EB76E9923C}"/>
                </a:ext>
              </a:extLst>
            </p:cNvPr>
            <p:cNvCxnSpPr>
              <a:stCxn id="157" idx="6"/>
              <a:endCxn id="15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1987995-5424-47F9-91F1-AB08AAA24A1D}"/>
              </a:ext>
            </a:extLst>
          </p:cNvPr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2E3C7DB-B4C2-450D-8B9E-2E998FB56E7A}"/>
              </a:ext>
            </a:extLst>
          </p:cNvPr>
          <p:cNvSpPr txBox="1"/>
          <p:nvPr/>
        </p:nvSpPr>
        <p:spPr>
          <a:xfrm rot="16200000">
            <a:off x="9675549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1068F0-6643-4B0B-91A5-32417F4FED50}"/>
              </a:ext>
            </a:extLst>
          </p:cNvPr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837D6F9-3D14-40C0-B8AA-333B8918ABFB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B94F550-DD75-4526-AC6E-3EAAA247F6A2}"/>
                </a:ext>
              </a:extLst>
            </p:cNvPr>
            <p:cNvCxnSpPr>
              <a:stCxn id="172" idx="6"/>
              <a:endCxn id="17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E99ED6-3E9A-451F-AC6E-0DE2F4FD4237}"/>
                </a:ext>
              </a:extLst>
            </p:cNvPr>
            <p:cNvCxnSpPr>
              <a:stCxn id="173" idx="6"/>
              <a:endCxn id="17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BFFAD2F-7030-4D30-B141-C4D45AAEB0B9}"/>
                </a:ext>
              </a:extLst>
            </p:cNvPr>
            <p:cNvCxnSpPr>
              <a:stCxn id="173" idx="6"/>
              <a:endCxn id="17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A27032-9596-4ADB-A290-D77F689B3F9F}"/>
                </a:ext>
              </a:extLst>
            </p:cNvPr>
            <p:cNvCxnSpPr>
              <a:endCxn id="17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5D883BF-FB3B-4F08-8BA5-DA26393E18F6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C5930C9-EDCD-4047-9548-672CFFED7CDD}"/>
                </a:ext>
              </a:extLst>
            </p:cNvPr>
            <p:cNvCxnSpPr>
              <a:stCxn id="174" idx="6"/>
              <a:endCxn id="17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CF68706-E449-493C-B1A8-0664366B1699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FD99536-0BFF-4C5E-9EBA-59717E5712F5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8167DD6-0F30-4752-A858-7A92DE33D602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DDF9DCE-24F6-4C6A-89B7-CAC46DDB2ECC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E4860F6-0A12-4ED0-A6E6-FE54E30298EC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24221ED-6356-4F1C-BC0B-4C8B38B30771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A089A0F-2DA5-4160-8B6A-58A0C34463B2}"/>
                </a:ext>
              </a:extLst>
            </p:cNvPr>
            <p:cNvCxnSpPr>
              <a:stCxn id="165" idx="6"/>
              <a:endCxn id="17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11D5185-DDD2-4511-8BE2-604CAF124BE7}"/>
                </a:ext>
              </a:extLst>
            </p:cNvPr>
            <p:cNvCxnSpPr>
              <a:stCxn id="165" idx="6"/>
              <a:endCxn id="17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0FED456-AE9D-4154-A78C-5E1155903A2C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E0D9D23-69EB-450A-9562-F48DDAE55242}"/>
                </a:ext>
              </a:extLst>
            </p:cNvPr>
            <p:cNvCxnSpPr>
              <a:stCxn id="177" idx="6"/>
              <a:endCxn id="17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C5ED795-93A6-40A0-90C6-EE87FA9E73BB}"/>
              </a:ext>
            </a:extLst>
          </p:cNvPr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8F29CF-93F9-4B0B-98C2-97A407E07166}"/>
                </a:ext>
              </a:extLst>
            </p:cNvPr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FF22C3F-7602-45E8-B521-E3AF9D6B3040}"/>
                </a:ext>
              </a:extLst>
            </p:cNvPr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B29F2C1-A370-471A-AE6E-B609C152859D}"/>
              </a:ext>
            </a:extLst>
          </p:cNvPr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3F499A99-5CF8-405B-BF89-BAC6F72B563F}"/>
              </a:ext>
            </a:extLst>
          </p:cNvPr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716B036-46D8-464C-B214-D2C80052C633}"/>
              </a:ext>
            </a:extLst>
          </p:cNvPr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15844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5" y="2009659"/>
            <a:ext cx="3405852" cy="3302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20" y="2009660"/>
            <a:ext cx="3437512" cy="3332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9" y="137029"/>
            <a:ext cx="11585375" cy="1378577"/>
          </a:xfrm>
        </p:spPr>
        <p:txBody>
          <a:bodyPr/>
          <a:lstStyle/>
          <a:p>
            <a:r>
              <a:rPr lang="en-US" sz="4800" dirty="0" err="1"/>
              <a:t>Máy</a:t>
            </a:r>
            <a:r>
              <a:rPr lang="en-US" sz="4800" dirty="0"/>
              <a:t> </a:t>
            </a:r>
            <a:r>
              <a:rPr lang="en-US" sz="4800" dirty="0" err="1"/>
              <a:t>trính</a:t>
            </a:r>
            <a:r>
              <a:rPr lang="en-US" sz="4800" dirty="0"/>
              <a:t>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hiểu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2"/>
                </a:solidFill>
              </a:rPr>
              <a:t>true/false </a:t>
            </a:r>
            <a:r>
              <a:rPr lang="en-US" sz="4800" dirty="0"/>
              <a:t>or </a:t>
            </a:r>
            <a:r>
              <a:rPr lang="en-US" sz="4800" dirty="0">
                <a:solidFill>
                  <a:schemeClr val="accent2"/>
                </a:solidFill>
              </a:rPr>
              <a:t>0/1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3479" y="1663007"/>
            <a:ext cx="2159038" cy="418636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8135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6608" y="2164934"/>
            <a:ext cx="1445702" cy="299148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508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151E4-B057-4363-A744-F58CA32937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2B7A-45E5-410B-8D23-16B563FDDF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81" y="704119"/>
            <a:ext cx="6136212" cy="1659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640410FB-B957-4016-ADFF-BA43891D02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28B19E8B-B4CF-41DC-9DE8-C0F50A0DEC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70</a:t>
            </a:fld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BD04E2DC-D05E-4DC5-B972-733AD9B2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FFC8D8A-2C40-4930-A802-4ACCB0C79D7E}"/>
              </a:ext>
            </a:extLst>
          </p:cNvPr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8781B6-E822-421D-A929-00F8566A3CB3}"/>
              </a:ext>
            </a:extLst>
          </p:cNvPr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9E449B6-1D76-43B9-A123-58A2FC6056B4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23E572-A651-4AF4-A1CB-8466042B8B24}"/>
                </a:ext>
              </a:extLst>
            </p:cNvPr>
            <p:cNvCxnSpPr>
              <a:stCxn id="101" idx="1"/>
              <a:endCxn id="10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AD7DEFB-B92B-4C4B-BE2F-B76FD1AF0ACE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19D2BCE-8915-4EE7-AF66-F00A7B8D75A9}"/>
              </a:ext>
            </a:extLst>
          </p:cNvPr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A920B20-517E-4633-B28C-11E3A01D6A3A}"/>
              </a:ext>
            </a:extLst>
          </p:cNvPr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AB184C-AFFB-4B64-9FC7-A3CDBF486DD5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88DE023-72E4-4F99-9711-B84DB098AAA2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920BC6A-7BB9-46FA-8DCD-1F1ACC6DAF02}"/>
                </a:ext>
              </a:extLst>
            </p:cNvPr>
            <p:cNvCxnSpPr>
              <a:endCxn id="106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002F5A6-8680-4354-803A-70E3DC3B1484}"/>
              </a:ext>
            </a:extLst>
          </p:cNvPr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686D517A-EBFD-471F-9CD0-0104CDE5FD94}"/>
              </a:ext>
            </a:extLst>
          </p:cNvPr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A8AFEB-AD5B-431F-843B-2781750EE2EF}"/>
              </a:ext>
            </a:extLst>
          </p:cNvPr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89E1E67-F5B8-4ABA-B92C-03AE80E6D0FA}"/>
              </a:ext>
            </a:extLst>
          </p:cNvPr>
          <p:cNvSpPr txBox="1"/>
          <p:nvPr/>
        </p:nvSpPr>
        <p:spPr>
          <a:xfrm rot="16200000">
            <a:off x="3443082" y="3259735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A46670-0A28-4269-BC2C-4ED354C79D83}"/>
              </a:ext>
            </a:extLst>
          </p:cNvPr>
          <p:cNvSpPr txBox="1"/>
          <p:nvPr/>
        </p:nvSpPr>
        <p:spPr>
          <a:xfrm rot="16200000">
            <a:off x="4562039" y="325591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8A2717E-089B-4251-AEF6-2DADF09F23C0}"/>
              </a:ext>
            </a:extLst>
          </p:cNvPr>
          <p:cNvSpPr txBox="1"/>
          <p:nvPr/>
        </p:nvSpPr>
        <p:spPr>
          <a:xfrm rot="16200000">
            <a:off x="5388271" y="3267441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04C2E28-6FD2-4528-8262-F009FBE96B25}"/>
              </a:ext>
            </a:extLst>
          </p:cNvPr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56CBF9E-F47E-4A10-9EC5-16C205B205E0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3DBA927-B181-49BF-B400-0679DD365494}"/>
                </a:ext>
              </a:extLst>
            </p:cNvPr>
            <p:cNvCxnSpPr>
              <a:stCxn id="116" idx="1"/>
              <a:endCxn id="11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7605021-462E-4A53-BC06-D8F2C3354146}"/>
                </a:ext>
              </a:extLst>
            </p:cNvPr>
            <p:cNvCxnSpPr>
              <a:stCxn id="116" idx="7"/>
              <a:endCxn id="11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6AC96BF-898A-4040-8AAA-FAB4C20B83B7}"/>
              </a:ext>
            </a:extLst>
          </p:cNvPr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C14C8CB-6BDC-4DE0-92BE-FFD0A6B1FB5A}"/>
              </a:ext>
            </a:extLst>
          </p:cNvPr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3EACA7C-3C60-44C0-AB99-F3D737B9A7B1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665D137-23DC-400E-B982-B4EE2E8F3FFC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21A580-EC4B-4A5A-A3BF-D40E61A06635}"/>
                </a:ext>
              </a:extLst>
            </p:cNvPr>
            <p:cNvCxnSpPr>
              <a:endCxn id="12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1BCD2D-1C53-4D48-8F0F-5DC675711CF7}"/>
              </a:ext>
            </a:extLst>
          </p:cNvPr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53435F-99F7-4878-ADB5-F9A14150820A}"/>
              </a:ext>
            </a:extLst>
          </p:cNvPr>
          <p:cNvSpPr txBox="1"/>
          <p:nvPr/>
        </p:nvSpPr>
        <p:spPr>
          <a:xfrm rot="16200000">
            <a:off x="1729290" y="3265793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B7AC4D-B461-4DAD-83CC-D12AD5B974AE}"/>
              </a:ext>
            </a:extLst>
          </p:cNvPr>
          <p:cNvSpPr txBox="1"/>
          <p:nvPr/>
        </p:nvSpPr>
        <p:spPr>
          <a:xfrm rot="16200000">
            <a:off x="2848246" y="326197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22BBF00-7BF8-46F1-A2CD-A3CEBF90CF0B}"/>
              </a:ext>
            </a:extLst>
          </p:cNvPr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778A96F-4990-43D7-A37A-399CF7D3D1CD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9ECC0E7-C8F4-472F-AC23-1F5F4641A9C3}"/>
                </a:ext>
              </a:extLst>
            </p:cNvPr>
            <p:cNvCxnSpPr>
              <a:stCxn id="128" idx="1"/>
              <a:endCxn id="12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1CE591-33C6-44C9-851A-C17B0F61BE7B}"/>
                </a:ext>
              </a:extLst>
            </p:cNvPr>
            <p:cNvCxnSpPr>
              <a:stCxn id="128" idx="7"/>
              <a:endCxn id="12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426E3C5-7769-4B2A-A98D-7FF7789DD67A}"/>
              </a:ext>
            </a:extLst>
          </p:cNvPr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D4DDCD1-9864-4C5B-B24D-0F8A53EB9F9C}"/>
              </a:ext>
            </a:extLst>
          </p:cNvPr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021CC91-0847-4C60-8063-B136FBA32CEE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D328B68-EB1F-4801-A45B-E1FA390371BE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596D7D4-38F8-4662-A144-47218282F520}"/>
                </a:ext>
              </a:extLst>
            </p:cNvPr>
            <p:cNvCxnSpPr>
              <a:endCxn id="13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9F6AA3D-6E7F-49F1-A025-4D13D97A9B8E}"/>
              </a:ext>
            </a:extLst>
          </p:cNvPr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1AB53AAE-1D0E-4E9F-8BF1-822688406DDD}"/>
              </a:ext>
            </a:extLst>
          </p:cNvPr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DF9C3E-AC4C-4484-9A42-1F9AA7BA6511}"/>
              </a:ext>
            </a:extLst>
          </p:cNvPr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F4DB995-0CB3-4020-BE9A-3FCC19685C8F}"/>
              </a:ext>
            </a:extLst>
          </p:cNvPr>
          <p:cNvSpPr txBox="1"/>
          <p:nvPr/>
        </p:nvSpPr>
        <p:spPr>
          <a:xfrm rot="16200000">
            <a:off x="6048274" y="3248727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A28C75-A000-48FA-B43A-CA299C876A19}"/>
              </a:ext>
            </a:extLst>
          </p:cNvPr>
          <p:cNvSpPr txBox="1"/>
          <p:nvPr/>
        </p:nvSpPr>
        <p:spPr>
          <a:xfrm rot="16200000">
            <a:off x="7167232" y="3244911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2C63C0-16BE-4BD3-9615-BC06B262F35A}"/>
              </a:ext>
            </a:extLst>
          </p:cNvPr>
          <p:cNvSpPr txBox="1"/>
          <p:nvPr/>
        </p:nvSpPr>
        <p:spPr>
          <a:xfrm rot="16200000">
            <a:off x="7993464" y="3256434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3EDA53-F30E-4C2A-9D1F-7C3A76DC3F19}"/>
              </a:ext>
            </a:extLst>
          </p:cNvPr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FBFFC27-BB76-46C9-8274-07B1B45629EA}"/>
              </a:ext>
            </a:extLst>
          </p:cNvPr>
          <p:cNvSpPr txBox="1"/>
          <p:nvPr/>
        </p:nvSpPr>
        <p:spPr>
          <a:xfrm rot="16200000">
            <a:off x="8779188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271EA8B-CCDE-4081-AA38-819522D7FFAF}"/>
              </a:ext>
            </a:extLst>
          </p:cNvPr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257A579-CA6E-4304-AFDC-7508B5B3A801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9D0BA8-B209-4DD1-99C9-2B3FA69C22BB}"/>
                </a:ext>
              </a:extLst>
            </p:cNvPr>
            <p:cNvCxnSpPr>
              <a:stCxn id="152" idx="6"/>
              <a:endCxn id="15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D00D1E4-EDE4-440A-91A7-55DD40F626AD}"/>
                </a:ext>
              </a:extLst>
            </p:cNvPr>
            <p:cNvCxnSpPr>
              <a:stCxn id="153" idx="6"/>
              <a:endCxn id="15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356815-C505-43CE-B794-5E4BB666DEF3}"/>
                </a:ext>
              </a:extLst>
            </p:cNvPr>
            <p:cNvCxnSpPr>
              <a:stCxn id="153" idx="6"/>
              <a:endCxn id="15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9502A7E-CC2C-4F1C-AAF8-B7DF8BB193E9}"/>
                </a:ext>
              </a:extLst>
            </p:cNvPr>
            <p:cNvCxnSpPr>
              <a:endCxn id="15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1BB6CEE-6B87-47EE-BF7E-D6665AAFD82D}"/>
                </a:ext>
              </a:extLst>
            </p:cNvPr>
            <p:cNvCxnSpPr>
              <a:stCxn id="152" idx="6"/>
              <a:endCxn id="15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44A796D-1D47-4D27-95CE-C366121A5C00}"/>
                </a:ext>
              </a:extLst>
            </p:cNvPr>
            <p:cNvCxnSpPr>
              <a:stCxn id="154" idx="6"/>
              <a:endCxn id="15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8A59951-16EB-49FA-B0AD-31B13ED96522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B6E28CF-9799-4472-90F7-5E72907F7C8B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7B4CF60-FA7D-4B8D-B8D2-F00D6318F5B4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3CD551E-8A87-4CD0-9B04-E620D806B8DD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B3DC154-6277-4CF0-AAB8-323918A27872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CE22365-A338-47A2-9D73-44BD1216FE72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D524853-3ACD-4B56-A9D9-A4CDD6AABDEA}"/>
                </a:ext>
              </a:extLst>
            </p:cNvPr>
            <p:cNvCxnSpPr>
              <a:stCxn id="145" idx="6"/>
              <a:endCxn id="15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FF991C-BC91-4027-9215-822DD4F7E993}"/>
                </a:ext>
              </a:extLst>
            </p:cNvPr>
            <p:cNvCxnSpPr>
              <a:stCxn id="145" idx="6"/>
              <a:endCxn id="15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82D4BA6-4CB4-4D39-AE25-C9D6AEB56DEB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6120B74-3230-416E-B43E-8D7FC0A410F2}"/>
                </a:ext>
              </a:extLst>
            </p:cNvPr>
            <p:cNvCxnSpPr>
              <a:stCxn id="157" idx="6"/>
              <a:endCxn id="15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3B2674A-091E-4AF6-995C-0CAB1002FB0F}"/>
              </a:ext>
            </a:extLst>
          </p:cNvPr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7C851B4-250F-4434-84BC-1693EA497D95}"/>
              </a:ext>
            </a:extLst>
          </p:cNvPr>
          <p:cNvSpPr txBox="1"/>
          <p:nvPr/>
        </p:nvSpPr>
        <p:spPr>
          <a:xfrm rot="16200000">
            <a:off x="9675549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7A03080-323F-426F-92B9-158B7CEEED7D}"/>
              </a:ext>
            </a:extLst>
          </p:cNvPr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AF20002-65AF-4963-A0AE-D4D2E3814800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81931ED-B85E-4417-95E1-7C7F63794688}"/>
                </a:ext>
              </a:extLst>
            </p:cNvPr>
            <p:cNvCxnSpPr>
              <a:stCxn id="172" idx="6"/>
              <a:endCxn id="17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B2BC5D-A909-464A-81C2-D68BA0CCB935}"/>
                </a:ext>
              </a:extLst>
            </p:cNvPr>
            <p:cNvCxnSpPr>
              <a:stCxn id="173" idx="6"/>
              <a:endCxn id="17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1FD1F3-0E46-4437-8DDB-D56A5A4997E5}"/>
                </a:ext>
              </a:extLst>
            </p:cNvPr>
            <p:cNvCxnSpPr>
              <a:stCxn id="173" idx="6"/>
              <a:endCxn id="17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04B00F8-AEBF-4168-849B-E5FE41B71903}"/>
                </a:ext>
              </a:extLst>
            </p:cNvPr>
            <p:cNvCxnSpPr>
              <a:endCxn id="17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F1D9212-5770-4158-8D39-61BD04130CBA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E0B4D36-971D-4A75-930E-80F498546400}"/>
                </a:ext>
              </a:extLst>
            </p:cNvPr>
            <p:cNvCxnSpPr>
              <a:stCxn id="174" idx="6"/>
              <a:endCxn id="17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3A44AFE-4D09-4EAA-9F03-F96B50055D68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7685BC1-89C9-45B2-9488-DD2CED355F89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EF95681-E34B-4A1B-92C3-12FA23F8469F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1A2158C-3C5A-45FF-8D59-B76C4412510F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A5EA36B-04B2-4B19-BDE0-CF9FCA41BEDA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0ABDD7E3-2F32-4D80-A2F2-E0CF9720B22D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B6EAFD8-3A9F-4DEB-8CFF-42D768E89794}"/>
                </a:ext>
              </a:extLst>
            </p:cNvPr>
            <p:cNvCxnSpPr>
              <a:stCxn id="165" idx="6"/>
              <a:endCxn id="17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6EE5EDC-2AA3-4B6E-84DC-D69B0B91D378}"/>
                </a:ext>
              </a:extLst>
            </p:cNvPr>
            <p:cNvCxnSpPr>
              <a:stCxn id="165" idx="6"/>
              <a:endCxn id="17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50A82A6-ECD9-4241-86A9-465D382E2FED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771D28-1CE6-4008-8AE1-E97D51ADD562}"/>
                </a:ext>
              </a:extLst>
            </p:cNvPr>
            <p:cNvCxnSpPr>
              <a:stCxn id="177" idx="6"/>
              <a:endCxn id="17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10571C-8F26-4009-904E-000CF4D5E69F}"/>
              </a:ext>
            </a:extLst>
          </p:cNvPr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B03295-86E0-4A72-B680-236B905B5287}"/>
                </a:ext>
              </a:extLst>
            </p:cNvPr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7F6240C-12E0-413A-A78A-A6B53D0DF213}"/>
                </a:ext>
              </a:extLst>
            </p:cNvPr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0CDEA05-C65D-49CF-B6F8-260E7BA6397F}"/>
              </a:ext>
            </a:extLst>
          </p:cNvPr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87CC6AC-0ED6-4275-B46C-45B19380F060}"/>
              </a:ext>
            </a:extLst>
          </p:cNvPr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D20544A-FC97-401C-92BC-051857DB3596}"/>
              </a:ext>
            </a:extLst>
          </p:cNvPr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36178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5" y="705754"/>
            <a:ext cx="6148177" cy="1662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2749B4AF-0FC7-4B11-ABE5-6DA546C6A8D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B64A9A68-C379-4320-909C-6F2307753A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71</a:t>
            </a:fld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A0852C0-486C-47CA-A5EF-5A7D2155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622058-C4FE-4BBD-AA23-D5F3CEFB5F2B}"/>
              </a:ext>
            </a:extLst>
          </p:cNvPr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13497D6-00F1-497C-9A9D-92D4DD64FED5}"/>
              </a:ext>
            </a:extLst>
          </p:cNvPr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457FEB7-F73A-4D4A-9321-F47F9AD22BD5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0FA549-3AFE-4CCE-851E-639923C09BCC}"/>
                </a:ext>
              </a:extLst>
            </p:cNvPr>
            <p:cNvCxnSpPr>
              <a:stCxn id="101" idx="1"/>
              <a:endCxn id="10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5BEC9C1-579E-4B0B-B6F2-B6CBC5B26B6D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D65F6A4-8142-4DCF-B38A-182872E8D4E8}"/>
              </a:ext>
            </a:extLst>
          </p:cNvPr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D1BBD1-60C3-4695-A20D-A4118C1F9228}"/>
              </a:ext>
            </a:extLst>
          </p:cNvPr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AD0F810-3D3E-42B2-8641-B7DF37878F30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B910FD-234C-4947-96ED-78E29B74C0C8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E83C76D-8D8F-476E-A0BA-49D90CD6CDED}"/>
                </a:ext>
              </a:extLst>
            </p:cNvPr>
            <p:cNvCxnSpPr>
              <a:endCxn id="106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95785A3-D40D-4A2C-BA85-139CA7F2903F}"/>
              </a:ext>
            </a:extLst>
          </p:cNvPr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F50846FC-0362-4EF0-AA77-03A80E5C1D1D}"/>
              </a:ext>
            </a:extLst>
          </p:cNvPr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22ED05-E89A-4562-AFE6-5584879F83B0}"/>
              </a:ext>
            </a:extLst>
          </p:cNvPr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055F4B-F191-4A59-BDD3-98ED2CA6898A}"/>
              </a:ext>
            </a:extLst>
          </p:cNvPr>
          <p:cNvSpPr txBox="1"/>
          <p:nvPr/>
        </p:nvSpPr>
        <p:spPr>
          <a:xfrm rot="16200000">
            <a:off x="3443082" y="3259735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4768C3-90E2-45D1-A6E7-3180E0360A2C}"/>
              </a:ext>
            </a:extLst>
          </p:cNvPr>
          <p:cNvSpPr txBox="1"/>
          <p:nvPr/>
        </p:nvSpPr>
        <p:spPr>
          <a:xfrm rot="16200000">
            <a:off x="4562039" y="325591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7E2AF5-0662-4A4A-822C-84F51775EF11}"/>
              </a:ext>
            </a:extLst>
          </p:cNvPr>
          <p:cNvSpPr txBox="1"/>
          <p:nvPr/>
        </p:nvSpPr>
        <p:spPr>
          <a:xfrm rot="16200000">
            <a:off x="5388271" y="3267441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119631E-08DC-4434-AFD7-8DF8EC56CE6C}"/>
              </a:ext>
            </a:extLst>
          </p:cNvPr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6043FD8-5739-4F70-8035-E9776A2570FA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72B97-DC4E-410A-AB62-18B6A2D9F634}"/>
                </a:ext>
              </a:extLst>
            </p:cNvPr>
            <p:cNvCxnSpPr>
              <a:stCxn id="116" idx="1"/>
              <a:endCxn id="11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08D2D3-EB0E-4D3E-86A9-3E2C8D873B04}"/>
                </a:ext>
              </a:extLst>
            </p:cNvPr>
            <p:cNvCxnSpPr>
              <a:stCxn id="116" idx="7"/>
              <a:endCxn id="11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71EADAA-095D-4915-B66B-F817D962BA14}"/>
              </a:ext>
            </a:extLst>
          </p:cNvPr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DECEE5E-7C3D-474F-8179-CA09FFA121B8}"/>
              </a:ext>
            </a:extLst>
          </p:cNvPr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A0C004C-6F11-4776-AC73-88EC4A17D555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DD8488-3C0E-4698-AE79-58758E82CAC2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339C565-3769-4B9A-B6EA-C2E7F1442C54}"/>
                </a:ext>
              </a:extLst>
            </p:cNvPr>
            <p:cNvCxnSpPr>
              <a:endCxn id="12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71704BD-F79A-4074-8C1E-BA319587D963}"/>
              </a:ext>
            </a:extLst>
          </p:cNvPr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AAF1AB-5A0A-48A5-8CD2-75B78486784D}"/>
              </a:ext>
            </a:extLst>
          </p:cNvPr>
          <p:cNvSpPr txBox="1"/>
          <p:nvPr/>
        </p:nvSpPr>
        <p:spPr>
          <a:xfrm rot="16200000">
            <a:off x="1729290" y="3265793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611E31-9C99-4DE7-9BDE-BD2BC2F80E82}"/>
              </a:ext>
            </a:extLst>
          </p:cNvPr>
          <p:cNvSpPr txBox="1"/>
          <p:nvPr/>
        </p:nvSpPr>
        <p:spPr>
          <a:xfrm rot="16200000">
            <a:off x="2848246" y="326197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784CC05-C55A-4889-BF59-90DEB6FB2A1D}"/>
              </a:ext>
            </a:extLst>
          </p:cNvPr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0EDAB28-DAA4-42FB-8F9F-2E2FE7EC6982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9C06989-0B12-45BC-B522-061E7E0B81A5}"/>
                </a:ext>
              </a:extLst>
            </p:cNvPr>
            <p:cNvCxnSpPr>
              <a:stCxn id="128" idx="1"/>
              <a:endCxn id="12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BA5FC57-7C47-4A8C-8DB0-CF30B16D9553}"/>
                </a:ext>
              </a:extLst>
            </p:cNvPr>
            <p:cNvCxnSpPr>
              <a:stCxn id="128" idx="7"/>
              <a:endCxn id="12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F9B7C2-EE70-4090-B8DD-87CA0DF65CDC}"/>
              </a:ext>
            </a:extLst>
          </p:cNvPr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8F92B71-0DCC-49C5-8CDB-24D84609FCBC}"/>
              </a:ext>
            </a:extLst>
          </p:cNvPr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F299C32-344E-48D9-8049-3DD49FA91144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6BEEEBB-B843-4AF6-8FC9-95A5C4E9C6A0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325256D-8A63-4A42-98BC-77C34A319B89}"/>
                </a:ext>
              </a:extLst>
            </p:cNvPr>
            <p:cNvCxnSpPr>
              <a:endCxn id="13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515C6FB-4BEC-414A-84C9-0F63592D5327}"/>
              </a:ext>
            </a:extLst>
          </p:cNvPr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C5682F3A-16DE-40A4-82EB-CB7A48655F28}"/>
              </a:ext>
            </a:extLst>
          </p:cNvPr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C2E9A2C-7AB7-4E0E-82C6-03BBCD9DA7A0}"/>
              </a:ext>
            </a:extLst>
          </p:cNvPr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2BA709E-EA14-44DD-8E12-0F0E2CD54504}"/>
              </a:ext>
            </a:extLst>
          </p:cNvPr>
          <p:cNvSpPr txBox="1"/>
          <p:nvPr/>
        </p:nvSpPr>
        <p:spPr>
          <a:xfrm rot="16200000">
            <a:off x="6048274" y="3248727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A9DF3EB-E734-4081-82A5-505F97DA02D2}"/>
              </a:ext>
            </a:extLst>
          </p:cNvPr>
          <p:cNvSpPr txBox="1"/>
          <p:nvPr/>
        </p:nvSpPr>
        <p:spPr>
          <a:xfrm rot="16200000">
            <a:off x="7167232" y="3244911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8EDFD0-514F-4929-8231-77070BE11FEF}"/>
              </a:ext>
            </a:extLst>
          </p:cNvPr>
          <p:cNvSpPr txBox="1"/>
          <p:nvPr/>
        </p:nvSpPr>
        <p:spPr>
          <a:xfrm rot="16200000">
            <a:off x="7993464" y="3256434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0266BAD-853D-446A-844A-467718D01D7C}"/>
              </a:ext>
            </a:extLst>
          </p:cNvPr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91E73F6-0342-4184-9F0A-E96D7AD1396B}"/>
              </a:ext>
            </a:extLst>
          </p:cNvPr>
          <p:cNvSpPr txBox="1"/>
          <p:nvPr/>
        </p:nvSpPr>
        <p:spPr>
          <a:xfrm rot="16200000">
            <a:off x="8779188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0D0D687-1DDD-45A6-9510-D6C57343FF59}"/>
              </a:ext>
            </a:extLst>
          </p:cNvPr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0B96F9F-0F3E-4C85-8681-9BA08A3ADEB5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B8DFA2A-0FC6-4B99-B76A-B03918FCD3BD}"/>
                </a:ext>
              </a:extLst>
            </p:cNvPr>
            <p:cNvCxnSpPr>
              <a:stCxn id="152" idx="6"/>
              <a:endCxn id="15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1108D20-0C38-4E1E-AE33-3988F50D5CDA}"/>
                </a:ext>
              </a:extLst>
            </p:cNvPr>
            <p:cNvCxnSpPr>
              <a:stCxn id="153" idx="6"/>
              <a:endCxn id="15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4336A50-CC0A-4A4C-9B39-4FC1724AA681}"/>
                </a:ext>
              </a:extLst>
            </p:cNvPr>
            <p:cNvCxnSpPr>
              <a:stCxn id="153" idx="6"/>
              <a:endCxn id="15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C72EE35-F104-4DA8-9BB3-1C16B3F45063}"/>
                </a:ext>
              </a:extLst>
            </p:cNvPr>
            <p:cNvCxnSpPr>
              <a:endCxn id="15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AA0694-8D99-4067-B90E-2DBBEB255857}"/>
                </a:ext>
              </a:extLst>
            </p:cNvPr>
            <p:cNvCxnSpPr>
              <a:stCxn id="152" idx="6"/>
              <a:endCxn id="15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7202D38-0231-4245-A80F-B5D1E7B23D67}"/>
                </a:ext>
              </a:extLst>
            </p:cNvPr>
            <p:cNvCxnSpPr>
              <a:stCxn id="154" idx="6"/>
              <a:endCxn id="15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0C394CF-DE3A-4971-984D-A4E1674E91BE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15EDC89-4A18-420C-B2EC-F47336D2D914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6DE117A-C08B-4580-A145-5FA08ECBCE6B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813334-E585-4F07-8117-C36035BA33D3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0DA9435-58BA-484F-A02A-690D0A577869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0DE521D-433E-47BD-8D96-51105163178C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7D5BDE-6DC8-4187-8AEE-80883B7F4DCD}"/>
                </a:ext>
              </a:extLst>
            </p:cNvPr>
            <p:cNvCxnSpPr>
              <a:stCxn id="145" idx="6"/>
              <a:endCxn id="15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F401238-72E8-436D-A1E1-4CF28F35BAAC}"/>
                </a:ext>
              </a:extLst>
            </p:cNvPr>
            <p:cNvCxnSpPr>
              <a:stCxn id="145" idx="6"/>
              <a:endCxn id="15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1594142-AD66-47B5-BD06-3101213749B6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3D0E67F-3130-494F-9EE2-0994AB7CE238}"/>
                </a:ext>
              </a:extLst>
            </p:cNvPr>
            <p:cNvCxnSpPr>
              <a:stCxn id="157" idx="6"/>
              <a:endCxn id="15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C9A606-FBB7-4520-8004-B0B2F611BDCA}"/>
              </a:ext>
            </a:extLst>
          </p:cNvPr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C19F061-26A2-4F8A-816F-445D2D157F37}"/>
              </a:ext>
            </a:extLst>
          </p:cNvPr>
          <p:cNvSpPr txBox="1"/>
          <p:nvPr/>
        </p:nvSpPr>
        <p:spPr>
          <a:xfrm rot="16200000">
            <a:off x="9675549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6B7D981-4ACF-4ED6-AB63-D252406167BF}"/>
              </a:ext>
            </a:extLst>
          </p:cNvPr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8918E93-E83E-4A5E-ABDC-8519DB06C507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19864E9-7E3F-461C-9658-1EDCBDEA7244}"/>
                </a:ext>
              </a:extLst>
            </p:cNvPr>
            <p:cNvCxnSpPr>
              <a:stCxn id="172" idx="6"/>
              <a:endCxn id="17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48971AA-926F-4D36-9B04-901D29539B03}"/>
                </a:ext>
              </a:extLst>
            </p:cNvPr>
            <p:cNvCxnSpPr>
              <a:stCxn id="173" idx="6"/>
              <a:endCxn id="17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E627BDA-1402-4EA9-801A-E7AE309246EB}"/>
                </a:ext>
              </a:extLst>
            </p:cNvPr>
            <p:cNvCxnSpPr>
              <a:stCxn id="173" idx="6"/>
              <a:endCxn id="17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05504C3-CF1D-4DB6-BB4E-05E3CAA7A8BC}"/>
                </a:ext>
              </a:extLst>
            </p:cNvPr>
            <p:cNvCxnSpPr>
              <a:endCxn id="17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CE1CE2B-2C8E-4169-BFD4-86EF34B2A30E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E8593BF-6104-45F6-BD67-205479CD7EC9}"/>
                </a:ext>
              </a:extLst>
            </p:cNvPr>
            <p:cNvCxnSpPr>
              <a:stCxn id="174" idx="6"/>
              <a:endCxn id="17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6C991D0-674E-4CAB-9490-3788E4C6EAD7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C059E5B-D24A-4D74-B4A3-4BA83353A772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443484A-78C6-484D-ACEC-BB9F466856CE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3698C87-90CF-4EC0-9963-54C728AB5544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64C6B86-3D2F-4227-B275-847C234700A1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42B4735-CCBB-4D30-8CC4-81CE6797CCBF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E8A2BCD-0B0E-4070-B551-6424044E9FEF}"/>
                </a:ext>
              </a:extLst>
            </p:cNvPr>
            <p:cNvCxnSpPr>
              <a:stCxn id="165" idx="6"/>
              <a:endCxn id="17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47C884F-59FC-40F9-BFE8-AD318D50823B}"/>
                </a:ext>
              </a:extLst>
            </p:cNvPr>
            <p:cNvCxnSpPr>
              <a:stCxn id="165" idx="6"/>
              <a:endCxn id="17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E5EF746-04EC-488C-98DE-33187FA2FA5A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376611F-EFD3-47AC-BDCE-1B3D6B57246B}"/>
                </a:ext>
              </a:extLst>
            </p:cNvPr>
            <p:cNvCxnSpPr>
              <a:stCxn id="177" idx="6"/>
              <a:endCxn id="17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2BC753F-7CEB-47E2-B652-D286835B3743}"/>
              </a:ext>
            </a:extLst>
          </p:cNvPr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672958C-FE18-47BB-9A7B-DF72391C8C88}"/>
                </a:ext>
              </a:extLst>
            </p:cNvPr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545B7C9-192A-48BE-BAF7-3AE22703A43E}"/>
                </a:ext>
              </a:extLst>
            </p:cNvPr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A4865A9-47CA-4DBF-8183-6BA328EA0C9F}"/>
              </a:ext>
            </a:extLst>
          </p:cNvPr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AD40A8D-8D5E-450D-A934-3C8B5A7657B1}"/>
              </a:ext>
            </a:extLst>
          </p:cNvPr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B3057B2-1AAF-44D3-9D9F-C11F744C6DE1}"/>
              </a:ext>
            </a:extLst>
          </p:cNvPr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205152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6" y="700301"/>
            <a:ext cx="6148177" cy="1674257"/>
          </a:xfrm>
          <a:prstGeom prst="rect">
            <a:avLst/>
          </a:prstGeom>
        </p:spPr>
      </p:pic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D321DCBA-2D4D-484E-99E0-09CD501D60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C32E9B47-650F-490E-953C-A037D90FDD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72</a:t>
            </a:fld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3B0C25BB-BCC9-4631-8315-5F2637DCF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CA7D1A-C24C-4B14-B018-80C96CB86EE5}"/>
              </a:ext>
            </a:extLst>
          </p:cNvPr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82F68D-F2E5-40B8-9C67-CB27CA0BBDF3}"/>
              </a:ext>
            </a:extLst>
          </p:cNvPr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B561307-1449-4528-A7CE-E190DF85002A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150C25-7616-4174-B709-7294CED7A395}"/>
                </a:ext>
              </a:extLst>
            </p:cNvPr>
            <p:cNvCxnSpPr>
              <a:stCxn id="101" idx="1"/>
              <a:endCxn id="10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039FDC5-ED5D-48C5-84F5-3770A93BA3B1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4B5271-13E5-4D81-B87D-A7EB674AD21F}"/>
              </a:ext>
            </a:extLst>
          </p:cNvPr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FC9EB9-CF5B-4423-8FD1-9A9C73D294A6}"/>
              </a:ext>
            </a:extLst>
          </p:cNvPr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5DAE268-EA47-4AE9-BEF4-DDC69BC5637D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E0333A-6E2A-47EE-BFEA-99D041BFA04A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128CFA6-B32E-437E-8FB1-A1F7B9817702}"/>
                </a:ext>
              </a:extLst>
            </p:cNvPr>
            <p:cNvCxnSpPr>
              <a:endCxn id="106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CDE2655-E66C-4C76-93CA-3E3092CCFE53}"/>
              </a:ext>
            </a:extLst>
          </p:cNvPr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67427259-1489-41FD-AF8C-F150D0C15BA5}"/>
              </a:ext>
            </a:extLst>
          </p:cNvPr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4F7A0E-B1DB-49CC-80A0-FC9028D0645E}"/>
              </a:ext>
            </a:extLst>
          </p:cNvPr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6FC9FAB-791C-4AC6-8F30-179A562AE613}"/>
              </a:ext>
            </a:extLst>
          </p:cNvPr>
          <p:cNvSpPr txBox="1"/>
          <p:nvPr/>
        </p:nvSpPr>
        <p:spPr>
          <a:xfrm rot="16200000">
            <a:off x="3443082" y="3259735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B085E1-788B-4F59-8653-8CED7AB6A404}"/>
              </a:ext>
            </a:extLst>
          </p:cNvPr>
          <p:cNvSpPr txBox="1"/>
          <p:nvPr/>
        </p:nvSpPr>
        <p:spPr>
          <a:xfrm rot="16200000">
            <a:off x="4562039" y="325591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81D557-DC72-4893-8F05-CA7B27D071D5}"/>
              </a:ext>
            </a:extLst>
          </p:cNvPr>
          <p:cNvSpPr txBox="1"/>
          <p:nvPr/>
        </p:nvSpPr>
        <p:spPr>
          <a:xfrm rot="16200000">
            <a:off x="5388271" y="3267441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AD1C685-2D6F-4BE3-9D7E-7D39E3AA25C6}"/>
              </a:ext>
            </a:extLst>
          </p:cNvPr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D8A1CDA-C750-4968-AA40-79969DE63A7F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6B4E685-A4DE-4DBF-A9BE-49583FAC1850}"/>
                </a:ext>
              </a:extLst>
            </p:cNvPr>
            <p:cNvCxnSpPr>
              <a:stCxn id="116" idx="1"/>
              <a:endCxn id="11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6314FE-DAAA-41F3-B04F-F5EF8D1ECDBB}"/>
                </a:ext>
              </a:extLst>
            </p:cNvPr>
            <p:cNvCxnSpPr>
              <a:stCxn id="116" idx="7"/>
              <a:endCxn id="11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F37231-46E6-404B-A312-5EA5AA6BD577}"/>
              </a:ext>
            </a:extLst>
          </p:cNvPr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218B7F-1AFB-4972-AE42-16F094536250}"/>
              </a:ext>
            </a:extLst>
          </p:cNvPr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85BA903-9501-41E4-93EF-D07540C4BB6A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BFAC5E3-19C7-4780-BD5C-B9A1E02B2807}"/>
                </a:ext>
              </a:extLst>
            </p:cNvPr>
            <p:cNvCxnSpPr>
              <a:stCxn id="12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999371-D9F9-4124-B6DA-A31321340513}"/>
                </a:ext>
              </a:extLst>
            </p:cNvPr>
            <p:cNvCxnSpPr>
              <a:endCxn id="12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FA6095-3E29-4181-A20B-00FE78C10EC2}"/>
              </a:ext>
            </a:extLst>
          </p:cNvPr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54D1578-6DBE-4FC6-8E78-6516BFF13A51}"/>
              </a:ext>
            </a:extLst>
          </p:cNvPr>
          <p:cNvSpPr txBox="1"/>
          <p:nvPr/>
        </p:nvSpPr>
        <p:spPr>
          <a:xfrm rot="16200000">
            <a:off x="1729290" y="3265793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5E8B875-7D71-4664-99F7-DA459B3EE1B8}"/>
              </a:ext>
            </a:extLst>
          </p:cNvPr>
          <p:cNvSpPr txBox="1"/>
          <p:nvPr/>
        </p:nvSpPr>
        <p:spPr>
          <a:xfrm rot="16200000">
            <a:off x="2848246" y="3261977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4925D2-D0B5-46C9-AB8D-943C3498EA3A}"/>
              </a:ext>
            </a:extLst>
          </p:cNvPr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3727721-7E3F-467D-83D3-40056F88E93C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DE5EBA-FBE1-472E-9C4E-B73EC46C85DD}"/>
                </a:ext>
              </a:extLst>
            </p:cNvPr>
            <p:cNvCxnSpPr>
              <a:stCxn id="128" idx="1"/>
              <a:endCxn id="12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B9EAC1-156D-4BF5-B773-AF388B24791A}"/>
                </a:ext>
              </a:extLst>
            </p:cNvPr>
            <p:cNvCxnSpPr>
              <a:stCxn id="128" idx="7"/>
              <a:endCxn id="12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324B4A3-0123-4817-9648-7AA783BF36FD}"/>
              </a:ext>
            </a:extLst>
          </p:cNvPr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5481E15-4181-4ED3-8FBB-605EF461FD70}"/>
              </a:ext>
            </a:extLst>
          </p:cNvPr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68C0D3-8C5B-41AE-9B10-AD457382297E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E7135DA-643E-4BB2-BCD4-C52B660943E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3DDD43D-1537-48B5-90C7-89E509F73EF1}"/>
                </a:ext>
              </a:extLst>
            </p:cNvPr>
            <p:cNvCxnSpPr>
              <a:endCxn id="13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C1DE1FC-10CC-4EAF-B000-9AEDE4EBB424}"/>
              </a:ext>
            </a:extLst>
          </p:cNvPr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FEA7F359-7E36-4A1B-9EEB-9EA09385856B}"/>
              </a:ext>
            </a:extLst>
          </p:cNvPr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7030A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29E0D25-F0E4-4187-9FB9-0DC0F6D42A9A}"/>
              </a:ext>
            </a:extLst>
          </p:cNvPr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8BBBD3-E247-4BC5-8B6A-220E0EB69BD5}"/>
              </a:ext>
            </a:extLst>
          </p:cNvPr>
          <p:cNvSpPr txBox="1"/>
          <p:nvPr/>
        </p:nvSpPr>
        <p:spPr>
          <a:xfrm rot="16200000">
            <a:off x="6048274" y="3248727"/>
            <a:ext cx="1229553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Convolution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AE0DFAF-92E6-49F8-88D6-D5D6127D1BD9}"/>
              </a:ext>
            </a:extLst>
          </p:cNvPr>
          <p:cNvSpPr txBox="1"/>
          <p:nvPr/>
        </p:nvSpPr>
        <p:spPr>
          <a:xfrm rot="16200000">
            <a:off x="7167232" y="3244911"/>
            <a:ext cx="725504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solidFill>
                  <a:schemeClr val="accent2"/>
                </a:solidFill>
              </a:rPr>
              <a:t>ReLU</a:t>
            </a:r>
            <a:endParaRPr lang="en-US" sz="1372" dirty="0">
              <a:solidFill>
                <a:schemeClr val="accent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EBBCE3-A707-4405-B4DD-6B2E9122E828}"/>
              </a:ext>
            </a:extLst>
          </p:cNvPr>
          <p:cNvSpPr txBox="1"/>
          <p:nvPr/>
        </p:nvSpPr>
        <p:spPr>
          <a:xfrm rot="16200000">
            <a:off x="7993464" y="3256434"/>
            <a:ext cx="892345" cy="4797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Pooling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57F7F61-F841-4A55-8791-0176BBCF85B2}"/>
              </a:ext>
            </a:extLst>
          </p:cNvPr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5B72EE8-DD1E-4A35-B338-FB36A69102BC}"/>
              </a:ext>
            </a:extLst>
          </p:cNvPr>
          <p:cNvSpPr txBox="1"/>
          <p:nvPr/>
        </p:nvSpPr>
        <p:spPr>
          <a:xfrm rot="16200000">
            <a:off x="8779188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96E6B8C-861C-4DD8-8A3F-09AEC035811D}"/>
              </a:ext>
            </a:extLst>
          </p:cNvPr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B95EFA6-7D40-4D9A-B159-311EBB896146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AA25743-0BFF-48D8-8B80-B45AFB50ADCD}"/>
                </a:ext>
              </a:extLst>
            </p:cNvPr>
            <p:cNvCxnSpPr>
              <a:stCxn id="152" idx="6"/>
              <a:endCxn id="15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EA5ACF1-E610-48B3-A9A1-AD21B63106E5}"/>
                </a:ext>
              </a:extLst>
            </p:cNvPr>
            <p:cNvCxnSpPr>
              <a:stCxn id="153" idx="6"/>
              <a:endCxn id="15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EDC3D50-FAD5-4928-A465-57267F6CF408}"/>
                </a:ext>
              </a:extLst>
            </p:cNvPr>
            <p:cNvCxnSpPr>
              <a:stCxn id="153" idx="6"/>
              <a:endCxn id="15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14BB1D9-340E-4F92-A6B1-50A59F545199}"/>
                </a:ext>
              </a:extLst>
            </p:cNvPr>
            <p:cNvCxnSpPr>
              <a:endCxn id="15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EF9F480-BD49-49B2-AF09-559C87B455E7}"/>
                </a:ext>
              </a:extLst>
            </p:cNvPr>
            <p:cNvCxnSpPr>
              <a:stCxn id="152" idx="6"/>
              <a:endCxn id="15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FC20A8-B7A0-45B8-AAAA-F1C3097875AD}"/>
                </a:ext>
              </a:extLst>
            </p:cNvPr>
            <p:cNvCxnSpPr>
              <a:stCxn id="154" idx="6"/>
              <a:endCxn id="15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9712BFE-1B4B-42AA-88CC-9E5595915777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AD59524-D61B-4554-AD14-751E1517B103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9FC6ECB-44CD-4800-8129-BC579D47D58F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E2F4FED-7086-4D7A-B8A5-BCA7D5BF19BC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5D1169A-09F9-4BAD-84E5-581377D03258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D2595BE-9A75-4E09-A770-2F6B3672BAB3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1050FF3-2C81-4B63-8ED9-29E9EBE5615C}"/>
                </a:ext>
              </a:extLst>
            </p:cNvPr>
            <p:cNvCxnSpPr>
              <a:stCxn id="145" idx="6"/>
              <a:endCxn id="15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D5AED3-9A4D-43CB-A027-2C7CD7BB0D8C}"/>
                </a:ext>
              </a:extLst>
            </p:cNvPr>
            <p:cNvCxnSpPr>
              <a:stCxn id="145" idx="6"/>
              <a:endCxn id="15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7BE41C5-1B4B-4574-AD24-B25C3676E4A7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B4CC8B4-581C-4D7F-96C8-BE879076EC7D}"/>
                </a:ext>
              </a:extLst>
            </p:cNvPr>
            <p:cNvCxnSpPr>
              <a:stCxn id="157" idx="6"/>
              <a:endCxn id="15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2D0541A-CC11-4865-9B0D-427F2FF75C99}"/>
              </a:ext>
            </a:extLst>
          </p:cNvPr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EB24AF-43CE-4042-97DD-3E413A348DF5}"/>
              </a:ext>
            </a:extLst>
          </p:cNvPr>
          <p:cNvSpPr txBox="1"/>
          <p:nvPr/>
        </p:nvSpPr>
        <p:spPr>
          <a:xfrm rot="16200000">
            <a:off x="9675549" y="3116877"/>
            <a:ext cx="1113752" cy="74670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solidFill>
                  <a:schemeClr val="accent2"/>
                </a:solidFill>
              </a:rPr>
              <a:t>connected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2D45E4B-0B5C-465E-9962-7FAC25E9DFFF}"/>
              </a:ext>
            </a:extLst>
          </p:cNvPr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88A8F04-176B-4363-8E92-AAFBF510BD7E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2E6C762-A732-4DF5-B1A8-F8B1AE6D9984}"/>
                </a:ext>
              </a:extLst>
            </p:cNvPr>
            <p:cNvCxnSpPr>
              <a:stCxn id="172" idx="6"/>
              <a:endCxn id="176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4E13450-417A-411C-9BAD-41EF61FF7D6F}"/>
                </a:ext>
              </a:extLst>
            </p:cNvPr>
            <p:cNvCxnSpPr>
              <a:stCxn id="173" idx="6"/>
              <a:endCxn id="176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5289941-990A-402C-B4CE-5C61D5282912}"/>
                </a:ext>
              </a:extLst>
            </p:cNvPr>
            <p:cNvCxnSpPr>
              <a:stCxn id="173" idx="6"/>
              <a:endCxn id="175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BAB64C-B2E4-4469-8AE5-B09C738432CA}"/>
                </a:ext>
              </a:extLst>
            </p:cNvPr>
            <p:cNvCxnSpPr>
              <a:endCxn id="175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3EA636-E9CE-4638-B693-BC4A81790350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1A3D0AB-FD5E-49C8-87A6-EEDE1EBA12A7}"/>
                </a:ext>
              </a:extLst>
            </p:cNvPr>
            <p:cNvCxnSpPr>
              <a:stCxn id="174" idx="6"/>
              <a:endCxn id="176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14A41B4-FEAB-4928-8860-0EC5B7BEDC9F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9AA0246-1FCC-4C24-ACE3-6973ED2B4EA1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0518486-A325-4B21-8160-6537F3FE9EAC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1D6FD0D-DC8E-4090-BA4E-58369C9861B9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C053B4D-C506-4891-A8C8-26653A350AE4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D690096-510F-4486-858D-5AC9C7AEF361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22ED63-0E8F-4EB7-A56C-50EEE6A70555}"/>
                </a:ext>
              </a:extLst>
            </p:cNvPr>
            <p:cNvCxnSpPr>
              <a:stCxn id="165" idx="6"/>
              <a:endCxn id="175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07C1FF-C7D9-49FC-950B-1EE6454093E8}"/>
                </a:ext>
              </a:extLst>
            </p:cNvPr>
            <p:cNvCxnSpPr>
              <a:stCxn id="165" idx="6"/>
              <a:endCxn id="176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9932C2E-DEA0-4BB7-8562-6C9FD0C36A36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A8FE19B-ED04-48DC-9198-4A4C17C88249}"/>
                </a:ext>
              </a:extLst>
            </p:cNvPr>
            <p:cNvCxnSpPr>
              <a:stCxn id="177" idx="6"/>
              <a:endCxn id="175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3A8C4D2-72F3-4739-A608-3C00A69953CD}"/>
              </a:ext>
            </a:extLst>
          </p:cNvPr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F0F1007-E94A-4640-85DF-4DC7352CC45C}"/>
                </a:ext>
              </a:extLst>
            </p:cNvPr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4C3363F-66AD-4106-8D8C-7BC3103EC992}"/>
                </a:ext>
              </a:extLst>
            </p:cNvPr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1A9330B-D6AC-4DD3-A794-918F13D1C97D}"/>
              </a:ext>
            </a:extLst>
          </p:cNvPr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B546C96-489B-4A49-880E-324E19A8D83A}"/>
              </a:ext>
            </a:extLst>
          </p:cNvPr>
          <p:cNvSpPr txBox="1"/>
          <p:nvPr/>
        </p:nvSpPr>
        <p:spPr>
          <a:xfrm>
            <a:off x="11097771" y="2272092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.92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8824ED-04D2-4B94-A9A2-C53F42A49C6D}"/>
              </a:ext>
            </a:extLst>
          </p:cNvPr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accent2"/>
                </a:soli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7198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50" y="137029"/>
            <a:ext cx="11156750" cy="1059539"/>
          </a:xfrm>
        </p:spPr>
        <p:txBody>
          <a:bodyPr/>
          <a:lstStyle/>
          <a:p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số</a:t>
            </a:r>
            <a:r>
              <a:rPr lang="en-US" sz="4800" dirty="0"/>
              <a:t> </a:t>
            </a:r>
            <a:r>
              <a:rPr lang="en-US" sz="4800" dirty="0" err="1"/>
              <a:t>th</a:t>
            </a:r>
            <a:r>
              <a:rPr lang="vi-VN" sz="4800" dirty="0"/>
              <a:t>ư</a:t>
            </a:r>
            <a:r>
              <a:rPr lang="en-US" sz="4800" dirty="0"/>
              <a:t> </a:t>
            </a:r>
            <a:r>
              <a:rPr lang="en-US" sz="4800" dirty="0" err="1"/>
              <a:t>viện</a:t>
            </a:r>
            <a:r>
              <a:rPr lang="en-US" sz="4800" dirty="0"/>
              <a:t> </a:t>
            </a:r>
            <a:r>
              <a:rPr lang="en-US" sz="4800" dirty="0" err="1"/>
              <a:t>hỗ</a:t>
            </a:r>
            <a:r>
              <a:rPr lang="en-US" sz="4800" dirty="0"/>
              <a:t> </a:t>
            </a:r>
            <a:r>
              <a:rPr lang="en-US" sz="4800" dirty="0" err="1"/>
              <a:t>trợ</a:t>
            </a:r>
            <a:r>
              <a:rPr lang="en-US" sz="4800" dirty="0"/>
              <a:t> </a:t>
            </a:r>
            <a:r>
              <a:rPr lang="en-US" sz="4800" dirty="0" err="1"/>
              <a:t>ConvNet</a:t>
            </a:r>
            <a:r>
              <a:rPr lang="en-US" sz="4800" dirty="0"/>
              <a:t>/DNN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40" y="2152650"/>
            <a:ext cx="11275060" cy="387667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hlinkClick r:id="rId2"/>
              </a:rPr>
              <a:t>Caffe</a:t>
            </a:r>
            <a:r>
              <a:rPr lang="en-US" dirty="0"/>
              <a:t> (Berkeley Vision and Learning Center)</a:t>
            </a:r>
          </a:p>
          <a:p>
            <a:r>
              <a:rPr lang="en-US" dirty="0">
                <a:hlinkClick r:id="rId3"/>
              </a:rPr>
              <a:t>CNTK</a:t>
            </a:r>
            <a:r>
              <a:rPr lang="en-US" dirty="0"/>
              <a:t> (Microsoft)</a:t>
            </a:r>
          </a:p>
          <a:p>
            <a:r>
              <a:rPr lang="en-US" dirty="0">
                <a:hlinkClick r:id="rId4" tooltip="Deeplearning4j"/>
              </a:rPr>
              <a:t>Deeplearning4j</a:t>
            </a:r>
            <a:r>
              <a:rPr lang="en-US" dirty="0"/>
              <a:t> (</a:t>
            </a:r>
            <a:r>
              <a:rPr lang="en-US" dirty="0" err="1"/>
              <a:t>Skymind</a:t>
            </a:r>
            <a:r>
              <a:rPr lang="en-US" dirty="0"/>
              <a:t>)</a:t>
            </a:r>
          </a:p>
          <a:p>
            <a:r>
              <a:rPr lang="en-US" dirty="0" err="1">
                <a:hlinkClick r:id="rId5"/>
              </a:rPr>
              <a:t>TensorFlow</a:t>
            </a:r>
            <a:r>
              <a:rPr lang="en-US" dirty="0"/>
              <a:t> (Google)</a:t>
            </a:r>
          </a:p>
          <a:p>
            <a:r>
              <a:rPr lang="en-US" dirty="0" err="1">
                <a:hlinkClick r:id="rId6" tooltip="Theano (software)"/>
              </a:rPr>
              <a:t>Theano</a:t>
            </a:r>
            <a:r>
              <a:rPr lang="en-US" dirty="0"/>
              <a:t> (University of Montreal + broad community)</a:t>
            </a:r>
          </a:p>
          <a:p>
            <a:r>
              <a:rPr lang="en-US" dirty="0">
                <a:hlinkClick r:id="rId7" tooltip="Torch (machine learning)"/>
              </a:rPr>
              <a:t>Torch</a:t>
            </a:r>
            <a:r>
              <a:rPr lang="en-US" dirty="0"/>
              <a:t> (Ronan </a:t>
            </a:r>
            <a:r>
              <a:rPr lang="en-US" dirty="0" err="1"/>
              <a:t>Collobert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Many others</a:t>
            </a:r>
            <a:endParaRPr lang="en-US" dirty="0"/>
          </a:p>
          <a:p>
            <a:r>
              <a:rPr lang="en-US" dirty="0" err="1">
                <a:solidFill>
                  <a:schemeClr val="accent5"/>
                </a:solidFill>
                <a:hlinkClick r:id="rId9" action="ppaction://hlinkpres?slideindex=1&amp;slidetitle="/>
              </a:rPr>
              <a:t>ConvnetJs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FA1D5-1CF4-4DB9-803D-2CA7A7E9D2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9B6EB-39D4-43E5-84BD-ACFB9C7C01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163D2-D201-4B2A-8BD3-044DB347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Tài liệu tham khảo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8644803-DCA6-4754-BAF7-A3D6A93E6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35471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AF9B3-6947-4743-B5B1-2CE6F2A5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FD5BC-4A21-453D-8449-BC47A453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Môn Kĩ thuật trí tuệ nhân tạo</a:t>
            </a:r>
          </a:p>
        </p:txBody>
      </p:sp>
    </p:spTree>
    <p:extLst>
      <p:ext uri="{BB962C8B-B14F-4D97-AF65-F5344CB8AC3E}">
        <p14:creationId xmlns:p14="http://schemas.microsoft.com/office/powerpoint/2010/main" val="2476153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A163D2-D201-4B2A-8BD3-044DB347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Tài liệu tham khảo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C45F0-05B4-4624-A433-71D273D3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https://github.com/BrainJS/brain.js/blob/develop/dist/train-stream.js</a:t>
            </a:r>
            <a:endParaRPr lang="en-US" sz="2000"/>
          </a:p>
          <a:p>
            <a:r>
              <a:rPr lang="en-US" sz="2000">
                <a:hlinkClick r:id="rId3"/>
              </a:rPr>
              <a:t>https://github.com/dmotz/thing-translator</a:t>
            </a:r>
            <a:endParaRPr lang="en-US" sz="2000"/>
          </a:p>
          <a:p>
            <a:r>
              <a:rPr lang="en-US" sz="2000">
                <a:hlinkClick r:id="rId4"/>
              </a:rPr>
              <a:t>http://deeplearning.net/tutorial/gettingstarted.html</a:t>
            </a:r>
            <a:endParaRPr lang="en-US" sz="2000"/>
          </a:p>
          <a:p>
            <a:r>
              <a:rPr lang="en-US" sz="2000">
                <a:hlinkClick r:id="rId5"/>
              </a:rPr>
              <a:t>https://medium.com/syncedreview/stn-ocr-a-single-neural-network-for-text-detection-and-text-recognition-220debe6ded4</a:t>
            </a:r>
            <a:endParaRPr lang="en-US" sz="2000"/>
          </a:p>
          <a:p>
            <a:r>
              <a:rPr lang="en-US" sz="2000">
                <a:hlinkClick r:id="rId6"/>
              </a:rPr>
              <a:t>https://machinelearningcoban.com/2017/02/17/softmax/#-gioi-thieu</a:t>
            </a:r>
            <a:endParaRPr lang="en-US" sz="2000"/>
          </a:p>
          <a:p>
            <a:r>
              <a:rPr lang="en-US" sz="2000">
                <a:hlinkClick r:id="rId7"/>
              </a:rPr>
              <a:t>http://ufldl.stanford.edu/tutorial/supervised/SoftmaxRegression/</a:t>
            </a:r>
            <a:endParaRPr lang="en-US" sz="2000"/>
          </a:p>
          <a:p>
            <a:r>
              <a:rPr lang="en-US" sz="2000">
                <a:hlinkClick r:id="rId8"/>
              </a:rPr>
              <a:t>https://arxiv.org/pdf/1707.08831.pdf</a:t>
            </a:r>
            <a:endParaRPr lang="en-US" sz="2000"/>
          </a:p>
          <a:p>
            <a:endParaRPr lang="en-US" sz="2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7511-026D-4FF2-B5A7-4273633B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D57F1E4F-1CFF-5643-939E-217C01CDF565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75</a:t>
            </a:fld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0D49B-BBF5-4BBE-8C0D-892361CA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Môn Kĩ thuật trí tuệ nhân tạo</a:t>
            </a:r>
          </a:p>
        </p:txBody>
      </p:sp>
    </p:spTree>
    <p:extLst>
      <p:ext uri="{BB962C8B-B14F-4D97-AF65-F5344CB8AC3E}">
        <p14:creationId xmlns:p14="http://schemas.microsoft.com/office/powerpoint/2010/main" val="2667873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37" b="1" dirty="0">
                <a:solidFill>
                  <a:srgbClr val="FF0000"/>
                </a:solidFill>
              </a:rPr>
              <a:t>THANK YOU FOR LISTENING!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9240" y="3877276"/>
            <a:ext cx="9860674" cy="1793104"/>
          </a:xfrm>
        </p:spPr>
        <p:txBody>
          <a:bodyPr/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bienhuynh96@gmail.com</a:t>
            </a:r>
            <a:endParaRPr lang="en-US" sz="2000" dirty="0"/>
          </a:p>
          <a:p>
            <a:r>
              <a:rPr lang="en-US" sz="2000" dirty="0" err="1"/>
              <a:t>Facebook:fb.com</a:t>
            </a:r>
            <a:r>
              <a:rPr lang="en-US" sz="2000" dirty="0"/>
              <a:t>/tianangthang7</a:t>
            </a:r>
          </a:p>
          <a:p>
            <a:r>
              <a:rPr lang="en-US" sz="2000" dirty="0">
                <a:solidFill>
                  <a:schemeClr val="tx1"/>
                </a:solidFill>
              </a:rPr>
              <a:t>____________________________________</a:t>
            </a:r>
          </a:p>
        </p:txBody>
      </p:sp>
      <p:pic>
        <p:nvPicPr>
          <p:cNvPr id="6" name="Picture 5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3851C18F-B9E4-49EC-8E6D-41F71E85E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6" t="8287" r="17050" b="6082"/>
          <a:stretch/>
        </p:blipFill>
        <p:spPr>
          <a:xfrm>
            <a:off x="9435775" y="487"/>
            <a:ext cx="2752325" cy="6857027"/>
          </a:xfrm>
          <a:prstGeom prst="rect">
            <a:avLst/>
          </a:prstGeom>
        </p:spPr>
      </p:pic>
      <p:pic>
        <p:nvPicPr>
          <p:cNvPr id="8" name="Picture 7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44262453-5E86-4745-A012-D32FD9B1EA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5" t="17896" r="66454" b="13567"/>
          <a:stretch/>
        </p:blipFill>
        <p:spPr>
          <a:xfrm>
            <a:off x="866" y="487"/>
            <a:ext cx="2387940" cy="685702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51D389-932C-4C20-91AA-2FA91E2089AD}"/>
              </a:ext>
            </a:extLst>
          </p:cNvPr>
          <p:cNvSpPr txBox="1">
            <a:spLocks/>
          </p:cNvSpPr>
          <p:nvPr/>
        </p:nvSpPr>
        <p:spPr>
          <a:xfrm>
            <a:off x="2388804" y="245596"/>
            <a:ext cx="4757806" cy="209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2" tIns="91412" rIns="91412" bIns="91412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None/>
              <a:defRPr sz="313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defRPr sz="1961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227209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tabLst/>
              <a:defRPr sz="1961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451306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67229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tabLst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verage"/>
              <a:buChar char="■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US" sz="1800" kern="0" dirty="0">
                <a:solidFill>
                  <a:srgbClr val="0070C0"/>
                </a:solidFill>
              </a:rPr>
              <a:t>________________________________</a:t>
            </a:r>
          </a:p>
          <a:p>
            <a:r>
              <a:rPr lang="en-US" sz="1800" kern="0" dirty="0"/>
              <a:t>Email:1512005@student.hcmus.edu.vn</a:t>
            </a:r>
          </a:p>
          <a:p>
            <a:r>
              <a:rPr lang="en-US" sz="1800" dirty="0" err="1"/>
              <a:t>Facebook:fb.com</a:t>
            </a:r>
            <a:r>
              <a:rPr lang="en-US" sz="1800" dirty="0"/>
              <a:t>/tianangthang7</a:t>
            </a:r>
          </a:p>
          <a:p>
            <a:endParaRPr lang="en-US" sz="1800" kern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28E8D-E42C-4DCC-98A9-244D92BCCD9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16845-3657-46EA-B99F-A24E226EF0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37" y="2010798"/>
            <a:ext cx="3446414" cy="334136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59" y="2009660"/>
            <a:ext cx="3427298" cy="3322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9" y="137029"/>
            <a:ext cx="11833025" cy="1368808"/>
          </a:xfrm>
        </p:spPr>
        <p:txBody>
          <a:bodyPr/>
          <a:lstStyle/>
          <a:p>
            <a:r>
              <a:rPr lang="en-US" sz="4800" dirty="0" err="1"/>
              <a:t>ConvNets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2"/>
                </a:solidFill>
              </a:rPr>
              <a:t>mapping</a:t>
            </a:r>
            <a:r>
              <a:rPr lang="en-US" sz="4800" dirty="0"/>
              <a:t> </a:t>
            </a:r>
            <a:r>
              <a:rPr lang="en-US" sz="4800" dirty="0" err="1"/>
              <a:t>những</a:t>
            </a:r>
            <a:r>
              <a:rPr lang="en-US" sz="4800" dirty="0"/>
              <a:t> </a:t>
            </a:r>
            <a:r>
              <a:rPr lang="en-US" sz="4800" dirty="0" err="1">
                <a:solidFill>
                  <a:schemeClr val="accent2"/>
                </a:solidFill>
              </a:rPr>
              <a:t>đặc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 err="1">
                <a:solidFill>
                  <a:schemeClr val="accent2"/>
                </a:solidFill>
              </a:rPr>
              <a:t>điểm</a:t>
            </a:r>
            <a:r>
              <a:rPr lang="en-US" sz="4800" dirty="0">
                <a:solidFill>
                  <a:schemeClr val="accent2"/>
                </a:solidFill>
              </a:rPr>
              <a:t> t</a:t>
            </a:r>
            <a:r>
              <a:rPr lang="vi-VN" sz="4800" dirty="0">
                <a:solidFill>
                  <a:schemeClr val="accent2"/>
                </a:solidFill>
              </a:rPr>
              <a:t>ư</a:t>
            </a:r>
            <a:r>
              <a:rPr lang="en-US" sz="4800" dirty="0" err="1">
                <a:solidFill>
                  <a:schemeClr val="accent2"/>
                </a:solidFill>
              </a:rPr>
              <a:t>ơng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 err="1">
                <a:solidFill>
                  <a:schemeClr val="accent2"/>
                </a:solidFill>
              </a:rPr>
              <a:t>đồng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trên</a:t>
            </a:r>
            <a:r>
              <a:rPr lang="en-US" sz="4800" dirty="0"/>
              <a:t> </a:t>
            </a:r>
            <a:r>
              <a:rPr lang="en-US" sz="4800" dirty="0" err="1"/>
              <a:t>ảnh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485865" y="792906"/>
            <a:ext cx="812516" cy="12671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058" dirty="0">
                <a:solidFill>
                  <a:schemeClr val="accent2"/>
                </a:solidFill>
              </a:rPr>
              <a:t>=</a:t>
            </a:r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389770" y="1426491"/>
            <a:ext cx="4096095" cy="95668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</p:cNvCxnSpPr>
          <p:nvPr/>
        </p:nvCxnSpPr>
        <p:spPr>
          <a:xfrm>
            <a:off x="6298381" y="1426491"/>
            <a:ext cx="2285787" cy="133007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2552" y="5594582"/>
            <a:ext cx="812516" cy="12671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058" dirty="0">
                <a:solidFill>
                  <a:schemeClr val="accent2"/>
                </a:solidFill>
              </a:rPr>
              <a:t>=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84443" y="5010172"/>
            <a:ext cx="4098109" cy="118280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 flipV="1">
            <a:off x="6295068" y="4263883"/>
            <a:ext cx="1892590" cy="196428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4863" y="2955424"/>
            <a:ext cx="812516" cy="126716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058" dirty="0">
                <a:solidFill>
                  <a:schemeClr val="accent2"/>
                </a:solidFill>
              </a:rPr>
              <a:t>=</a:t>
            </a:r>
          </a:p>
        </p:txBody>
      </p:sp>
      <p:cxnSp>
        <p:nvCxnSpPr>
          <p:cNvPr id="26" name="Straight Connector 25"/>
          <p:cNvCxnSpPr>
            <a:endCxn id="23" idx="1"/>
          </p:cNvCxnSpPr>
          <p:nvPr/>
        </p:nvCxnSpPr>
        <p:spPr>
          <a:xfrm>
            <a:off x="3276379" y="3142622"/>
            <a:ext cx="2208484" cy="446387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</p:cNvCxnSpPr>
          <p:nvPr/>
        </p:nvCxnSpPr>
        <p:spPr>
          <a:xfrm>
            <a:off x="6297379" y="3589009"/>
            <a:ext cx="2263789" cy="67487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1389770" y="2383171"/>
            <a:ext cx="747021" cy="747021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814147" y="2756681"/>
            <a:ext cx="747021" cy="747021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89770" y="4250723"/>
            <a:ext cx="747021" cy="747021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187658" y="4250723"/>
            <a:ext cx="747021" cy="747021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6790" y="3130192"/>
            <a:ext cx="1195233" cy="112053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561168" y="3130192"/>
            <a:ext cx="1195233" cy="112053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2" name="Straight Connector 41"/>
          <p:cNvCxnSpPr>
            <a:endCxn id="6" idx="1"/>
          </p:cNvCxnSpPr>
          <p:nvPr/>
        </p:nvCxnSpPr>
        <p:spPr>
          <a:xfrm flipV="1">
            <a:off x="2157790" y="1426491"/>
            <a:ext cx="3328075" cy="169054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</p:cNvCxnSpPr>
          <p:nvPr/>
        </p:nvCxnSpPr>
        <p:spPr>
          <a:xfrm>
            <a:off x="6298381" y="1426491"/>
            <a:ext cx="1492368" cy="207915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3" idx="1"/>
          </p:cNvCxnSpPr>
          <p:nvPr/>
        </p:nvCxnSpPr>
        <p:spPr>
          <a:xfrm flipV="1">
            <a:off x="3332024" y="3589009"/>
            <a:ext cx="2152839" cy="661715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3"/>
          </p:cNvCxnSpPr>
          <p:nvPr/>
        </p:nvCxnSpPr>
        <p:spPr>
          <a:xfrm flipV="1">
            <a:off x="6297379" y="3150420"/>
            <a:ext cx="2263789" cy="43858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4" idx="1"/>
          </p:cNvCxnSpPr>
          <p:nvPr/>
        </p:nvCxnSpPr>
        <p:spPr>
          <a:xfrm>
            <a:off x="2136791" y="4276311"/>
            <a:ext cx="3345761" cy="195185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" idx="3"/>
          </p:cNvCxnSpPr>
          <p:nvPr/>
        </p:nvCxnSpPr>
        <p:spPr>
          <a:xfrm flipV="1">
            <a:off x="6295068" y="5008964"/>
            <a:ext cx="2639611" cy="121920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424C-D9E7-4833-91B9-1CA3334078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CC24A-2625-41C3-BE1B-9046C61D13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6" y="2567678"/>
            <a:ext cx="2358810" cy="2287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98" y="2567677"/>
            <a:ext cx="2358810" cy="2287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509" y="2567678"/>
            <a:ext cx="2358810" cy="2287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9" y="137029"/>
            <a:ext cx="11680625" cy="1948946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D7071-4386-493D-B451-401365569EC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Môn Kĩ thuật trí tuệ nhân tạo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A7F44-A334-470C-959A-299AF81CC8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3ACEF-4647-49C8-901A-107B53688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1731</Words>
  <Application>Microsoft Office PowerPoint</Application>
  <PresentationFormat>Widescreen</PresentationFormat>
  <Paragraphs>473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Average</vt:lpstr>
      <vt:lpstr>Calibri</vt:lpstr>
      <vt:lpstr>Calibri Light</vt:lpstr>
      <vt:lpstr>Cambria Math</vt:lpstr>
      <vt:lpstr>Times New Roman</vt:lpstr>
      <vt:lpstr>Wingdings</vt:lpstr>
      <vt:lpstr>Office Theme</vt:lpstr>
      <vt:lpstr>Hoạt động của CNN: Convolutional Neural Networks</vt:lpstr>
      <vt:lpstr>Cho ví dụ</vt:lpstr>
      <vt:lpstr>Ta có các trường hợp</vt:lpstr>
      <vt:lpstr>Làm sao máy tính hiểu</vt:lpstr>
      <vt:lpstr>Máy tính thấy gì?</vt:lpstr>
      <vt:lpstr>Máy tính thấy gì?</vt:lpstr>
      <vt:lpstr>Máy trính chỉ hiểu true/false or 0/1</vt:lpstr>
      <vt:lpstr>ConvNets mapping những đặc điểm tương đồng trên ảnh</vt:lpstr>
      <vt:lpstr>Phần khớp của hai hình ảnh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Áp dụng toán học thế nào?</vt:lpstr>
      <vt:lpstr>Đừng hoản loạn….</vt:lpstr>
      <vt:lpstr>Và đây là thuật toán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Tính tích chập</vt:lpstr>
      <vt:lpstr>Kết quả sau tích chập</vt:lpstr>
      <vt:lpstr>Kết quả sau tích chập</vt:lpstr>
      <vt:lpstr>Tích chập 3 Kernel ta có 3 ảnh mới có một giá trị trung bình</vt:lpstr>
      <vt:lpstr>Convolution layer</vt:lpstr>
      <vt:lpstr>Convolution layer</vt:lpstr>
      <vt:lpstr>Normalization</vt:lpstr>
      <vt:lpstr>Rectified Linear Units (ReLUs)</vt:lpstr>
      <vt:lpstr>Rectified Linear Units (ReLUs)</vt:lpstr>
      <vt:lpstr>Rectified Linear Units (ReLUs)</vt:lpstr>
      <vt:lpstr>Rectified Linear Units (ReLUs)</vt:lpstr>
      <vt:lpstr>ReLU layer</vt:lpstr>
      <vt:lpstr>Pooling Layer: Thu hẹp ngăn xếp hình ảnh</vt:lpstr>
      <vt:lpstr>Pooling</vt:lpstr>
      <vt:lpstr>Pooling</vt:lpstr>
      <vt:lpstr>Pooling</vt:lpstr>
      <vt:lpstr>Pooling</vt:lpstr>
      <vt:lpstr>Pooling</vt:lpstr>
      <vt:lpstr>Pooling</vt:lpstr>
      <vt:lpstr>Max Pool</vt:lpstr>
      <vt:lpstr>Pooling layer</vt:lpstr>
      <vt:lpstr>Kiến trúc Các Layers</vt:lpstr>
      <vt:lpstr>Deep stacking</vt:lpstr>
      <vt:lpstr>Fully connected layer</vt:lpstr>
      <vt:lpstr>Fully connected layer</vt:lpstr>
      <vt:lpstr>Fully connected layer</vt:lpstr>
      <vt:lpstr>Testing</vt:lpstr>
      <vt:lpstr>Testing</vt:lpstr>
      <vt:lpstr>Testing</vt:lpstr>
      <vt:lpstr>Testing</vt:lpstr>
      <vt:lpstr>Testing</vt:lpstr>
      <vt:lpstr>Fully connected layer</vt:lpstr>
      <vt:lpstr>Fully connected layer</vt:lpstr>
      <vt:lpstr>Fully connected layer</vt:lpstr>
      <vt:lpstr>Kiến trúc mạng CNN</vt:lpstr>
      <vt:lpstr>Lan truyền ngược trọng số Backpropagation</vt:lpstr>
      <vt:lpstr>Lan truyền ngược trọng số</vt:lpstr>
      <vt:lpstr>Backprop</vt:lpstr>
      <vt:lpstr>Backprop</vt:lpstr>
      <vt:lpstr>Backprop</vt:lpstr>
      <vt:lpstr>Backprop</vt:lpstr>
      <vt:lpstr>Một số thư viện hỗ trợ ConvNet/DNN</vt:lpstr>
      <vt:lpstr>Tài liệu tham khảo</vt:lpstr>
      <vt:lpstr>Tài liệu tham khảo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Hoạt động của CNN: Convolutional Neural Networks</dc:title>
  <dc:creator>HUYNH CAO BIEN</dc:creator>
  <cp:lastModifiedBy>BIEN HUYNH CAO</cp:lastModifiedBy>
  <cp:revision>80</cp:revision>
  <dcterms:created xsi:type="dcterms:W3CDTF">2018-06-07T08:29:11Z</dcterms:created>
  <dcterms:modified xsi:type="dcterms:W3CDTF">2018-06-07T15:13:52Z</dcterms:modified>
</cp:coreProperties>
</file>