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7" r:id="rId3"/>
    <p:sldId id="319" r:id="rId4"/>
    <p:sldId id="333" r:id="rId5"/>
    <p:sldId id="259" r:id="rId6"/>
    <p:sldId id="334" r:id="rId7"/>
    <p:sldId id="320" r:id="rId8"/>
    <p:sldId id="322" r:id="rId9"/>
    <p:sldId id="335" r:id="rId10"/>
    <p:sldId id="336" r:id="rId11"/>
    <p:sldId id="325" r:id="rId12"/>
    <p:sldId id="337" r:id="rId13"/>
    <p:sldId id="338" r:id="rId14"/>
    <p:sldId id="329" r:id="rId15"/>
    <p:sldId id="339" r:id="rId16"/>
    <p:sldId id="340" r:id="rId17"/>
    <p:sldId id="341" r:id="rId18"/>
    <p:sldId id="343" r:id="rId19"/>
    <p:sldId id="344" r:id="rId20"/>
    <p:sldId id="345" r:id="rId21"/>
    <p:sldId id="346" r:id="rId22"/>
    <p:sldId id="347" r:id="rId23"/>
    <p:sldId id="348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</p:sldIdLst>
  <p:sldSz cx="9144000" cy="5143500" type="screen16x9"/>
  <p:notesSz cx="6858000" cy="9144000"/>
  <p:embeddedFontLst>
    <p:embeddedFont>
      <p:font typeface="Dosis" charset="0"/>
      <p:regular r:id="rId36"/>
      <p:bold r:id="rId37"/>
    </p:embeddedFont>
    <p:embeddedFont>
      <p:font typeface="Sniglet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025F0C6-BAA3-4C27-AC2D-26F4839DF0C6}">
  <a:tblStyle styleId="{D025F0C6-BAA3-4C27-AC2D-26F4839DF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0672" autoAdjust="0"/>
  </p:normalViewPr>
  <p:slideViewPr>
    <p:cSldViewPr>
      <p:cViewPr>
        <p:scale>
          <a:sx n="75" d="100"/>
          <a:sy n="75" d="100"/>
        </p:scale>
        <p:origin x="-990" y="-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8419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457300" y="-95250"/>
            <a:ext cx="8077100" cy="11597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err="1" smtClean="0">
                <a:latin typeface="+mj-lt"/>
                <a:cs typeface="Times New Roman" pitchFamily="18" charset="0"/>
              </a:rPr>
              <a:t>Mạng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xã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hội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thú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cưng</a:t>
            </a:r>
            <a:endParaRPr lang="en" dirty="0"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069360"/>
            <a:ext cx="7162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Sinh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viên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thực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hiện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Phạm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Xuân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Biển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MSSV : 20146058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GV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dẫn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: PGS.TS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Trần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Đình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Khang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4913" y="225425"/>
            <a:ext cx="7939087" cy="857250"/>
          </a:xfrm>
        </p:spPr>
        <p:txBody>
          <a:bodyPr/>
          <a:lstStyle/>
          <a:p>
            <a:r>
              <a:rPr lang="en-US" sz="3200" dirty="0" smtClean="0">
                <a:latin typeface="+mj-lt"/>
              </a:rPr>
              <a:t>3.3: </a:t>
            </a:r>
            <a:r>
              <a:rPr lang="en-US" sz="3200" dirty="0" err="1" smtClean="0">
                <a:latin typeface="+mj-lt"/>
              </a:rPr>
              <a:t>Nhóm</a:t>
            </a:r>
            <a:r>
              <a:rPr lang="en-US" sz="3200" dirty="0" smtClean="0">
                <a:latin typeface="+mj-lt"/>
              </a:rPr>
              <a:t> UC </a:t>
            </a:r>
            <a:r>
              <a:rPr lang="en-US" sz="3200" dirty="0" err="1" smtClean="0">
                <a:latin typeface="+mj-lt"/>
              </a:rPr>
              <a:t>Xem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bài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đăng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1113" y="225425"/>
            <a:ext cx="7862887" cy="857250"/>
          </a:xfrm>
        </p:spPr>
        <p:txBody>
          <a:bodyPr/>
          <a:lstStyle/>
          <a:p>
            <a:pPr algn="ctr"/>
            <a:r>
              <a:rPr lang="en-US" sz="4400" dirty="0" err="1" smtClean="0">
                <a:latin typeface="+mj-lt"/>
              </a:rPr>
              <a:t>Đặc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tả</a:t>
            </a:r>
            <a:r>
              <a:rPr lang="en-US" sz="4400" dirty="0" smtClean="0">
                <a:latin typeface="+mj-lt"/>
              </a:rPr>
              <a:t> use case </a:t>
            </a:r>
            <a:r>
              <a:rPr lang="en-US" sz="4400" dirty="0" err="1" smtClean="0">
                <a:latin typeface="+mj-lt"/>
              </a:rPr>
              <a:t>Gửi</a:t>
            </a:r>
            <a:r>
              <a:rPr lang="en-US" sz="4400" dirty="0" smtClean="0">
                <a:latin typeface="+mj-lt"/>
              </a:rPr>
              <a:t> tin </a:t>
            </a:r>
            <a:r>
              <a:rPr lang="en-US" sz="4400" dirty="0" err="1" smtClean="0">
                <a:latin typeface="+mj-lt"/>
              </a:rPr>
              <a:t>nhắn</a:t>
            </a:r>
            <a:endParaRPr lang="en-US" sz="44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77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5425"/>
            <a:ext cx="9067800" cy="857250"/>
          </a:xfrm>
        </p:spPr>
        <p:txBody>
          <a:bodyPr/>
          <a:lstStyle/>
          <a:p>
            <a:pPr algn="ctr"/>
            <a:r>
              <a:rPr lang="en-US" sz="4400" dirty="0" err="1" smtClean="0">
                <a:latin typeface="+mj-lt"/>
              </a:rPr>
              <a:t>Đặc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tả</a:t>
            </a:r>
            <a:r>
              <a:rPr lang="en-US" sz="4400" dirty="0" smtClean="0">
                <a:latin typeface="+mj-lt"/>
              </a:rPr>
              <a:t> use case </a:t>
            </a:r>
            <a:r>
              <a:rPr lang="en-US" sz="4400" dirty="0" err="1" smtClean="0">
                <a:latin typeface="+mj-lt"/>
              </a:rPr>
              <a:t>Cập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nhật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bài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đăng</a:t>
            </a:r>
            <a:endParaRPr lang="en-US" sz="4400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5425"/>
            <a:ext cx="9067800" cy="857250"/>
          </a:xfrm>
        </p:spPr>
        <p:txBody>
          <a:bodyPr/>
          <a:lstStyle/>
          <a:p>
            <a:pPr algn="ctr"/>
            <a:r>
              <a:rPr lang="en-US" sz="4400" dirty="0" err="1" smtClean="0">
                <a:latin typeface="+mj-lt"/>
              </a:rPr>
              <a:t>Đặc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tả</a:t>
            </a:r>
            <a:r>
              <a:rPr lang="en-US" sz="4400" dirty="0" smtClean="0">
                <a:latin typeface="+mj-lt"/>
              </a:rPr>
              <a:t> use case </a:t>
            </a:r>
            <a:r>
              <a:rPr lang="en-US" sz="4400" dirty="0" err="1" smtClean="0">
                <a:latin typeface="+mj-lt"/>
              </a:rPr>
              <a:t>Lịch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sử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hoạt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động</a:t>
            </a:r>
            <a:endParaRPr lang="en-US" sz="4400" dirty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8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j-lt"/>
              </a:rPr>
              <a:t>4. </a:t>
            </a:r>
            <a:r>
              <a:rPr lang="en-US" sz="4400" dirty="0" err="1" smtClean="0">
                <a:latin typeface="+mj-lt"/>
              </a:rPr>
              <a:t>Biểu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đồ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Trình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tự</a:t>
            </a:r>
            <a:endParaRPr lang="en-US" sz="4400" dirty="0">
              <a:latin typeface="+mj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3025"/>
            <a:ext cx="66357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4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j-lt"/>
              </a:rPr>
              <a:t>4. </a:t>
            </a:r>
            <a:r>
              <a:rPr lang="en-US" sz="4400" dirty="0" err="1" smtClean="0">
                <a:latin typeface="+mj-lt"/>
              </a:rPr>
              <a:t>Biểu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đồ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Trình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tự</a:t>
            </a:r>
            <a:endParaRPr lang="en-US" sz="4400" dirty="0"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6350"/>
            <a:ext cx="71628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4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j-lt"/>
              </a:rPr>
              <a:t>4. </a:t>
            </a:r>
            <a:r>
              <a:rPr lang="en-US" sz="4400" dirty="0" err="1" smtClean="0">
                <a:latin typeface="+mj-lt"/>
              </a:rPr>
              <a:t>Biểu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đồ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Trình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tự</a:t>
            </a:r>
            <a:endParaRPr lang="en-US" sz="4400" dirty="0"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0150"/>
            <a:ext cx="6553200" cy="36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4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01" y="-38250"/>
            <a:ext cx="6140399" cy="857400"/>
          </a:xfrm>
        </p:spPr>
        <p:txBody>
          <a:bodyPr/>
          <a:lstStyle/>
          <a:p>
            <a:r>
              <a:rPr lang="en-US" sz="3200" dirty="0" err="1" smtClean="0">
                <a:latin typeface="+mj-lt"/>
              </a:rPr>
              <a:t>Biểu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đồ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Gửi</a:t>
            </a:r>
            <a:r>
              <a:rPr lang="en-US" sz="3200" dirty="0" smtClean="0">
                <a:latin typeface="+mj-lt"/>
              </a:rPr>
              <a:t> tin </a:t>
            </a:r>
            <a:r>
              <a:rPr lang="en-US" sz="3200" dirty="0" err="1" smtClean="0">
                <a:latin typeface="+mj-lt"/>
              </a:rPr>
              <a:t>nhắn</a:t>
            </a:r>
            <a:endParaRPr lang="en-US" sz="3200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123950"/>
            <a:ext cx="6629400" cy="38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01" y="-38250"/>
            <a:ext cx="6140399" cy="857400"/>
          </a:xfrm>
        </p:spPr>
        <p:txBody>
          <a:bodyPr/>
          <a:lstStyle/>
          <a:p>
            <a:r>
              <a:rPr lang="en-US" sz="3200" dirty="0" err="1" smtClean="0">
                <a:latin typeface="+mj-lt"/>
              </a:rPr>
              <a:t>Biểu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đồ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Thêm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bài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đăng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00150"/>
            <a:ext cx="7162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01" y="-38250"/>
            <a:ext cx="6140399" cy="857400"/>
          </a:xfrm>
        </p:spPr>
        <p:txBody>
          <a:bodyPr/>
          <a:lstStyle/>
          <a:p>
            <a:r>
              <a:rPr lang="en-US" sz="3200" dirty="0" err="1" smtClean="0">
                <a:latin typeface="+mj-lt"/>
              </a:rPr>
              <a:t>Biểu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đồ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Tìm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kiếm</a:t>
            </a:r>
            <a:endParaRPr lang="en-US" sz="3200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115060"/>
            <a:ext cx="6248400" cy="39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67032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err="1" smtClean="0">
                <a:latin typeface="+mj-lt"/>
              </a:rPr>
              <a:t>Nội</a:t>
            </a:r>
            <a:r>
              <a:rPr lang="en-US" sz="3600" dirty="0" smtClean="0">
                <a:latin typeface="+mj-lt"/>
              </a:rPr>
              <a:t> dung</a:t>
            </a:r>
            <a:endParaRPr lang="en" sz="3600" dirty="0">
              <a:latin typeface="+mj-lt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457200" y="1276350"/>
            <a:ext cx="3809999" cy="31383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+mj-lt"/>
              <a:ea typeface="Dosis"/>
              <a:cs typeface="Dosis"/>
              <a:sym typeface="Dosi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120015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Tổng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quan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về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đề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tài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Lựa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công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nghệ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Biểu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đồ</a:t>
            </a:r>
            <a:r>
              <a:rPr lang="en-US" sz="2400" dirty="0" smtClean="0">
                <a:solidFill>
                  <a:srgbClr val="0070C0"/>
                </a:solidFill>
              </a:rPr>
              <a:t> Use case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Biểu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đồ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Trình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tự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Biểu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đồ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lớp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kế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Cơ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sở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dữ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liệu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+mj-lt"/>
              </a:rPr>
              <a:t>5</a:t>
            </a:r>
            <a:r>
              <a:rPr lang="en-US" sz="4400" dirty="0" smtClean="0">
                <a:latin typeface="+mj-lt"/>
              </a:rPr>
              <a:t>. </a:t>
            </a:r>
            <a:r>
              <a:rPr lang="en-US" sz="4400" dirty="0" err="1" smtClean="0">
                <a:latin typeface="+mj-lt"/>
              </a:rPr>
              <a:t>Biểu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đồ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Lớp</a:t>
            </a:r>
            <a:endParaRPr lang="en-US" sz="4400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+mj-lt"/>
              </a:rPr>
              <a:t>6</a:t>
            </a:r>
            <a:r>
              <a:rPr lang="en-US" sz="4400" dirty="0" smtClean="0">
                <a:latin typeface="+mj-lt"/>
              </a:rPr>
              <a:t>. </a:t>
            </a:r>
            <a:r>
              <a:rPr lang="en-US" sz="4400" dirty="0" err="1" smtClean="0">
                <a:latin typeface="+mj-lt"/>
              </a:rPr>
              <a:t>Cơ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sở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dữ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liệu</a:t>
            </a:r>
            <a:endParaRPr lang="en-US" sz="4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49400"/>
            <a:ext cx="312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:  User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: Post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cưng</a:t>
            </a:r>
            <a:r>
              <a:rPr lang="en-US" dirty="0"/>
              <a:t> </a:t>
            </a:r>
            <a:r>
              <a:rPr lang="en-US" dirty="0" smtClean="0"/>
              <a:t>: Pet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: React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: Feedback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: Comment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1549400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 History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 : Inbox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/>
              <a:t>Bảng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: Message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/>
              <a:t>Bảng</a:t>
            </a:r>
            <a:r>
              <a:rPr lang="en-US" dirty="0"/>
              <a:t> Theo </a:t>
            </a:r>
            <a:r>
              <a:rPr lang="en-US" dirty="0" err="1"/>
              <a:t>dõi</a:t>
            </a:r>
            <a:r>
              <a:rPr lang="en-US" dirty="0"/>
              <a:t> : Follow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: Notification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46482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209550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User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4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587500"/>
            <a:ext cx="676020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6195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Pet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6195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Post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504950"/>
            <a:ext cx="630733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6195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React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4950"/>
            <a:ext cx="6375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6195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Feedback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81150"/>
            <a:ext cx="650712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6195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Comment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581150"/>
            <a:ext cx="62611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6195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History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8" y="1304924"/>
            <a:ext cx="6332621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6195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Inbox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8312"/>
            <a:ext cx="6494337" cy="24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601" y="133350"/>
            <a:ext cx="6140399" cy="857400"/>
          </a:xfrm>
        </p:spPr>
        <p:txBody>
          <a:bodyPr/>
          <a:lstStyle/>
          <a:p>
            <a:r>
              <a:rPr lang="en-US" sz="4400" dirty="0" smtClean="0">
                <a:latin typeface="+mj-lt"/>
              </a:rPr>
              <a:t>1. </a:t>
            </a:r>
            <a:r>
              <a:rPr lang="en-US" sz="4400" dirty="0" err="1" smtClean="0">
                <a:latin typeface="+mj-lt"/>
              </a:rPr>
              <a:t>Tổng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quan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đề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tài</a:t>
            </a:r>
            <a:endParaRPr lang="en-US" sz="44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725" y="1276350"/>
            <a:ext cx="6262475" cy="334219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latin typeface="+mn-lt"/>
              </a:rPr>
              <a:t>Thú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cưng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ngày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càng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được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ưa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chuộng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nhận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được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sự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quan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tâm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đặc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biệt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của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mọi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người</a:t>
            </a:r>
            <a:endParaRPr lang="en-US" sz="2000" dirty="0" smtClean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latin typeface="+mn-lt"/>
              </a:rPr>
              <a:t>Cuộc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sống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công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nghệ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kết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nối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mọi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người</a:t>
            </a:r>
            <a:r>
              <a:rPr lang="en-US" sz="2000" dirty="0" smtClean="0">
                <a:latin typeface="+mn-lt"/>
              </a:rPr>
              <a:t> qua internet </a:t>
            </a:r>
            <a:r>
              <a:rPr lang="en-US" sz="2000" dirty="0" err="1" smtClean="0">
                <a:latin typeface="+mn-lt"/>
              </a:rPr>
              <a:t>phát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triển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mạnh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mẽ</a:t>
            </a:r>
            <a:endParaRPr lang="en-US" sz="2000" dirty="0" smtClean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latin typeface="+mn-lt"/>
              </a:rPr>
              <a:t>Cần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một</a:t>
            </a:r>
            <a:r>
              <a:rPr lang="en-US" sz="2000" dirty="0" smtClean="0">
                <a:latin typeface="+mn-lt"/>
              </a:rPr>
              <a:t> website </a:t>
            </a:r>
            <a:r>
              <a:rPr lang="en-US" sz="2000" dirty="0" err="1" smtClean="0">
                <a:latin typeface="+mn-lt"/>
              </a:rPr>
              <a:t>kết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nối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mọi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người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với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nhau</a:t>
            </a:r>
            <a:r>
              <a:rPr lang="en-US" sz="2000" dirty="0" smtClean="0">
                <a:latin typeface="+mn-lt"/>
              </a:rPr>
              <a:t>    chia </a:t>
            </a:r>
            <a:r>
              <a:rPr lang="en-US" sz="2000" dirty="0" err="1" smtClean="0">
                <a:latin typeface="+mn-lt"/>
              </a:rPr>
              <a:t>sẻ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về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thú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cưng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kinh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nghiệm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trao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đổi</a:t>
            </a:r>
            <a:r>
              <a:rPr lang="en-US" sz="2000" dirty="0" smtClean="0">
                <a:latin typeface="+mn-lt"/>
              </a:rPr>
              <a:t>,..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2" descr="C:\Users\BienPham\Desktop\tuyen-chon-hinh-nen-meo-con-dep-xinh-de-thuong-nhat-cho-ban-gai-yeu-thich-thu-cung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09650"/>
            <a:ext cx="1854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enPham\Desktop\internet-ket-noi-moi-nguoi-lai-voi-nha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2662237"/>
            <a:ext cx="1821543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6195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Message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8" y="1466850"/>
            <a:ext cx="6229186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6195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Follow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1" y="1762124"/>
            <a:ext cx="6095048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6195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Notification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09699"/>
            <a:ext cx="6043613" cy="325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895350"/>
            <a:ext cx="7696100" cy="1159799"/>
          </a:xfrm>
        </p:spPr>
        <p:txBody>
          <a:bodyPr/>
          <a:lstStyle/>
          <a:p>
            <a:pPr algn="ctr"/>
            <a:r>
              <a:rPr lang="en-US" dirty="0" err="1" smtClean="0">
                <a:latin typeface="+mj-lt"/>
              </a:rPr>
              <a:t>Xin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chân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thành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cảm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ơn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02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BienPham\Desktop\business-103-e14367820414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152400" y="209551"/>
            <a:ext cx="5301599" cy="60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400" dirty="0" smtClean="0">
                <a:latin typeface="+mj-lt"/>
              </a:rPr>
              <a:t>Các chức năng chính</a:t>
            </a:r>
            <a:endParaRPr lang="en" sz="3400" dirty="0">
              <a:latin typeface="+mj-lt"/>
            </a:endParaRPr>
          </a:p>
        </p:txBody>
      </p:sp>
      <p:pic>
        <p:nvPicPr>
          <p:cNvPr id="2050" name="Picture 2" descr="Kết quả hình ảnh cho Login Regi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4775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ết quả hình ảnh cho in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032960"/>
            <a:ext cx="1797981" cy="108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44" y="1047749"/>
            <a:ext cx="2007104" cy="108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Kết quả hình ảnh cho notific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962610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5237"/>
            <a:ext cx="1036890" cy="10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Kết quả hình ảnh cho Pos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99" y="2293102"/>
            <a:ext cx="1797981" cy="127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44" y="2381250"/>
            <a:ext cx="1690688" cy="11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461"/>
            <a:ext cx="2036909" cy="127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750" y="133350"/>
            <a:ext cx="6140450" cy="857250"/>
          </a:xfrm>
        </p:spPr>
        <p:txBody>
          <a:bodyPr/>
          <a:lstStyle/>
          <a:p>
            <a:r>
              <a:rPr lang="en-US" sz="4400" dirty="0"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. </a:t>
            </a:r>
            <a:r>
              <a:rPr lang="en-US" sz="4400" dirty="0" err="1" smtClean="0">
                <a:latin typeface="+mj-lt"/>
              </a:rPr>
              <a:t>Lựa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chọn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công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nghệ</a:t>
            </a:r>
            <a:endParaRPr lang="en-US" sz="44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38112" y="1276350"/>
            <a:ext cx="6262688" cy="3341688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Back end: </a:t>
            </a:r>
            <a:r>
              <a:rPr lang="en-US" sz="2000" dirty="0" err="1" smtClean="0">
                <a:latin typeface="+mn-lt"/>
              </a:rPr>
              <a:t>Nodejs</a:t>
            </a:r>
            <a:endParaRPr lang="en-US" sz="2000" dirty="0" smtClean="0"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err="1" smtClean="0">
                <a:latin typeface="+mn-lt"/>
              </a:rPr>
              <a:t>Cơ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sở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dữ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liệu</a:t>
            </a:r>
            <a:r>
              <a:rPr lang="en-US" sz="2000" dirty="0" smtClean="0">
                <a:latin typeface="+mn-lt"/>
              </a:rPr>
              <a:t>: </a:t>
            </a:r>
            <a:r>
              <a:rPr lang="en-US" sz="2000" dirty="0" err="1" smtClean="0">
                <a:latin typeface="+mn-lt"/>
              </a:rPr>
              <a:t>MongoDB</a:t>
            </a:r>
            <a:endParaRPr lang="en-US" sz="2000" dirty="0" smtClean="0"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Front end: </a:t>
            </a:r>
            <a:r>
              <a:rPr lang="en-US" sz="2000" dirty="0" err="1">
                <a:latin typeface="+mj-lt"/>
              </a:rPr>
              <a:t>ReactJS</a:t>
            </a:r>
            <a:r>
              <a:rPr lang="en-US" sz="2000" dirty="0">
                <a:latin typeface="+mj-lt"/>
              </a:rPr>
              <a:t> + HTML + </a:t>
            </a:r>
            <a:r>
              <a:rPr lang="en-US" sz="2000" dirty="0" smtClean="0">
                <a:latin typeface="+mj-lt"/>
              </a:rPr>
              <a:t>CSS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err="1" smtClean="0">
                <a:latin typeface="+mn-lt"/>
              </a:rPr>
              <a:t>Công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cụ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lập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trình</a:t>
            </a:r>
            <a:r>
              <a:rPr lang="en-US" sz="2000" dirty="0" smtClean="0">
                <a:latin typeface="+mn-lt"/>
              </a:rPr>
              <a:t>: </a:t>
            </a:r>
            <a:r>
              <a:rPr lang="en-US" sz="2000" dirty="0" err="1" smtClean="0">
                <a:latin typeface="+mn-lt"/>
              </a:rPr>
              <a:t>Subline</a:t>
            </a:r>
            <a:r>
              <a:rPr lang="en-US" sz="2000" dirty="0" smtClean="0">
                <a:latin typeface="+mn-lt"/>
              </a:rPr>
              <a:t> Text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err="1" smtClean="0">
                <a:latin typeface="+mn-lt"/>
              </a:rPr>
              <a:t>Công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cụ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quản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lý</a:t>
            </a:r>
            <a:r>
              <a:rPr lang="en-US" sz="2000" dirty="0" smtClean="0">
                <a:latin typeface="+mn-lt"/>
              </a:rPr>
              <a:t> code: </a:t>
            </a:r>
            <a:r>
              <a:rPr lang="en-US" sz="2000" dirty="0" err="1" smtClean="0">
                <a:latin typeface="+mn-lt"/>
              </a:rPr>
              <a:t>Bitbucket</a:t>
            </a:r>
            <a:endParaRPr lang="en-US" sz="2000" dirty="0">
              <a:latin typeface="+mn-lt"/>
            </a:endParaRPr>
          </a:p>
        </p:txBody>
      </p:sp>
      <p:pic>
        <p:nvPicPr>
          <p:cNvPr id="6" name="Picture 5" descr="Description: C:\Users\BienPham\Desktop\2015_04_18_8f9a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57301"/>
            <a:ext cx="2286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escription: Kết quả hình ảnh cho html css and javascrip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47433"/>
            <a:ext cx="2274253" cy="127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71750"/>
            <a:ext cx="1370952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887" y="2800350"/>
            <a:ext cx="1272036" cy="113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Description: Kết quả hình ảnh cho bitbucket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27" y="4171950"/>
            <a:ext cx="2263299" cy="660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4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3. </a:t>
            </a:r>
            <a:r>
              <a:rPr lang="en-US" sz="4400" dirty="0" err="1" smtClean="0">
                <a:latin typeface="+mj-lt"/>
              </a:rPr>
              <a:t>Biểu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đồ</a:t>
            </a:r>
            <a:r>
              <a:rPr lang="en-US" sz="4400" dirty="0" smtClean="0">
                <a:latin typeface="+mj-lt"/>
              </a:rPr>
              <a:t> Use case</a:t>
            </a:r>
            <a:endParaRPr lang="en-US" sz="4400" dirty="0"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8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4913" y="225425"/>
            <a:ext cx="7939087" cy="857250"/>
          </a:xfrm>
        </p:spPr>
        <p:txBody>
          <a:bodyPr/>
          <a:lstStyle/>
          <a:p>
            <a:r>
              <a:rPr lang="en-US" sz="3200" dirty="0" smtClean="0">
                <a:latin typeface="+mj-lt"/>
              </a:rPr>
              <a:t>3.1: </a:t>
            </a:r>
            <a:r>
              <a:rPr lang="en-US" sz="3200" dirty="0" err="1" smtClean="0">
                <a:latin typeface="+mj-lt"/>
              </a:rPr>
              <a:t>Nhóm</a:t>
            </a:r>
            <a:r>
              <a:rPr lang="en-US" sz="3200" dirty="0" smtClean="0">
                <a:latin typeface="+mj-lt"/>
              </a:rPr>
              <a:t> UC </a:t>
            </a:r>
            <a:r>
              <a:rPr lang="en-US" sz="3200" dirty="0" err="1" smtClean="0">
                <a:latin typeface="+mj-lt"/>
              </a:rPr>
              <a:t>Quản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lý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tin </a:t>
            </a:r>
            <a:r>
              <a:rPr lang="en-US" sz="3200" dirty="0" err="1" smtClean="0">
                <a:latin typeface="+mj-lt"/>
              </a:rPr>
              <a:t>cá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nhân</a:t>
            </a:r>
            <a:endParaRPr lang="en-US" sz="3200" dirty="0">
              <a:latin typeface="+mj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4913" y="225425"/>
            <a:ext cx="7939087" cy="857250"/>
          </a:xfrm>
        </p:spPr>
        <p:txBody>
          <a:bodyPr/>
          <a:lstStyle/>
          <a:p>
            <a:r>
              <a:rPr lang="en-US" sz="3200" dirty="0" smtClean="0">
                <a:latin typeface="+mj-lt"/>
              </a:rPr>
              <a:t>3.2: </a:t>
            </a:r>
            <a:r>
              <a:rPr lang="en-US" sz="3200" dirty="0" err="1" smtClean="0">
                <a:latin typeface="+mj-lt"/>
              </a:rPr>
              <a:t>Nhóm</a:t>
            </a:r>
            <a:r>
              <a:rPr lang="en-US" sz="3200" dirty="0" smtClean="0">
                <a:latin typeface="+mj-lt"/>
              </a:rPr>
              <a:t> UC </a:t>
            </a:r>
            <a:r>
              <a:rPr lang="en-US" sz="3200" dirty="0" err="1" smtClean="0">
                <a:latin typeface="+mj-lt"/>
              </a:rPr>
              <a:t>Quản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lý</a:t>
            </a:r>
            <a:r>
              <a:rPr lang="en-US" sz="3200" dirty="0" smtClean="0">
                <a:latin typeface="+mj-lt"/>
              </a:rPr>
              <a:t> tin </a:t>
            </a:r>
            <a:r>
              <a:rPr lang="en-US" sz="3200" dirty="0" err="1" smtClean="0">
                <a:latin typeface="+mj-lt"/>
              </a:rPr>
              <a:t>nhắn</a:t>
            </a:r>
            <a:endParaRPr lang="en-US" sz="3200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8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</TotalTime>
  <Words>335</Words>
  <Application>Microsoft Office PowerPoint</Application>
  <PresentationFormat>On-screen Show (16:9)</PresentationFormat>
  <Paragraphs>60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Dosis</vt:lpstr>
      <vt:lpstr>Times New Roman</vt:lpstr>
      <vt:lpstr>Wingdings</vt:lpstr>
      <vt:lpstr>Sniglet</vt:lpstr>
      <vt:lpstr>Friar template</vt:lpstr>
      <vt:lpstr>Mạng xã hội thú cưng</vt:lpstr>
      <vt:lpstr>Nội dung</vt:lpstr>
      <vt:lpstr>1. Tổng quan đề tài</vt:lpstr>
      <vt:lpstr>PowerPoint Presentation</vt:lpstr>
      <vt:lpstr>Các chức năng chính</vt:lpstr>
      <vt:lpstr>2. Lựa chọn công nghệ</vt:lpstr>
      <vt:lpstr>3. Biểu đồ Use case</vt:lpstr>
      <vt:lpstr>3.1: Nhóm UC Quản lý thông tin cá nhân</vt:lpstr>
      <vt:lpstr>3.2: Nhóm UC Quản lý tin nhắn</vt:lpstr>
      <vt:lpstr>3.3: Nhóm UC Xem bài đăng</vt:lpstr>
      <vt:lpstr>Đặc tả use case Gửi tin nhắn</vt:lpstr>
      <vt:lpstr>Đặc tả use case Cập nhật bài đăng</vt:lpstr>
      <vt:lpstr>Đặc tả use case Lịch sử hoạt động</vt:lpstr>
      <vt:lpstr>4. Biểu đồ Trình tự</vt:lpstr>
      <vt:lpstr>4. Biểu đồ Trình tự</vt:lpstr>
      <vt:lpstr>4. Biểu đồ Trình tự</vt:lpstr>
      <vt:lpstr>Biểu đồ Trình tự Gửi tin nhắn</vt:lpstr>
      <vt:lpstr>Biểu đồ Trình tự Thêm bài đăng</vt:lpstr>
      <vt:lpstr>Biểu đồ Trình tự Tìm kiếm</vt:lpstr>
      <vt:lpstr>5. Biểu đồ Lớp</vt:lpstr>
      <vt:lpstr>6. Cơ sở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Xin chân thành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BienPham</cp:lastModifiedBy>
  <cp:revision>88</cp:revision>
  <dcterms:modified xsi:type="dcterms:W3CDTF">2017-10-23T09:15:26Z</dcterms:modified>
</cp:coreProperties>
</file>