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63"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3237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111177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D366E-00E9-4CD2-A816-3C61FD18409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849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55378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D366E-00E9-4CD2-A816-3C61FD18409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627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30705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1792412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180783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248671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48A701-52FA-4ABC-8B55-BD2BE361784A}" type="datetimeFigureOut">
              <a:rPr lang="en-US" smtClean="0"/>
              <a:t>27/12/2019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6569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64681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8A701-52FA-4ABC-8B55-BD2BE361784A}" type="datetimeFigureOut">
              <a:rPr lang="en-US" smtClean="0"/>
              <a:t>27/12/2019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190023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8A701-52FA-4ABC-8B55-BD2BE361784A}" type="datetimeFigureOut">
              <a:rPr lang="en-US" smtClean="0"/>
              <a:t>27/12/2019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247201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8A701-52FA-4ABC-8B55-BD2BE361784A}" type="datetimeFigureOut">
              <a:rPr lang="en-US" smtClean="0"/>
              <a:t>27/12/2019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58239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38218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48A701-52FA-4ABC-8B55-BD2BE361784A}" type="datetimeFigureOut">
              <a:rPr lang="en-US" smtClean="0"/>
              <a:t>27/12/2019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D366E-00E9-4CD2-A816-3C61FD18409F}" type="slidenum">
              <a:rPr lang="en-US" smtClean="0"/>
              <a:t>‹#›</a:t>
            </a:fld>
            <a:endParaRPr lang="en-US"/>
          </a:p>
        </p:txBody>
      </p:sp>
    </p:spTree>
    <p:extLst>
      <p:ext uri="{BB962C8B-B14F-4D97-AF65-F5344CB8AC3E}">
        <p14:creationId xmlns:p14="http://schemas.microsoft.com/office/powerpoint/2010/main" val="34754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48A701-52FA-4ABC-8B55-BD2BE361784A}" type="datetimeFigureOut">
              <a:rPr lang="en-US" smtClean="0"/>
              <a:t>27/12/2019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1D366E-00E9-4CD2-A816-3C61FD18409F}" type="slidenum">
              <a:rPr lang="en-US" smtClean="0"/>
              <a:t>‹#›</a:t>
            </a:fld>
            <a:endParaRPr lang="en-US"/>
          </a:p>
        </p:txBody>
      </p:sp>
    </p:spTree>
    <p:extLst>
      <p:ext uri="{BB962C8B-B14F-4D97-AF65-F5344CB8AC3E}">
        <p14:creationId xmlns:p14="http://schemas.microsoft.com/office/powerpoint/2010/main" val="53114428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0B7B-BF85-4F7F-81A3-92A4E7C2D975}"/>
              </a:ext>
            </a:extLst>
          </p:cNvPr>
          <p:cNvSpPr>
            <a:spLocks noGrp="1"/>
          </p:cNvSpPr>
          <p:nvPr>
            <p:ph type="ctrTitle"/>
          </p:nvPr>
        </p:nvSpPr>
        <p:spPr>
          <a:xfrm>
            <a:off x="2317072" y="2521258"/>
            <a:ext cx="9874927" cy="363985"/>
          </a:xfrm>
        </p:spPr>
        <p:txBody>
          <a:bodyPr>
            <a:normAutofit fontScale="90000"/>
          </a:bodyPr>
          <a:lstStyle/>
          <a:p>
            <a:r>
              <a:rPr lang="en-US" dirty="0"/>
              <a:t>WEBSITE MARKETING </a:t>
            </a:r>
            <a:r>
              <a:rPr lang="en-US" dirty="0" err="1"/>
              <a:t>SẢN</a:t>
            </a:r>
            <a:r>
              <a:rPr lang="en-US" dirty="0"/>
              <a:t> </a:t>
            </a:r>
            <a:r>
              <a:rPr lang="en-US" dirty="0" err="1"/>
              <a:t>PHẨM</a:t>
            </a:r>
            <a:endParaRPr lang="en-US" dirty="0"/>
          </a:p>
        </p:txBody>
      </p:sp>
      <p:sp>
        <p:nvSpPr>
          <p:cNvPr id="3" name="Subtitle 2">
            <a:extLst>
              <a:ext uri="{FF2B5EF4-FFF2-40B4-BE49-F238E27FC236}">
                <a16:creationId xmlns:a16="http://schemas.microsoft.com/office/drawing/2014/main" id="{B88C7722-D9EA-46D5-812D-DC267F71A1D8}"/>
              </a:ext>
            </a:extLst>
          </p:cNvPr>
          <p:cNvSpPr>
            <a:spLocks noGrp="1"/>
          </p:cNvSpPr>
          <p:nvPr>
            <p:ph type="subTitle" idx="1"/>
          </p:nvPr>
        </p:nvSpPr>
        <p:spPr/>
        <p:txBody>
          <a:bodyPr>
            <a:normAutofit lnSpcReduction="10000"/>
          </a:bodyPr>
          <a:lstStyle/>
          <a:p>
            <a:pPr algn="r"/>
            <a:r>
              <a:rPr lang="en-US" dirty="0" err="1"/>
              <a:t>Nhóm</a:t>
            </a:r>
            <a:r>
              <a:rPr lang="en-US" dirty="0"/>
              <a:t>: </a:t>
            </a:r>
            <a:r>
              <a:rPr lang="en-US" dirty="0" err="1"/>
              <a:t>Cù</a:t>
            </a:r>
            <a:r>
              <a:rPr lang="en-US" dirty="0"/>
              <a:t> Ph</a:t>
            </a:r>
            <a:r>
              <a:rPr lang="vi-VN" dirty="0"/>
              <a:t>ư</a:t>
            </a:r>
            <a:r>
              <a:rPr lang="en-US" dirty="0" err="1"/>
              <a:t>ớc</a:t>
            </a:r>
            <a:r>
              <a:rPr lang="en-US" dirty="0"/>
              <a:t> Khánh</a:t>
            </a:r>
          </a:p>
          <a:p>
            <a:pPr algn="r"/>
            <a:r>
              <a:rPr lang="en-US" dirty="0"/>
              <a:t>Tr</a:t>
            </a:r>
            <a:r>
              <a:rPr lang="vi-VN" dirty="0"/>
              <a:t>ư</a:t>
            </a:r>
            <a:r>
              <a:rPr lang="en-US" dirty="0" err="1"/>
              <a:t>ơng</a:t>
            </a:r>
            <a:r>
              <a:rPr lang="en-US" dirty="0"/>
              <a:t> </a:t>
            </a:r>
            <a:r>
              <a:rPr lang="en-US" dirty="0" err="1"/>
              <a:t>Quốc</a:t>
            </a:r>
            <a:r>
              <a:rPr lang="en-US" dirty="0"/>
              <a:t> </a:t>
            </a:r>
            <a:r>
              <a:rPr lang="en-US" dirty="0" err="1"/>
              <a:t>Đạt</a:t>
            </a:r>
            <a:endParaRPr lang="en-US" dirty="0"/>
          </a:p>
          <a:p>
            <a:pPr algn="r"/>
            <a:r>
              <a:rPr lang="en-US" dirty="0"/>
              <a:t>Lê </a:t>
            </a:r>
            <a:r>
              <a:rPr lang="en-US" dirty="0" err="1"/>
              <a:t>Văn</a:t>
            </a:r>
            <a:r>
              <a:rPr lang="en-US" dirty="0"/>
              <a:t> </a:t>
            </a:r>
            <a:r>
              <a:rPr lang="en-US" dirty="0" err="1"/>
              <a:t>Biển</a:t>
            </a:r>
            <a:endParaRPr lang="en-US" dirty="0"/>
          </a:p>
        </p:txBody>
      </p:sp>
    </p:spTree>
    <p:extLst>
      <p:ext uri="{BB962C8B-B14F-4D97-AF65-F5344CB8AC3E}">
        <p14:creationId xmlns:p14="http://schemas.microsoft.com/office/powerpoint/2010/main" val="387650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C36A-A931-4084-9714-D5D1846DA102}"/>
              </a:ext>
            </a:extLst>
          </p:cNvPr>
          <p:cNvSpPr>
            <a:spLocks noGrp="1"/>
          </p:cNvSpPr>
          <p:nvPr>
            <p:ph type="title"/>
          </p:nvPr>
        </p:nvSpPr>
        <p:spPr/>
        <p:txBody>
          <a:bodyPr/>
          <a:lstStyle/>
          <a:p>
            <a:r>
              <a:rPr lang="en-US" dirty="0"/>
              <a:t>2. </a:t>
            </a:r>
            <a:r>
              <a:rPr lang="en-US" dirty="0" err="1"/>
              <a:t>Các</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website</a:t>
            </a:r>
          </a:p>
        </p:txBody>
      </p:sp>
      <p:sp>
        <p:nvSpPr>
          <p:cNvPr id="3" name="Content Placeholder 2">
            <a:extLst>
              <a:ext uri="{FF2B5EF4-FFF2-40B4-BE49-F238E27FC236}">
                <a16:creationId xmlns:a16="http://schemas.microsoft.com/office/drawing/2014/main" id="{434943F8-73D4-49BC-B634-02BF5084D2ED}"/>
              </a:ext>
            </a:extLst>
          </p:cNvPr>
          <p:cNvSpPr>
            <a:spLocks noGrp="1"/>
          </p:cNvSpPr>
          <p:nvPr>
            <p:ph idx="1"/>
          </p:nvPr>
        </p:nvSpPr>
        <p:spPr/>
        <p:txBody>
          <a:bodyPr/>
          <a:lstStyle/>
          <a:p>
            <a:r>
              <a:rPr lang="en-US" dirty="0" err="1"/>
              <a:t>1.Chức</a:t>
            </a:r>
            <a:r>
              <a:rPr lang="en-US" dirty="0"/>
              <a:t> </a:t>
            </a:r>
            <a:r>
              <a:rPr lang="en-US" dirty="0" err="1"/>
              <a:t>năng</a:t>
            </a:r>
            <a:r>
              <a:rPr lang="en-US" dirty="0"/>
              <a:t> </a:t>
            </a:r>
            <a:r>
              <a:rPr lang="en-US" dirty="0" err="1"/>
              <a:t>đăng</a:t>
            </a:r>
            <a:r>
              <a:rPr lang="en-US" dirty="0"/>
              <a:t> </a:t>
            </a:r>
            <a:r>
              <a:rPr lang="en-US" dirty="0" err="1"/>
              <a:t>nhập</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a:p>
            <a:r>
              <a:rPr lang="en-US" dirty="0" err="1"/>
              <a:t>2.Chức</a:t>
            </a:r>
            <a:r>
              <a:rPr lang="en-US" dirty="0"/>
              <a:t> </a:t>
            </a:r>
            <a:r>
              <a:rPr lang="en-US" dirty="0" err="1"/>
              <a:t>năng</a:t>
            </a:r>
            <a:r>
              <a:rPr lang="en-US" dirty="0"/>
              <a:t> </a:t>
            </a:r>
            <a:r>
              <a:rPr lang="en-US" dirty="0" err="1"/>
              <a:t>đăng</a:t>
            </a:r>
            <a:r>
              <a:rPr lang="en-US" dirty="0"/>
              <a:t> </a:t>
            </a:r>
            <a:r>
              <a:rPr lang="en-US" dirty="0" err="1"/>
              <a:t>ký</a:t>
            </a:r>
            <a:r>
              <a:rPr lang="en-US" dirty="0"/>
              <a:t> ng</a:t>
            </a:r>
            <a:r>
              <a:rPr lang="vi-VN" dirty="0"/>
              <a:t>ư</a:t>
            </a:r>
            <a:r>
              <a:rPr lang="en-US" dirty="0" err="1"/>
              <a:t>ời</a:t>
            </a:r>
            <a:r>
              <a:rPr lang="en-US" dirty="0"/>
              <a:t> </a:t>
            </a:r>
            <a:r>
              <a:rPr lang="en-US" dirty="0" err="1"/>
              <a:t>dùng</a:t>
            </a:r>
            <a:endParaRPr lang="en-US" dirty="0"/>
          </a:p>
          <a:p>
            <a:r>
              <a:rPr lang="en-US" dirty="0" err="1"/>
              <a:t>3.Chức</a:t>
            </a:r>
            <a:r>
              <a:rPr lang="en-US" dirty="0"/>
              <a:t> </a:t>
            </a:r>
            <a:r>
              <a:rPr lang="en-US" dirty="0" err="1"/>
              <a:t>năng</a:t>
            </a:r>
            <a:r>
              <a:rPr lang="en-US" dirty="0"/>
              <a:t> </a:t>
            </a:r>
            <a:r>
              <a:rPr lang="en-US" dirty="0" err="1"/>
              <a:t>đăng</a:t>
            </a:r>
            <a:r>
              <a:rPr lang="en-US" dirty="0"/>
              <a:t> </a:t>
            </a:r>
            <a:r>
              <a:rPr lang="en-US" dirty="0" err="1"/>
              <a:t>sản</a:t>
            </a:r>
            <a:r>
              <a:rPr lang="en-US" dirty="0"/>
              <a:t> </a:t>
            </a:r>
            <a:r>
              <a:rPr lang="en-US" dirty="0" err="1"/>
              <a:t>phẩm</a:t>
            </a:r>
            <a:r>
              <a:rPr lang="en-US" dirty="0"/>
              <a:t> </a:t>
            </a:r>
            <a:r>
              <a:rPr lang="en-US" dirty="0" err="1"/>
              <a:t>mới</a:t>
            </a:r>
            <a:r>
              <a:rPr lang="en-US" dirty="0"/>
              <a:t> </a:t>
            </a:r>
            <a:r>
              <a:rPr lang="en-US" dirty="0" err="1"/>
              <a:t>lên</a:t>
            </a:r>
            <a:r>
              <a:rPr lang="en-US" dirty="0"/>
              <a:t> website</a:t>
            </a:r>
          </a:p>
          <a:p>
            <a:r>
              <a:rPr lang="en-US" dirty="0" err="1"/>
              <a:t>4.Chức</a:t>
            </a:r>
            <a:r>
              <a:rPr lang="en-US" dirty="0"/>
              <a:t> </a:t>
            </a:r>
            <a:r>
              <a:rPr lang="en-US" dirty="0" err="1"/>
              <a:t>năng</a:t>
            </a:r>
            <a:r>
              <a:rPr lang="en-US" dirty="0"/>
              <a:t> </a:t>
            </a:r>
            <a:r>
              <a:rPr lang="en-US" dirty="0" err="1"/>
              <a:t>xem</a:t>
            </a:r>
            <a:r>
              <a:rPr lang="en-US" dirty="0"/>
              <a:t> </a:t>
            </a:r>
            <a:r>
              <a:rPr lang="en-US" dirty="0" err="1"/>
              <a:t>thông</a:t>
            </a:r>
            <a:r>
              <a:rPr lang="en-US" dirty="0"/>
              <a:t> tin </a:t>
            </a:r>
            <a:r>
              <a:rPr lang="en-US" dirty="0" err="1"/>
              <a:t>sản</a:t>
            </a:r>
            <a:r>
              <a:rPr lang="en-US" dirty="0"/>
              <a:t> </a:t>
            </a:r>
            <a:r>
              <a:rPr lang="en-US" dirty="0" err="1"/>
              <a:t>phẩm</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a:p>
            <a:r>
              <a:rPr lang="en-US" dirty="0" err="1"/>
              <a:t>5.Chức</a:t>
            </a:r>
            <a:r>
              <a:rPr lang="en-US" dirty="0"/>
              <a:t> </a:t>
            </a:r>
            <a:r>
              <a:rPr lang="en-US" dirty="0" err="1"/>
              <a:t>năng</a:t>
            </a:r>
            <a:r>
              <a:rPr lang="en-US" dirty="0"/>
              <a:t> </a:t>
            </a:r>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a:p>
            <a:r>
              <a:rPr lang="en-US" dirty="0" err="1"/>
              <a:t>6.Chức</a:t>
            </a:r>
            <a:r>
              <a:rPr lang="en-US" dirty="0"/>
              <a:t> </a:t>
            </a:r>
            <a:r>
              <a:rPr lang="en-US" dirty="0" err="1"/>
              <a:t>năng</a:t>
            </a:r>
            <a:r>
              <a:rPr lang="en-US" dirty="0"/>
              <a:t> </a:t>
            </a:r>
            <a:r>
              <a:rPr lang="en-US" dirty="0" err="1"/>
              <a:t>đăng</a:t>
            </a:r>
            <a:r>
              <a:rPr lang="en-US" dirty="0"/>
              <a:t> </a:t>
            </a:r>
            <a:r>
              <a:rPr lang="en-US" dirty="0" err="1"/>
              <a:t>xuất</a:t>
            </a:r>
            <a:endParaRPr lang="en-US" dirty="0"/>
          </a:p>
        </p:txBody>
      </p:sp>
    </p:spTree>
    <p:extLst>
      <p:ext uri="{BB962C8B-B14F-4D97-AF65-F5344CB8AC3E}">
        <p14:creationId xmlns:p14="http://schemas.microsoft.com/office/powerpoint/2010/main" val="405911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6344-0FF2-4876-A941-06C287F54A7F}"/>
              </a:ext>
            </a:extLst>
          </p:cNvPr>
          <p:cNvSpPr>
            <a:spLocks noGrp="1"/>
          </p:cNvSpPr>
          <p:nvPr>
            <p:ph type="title"/>
          </p:nvPr>
        </p:nvSpPr>
        <p:spPr/>
        <p:txBody>
          <a:bodyPr/>
          <a:lstStyle/>
          <a:p>
            <a:r>
              <a:rPr lang="en-US" dirty="0"/>
              <a:t>2.1 </a:t>
            </a:r>
            <a:r>
              <a:rPr lang="en-US" dirty="0" err="1"/>
              <a:t>Chức</a:t>
            </a:r>
            <a:r>
              <a:rPr lang="en-US" dirty="0"/>
              <a:t> </a:t>
            </a:r>
            <a:r>
              <a:rPr lang="en-US" dirty="0" err="1"/>
              <a:t>năng</a:t>
            </a:r>
            <a:r>
              <a:rPr lang="en-US" dirty="0"/>
              <a:t> </a:t>
            </a:r>
            <a:r>
              <a:rPr lang="en-US" dirty="0" err="1"/>
              <a:t>đăng</a:t>
            </a:r>
            <a:r>
              <a:rPr lang="en-US" dirty="0"/>
              <a:t> </a:t>
            </a:r>
            <a:r>
              <a:rPr lang="en-US" dirty="0" err="1"/>
              <a:t>nhập</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p:txBody>
      </p:sp>
      <p:sp>
        <p:nvSpPr>
          <p:cNvPr id="3" name="Content Placeholder 2">
            <a:extLst>
              <a:ext uri="{FF2B5EF4-FFF2-40B4-BE49-F238E27FC236}">
                <a16:creationId xmlns:a16="http://schemas.microsoft.com/office/drawing/2014/main" id="{8B0FA6FE-0C13-435C-BF7C-9E44C7E66047}"/>
              </a:ext>
            </a:extLst>
          </p:cNvPr>
          <p:cNvSpPr>
            <a:spLocks noGrp="1"/>
          </p:cNvSpPr>
          <p:nvPr>
            <p:ph idx="1"/>
          </p:nvPr>
        </p:nvSpPr>
        <p:spPr/>
        <p:txBody>
          <a:bodyPr/>
          <a:lstStyle/>
          <a:p>
            <a:pPr lvl="0"/>
            <a:r>
              <a:rPr lang="en-US" dirty="0" err="1"/>
              <a:t>Đăng</a:t>
            </a:r>
            <a:r>
              <a:rPr lang="en-US" dirty="0"/>
              <a:t> </a:t>
            </a:r>
            <a:r>
              <a:rPr lang="en-US" dirty="0" err="1"/>
              <a:t>nhập</a:t>
            </a:r>
            <a:r>
              <a:rPr lang="en-US" dirty="0"/>
              <a:t> </a:t>
            </a:r>
            <a:r>
              <a:rPr lang="en-US" dirty="0" err="1"/>
              <a:t>vào</a:t>
            </a:r>
            <a:r>
              <a:rPr lang="en-US" dirty="0"/>
              <a:t> website qua </a:t>
            </a:r>
            <a:r>
              <a:rPr lang="en-US" dirty="0" err="1"/>
              <a:t>tài</a:t>
            </a:r>
            <a:r>
              <a:rPr lang="en-US" dirty="0"/>
              <a:t> </a:t>
            </a:r>
            <a:r>
              <a:rPr lang="en-US" dirty="0" err="1"/>
              <a:t>khoản</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user:</a:t>
            </a:r>
          </a:p>
          <a:p>
            <a:pPr lvl="1"/>
            <a:r>
              <a:rPr lang="en-US" dirty="0" err="1"/>
              <a:t>Thông</a:t>
            </a:r>
            <a:r>
              <a:rPr lang="en-US" dirty="0"/>
              <a:t> tin </a:t>
            </a:r>
            <a:r>
              <a:rPr lang="en-US" dirty="0" err="1"/>
              <a:t>người</a:t>
            </a:r>
            <a:r>
              <a:rPr lang="en-US" dirty="0"/>
              <a:t> </a:t>
            </a:r>
            <a:r>
              <a:rPr lang="en-US" dirty="0" err="1"/>
              <a:t>dùng</a:t>
            </a:r>
            <a:endParaRPr lang="en-US" dirty="0"/>
          </a:p>
          <a:p>
            <a:pPr lvl="1"/>
            <a:r>
              <a:rPr lang="en-US" dirty="0" err="1"/>
              <a:t>Xem</a:t>
            </a:r>
            <a:r>
              <a:rPr lang="en-US" dirty="0"/>
              <a:t> </a:t>
            </a:r>
            <a:r>
              <a:rPr lang="en-US" dirty="0" err="1"/>
              <a:t>sản</a:t>
            </a:r>
            <a:r>
              <a:rPr lang="en-US" dirty="0"/>
              <a:t> </a:t>
            </a:r>
            <a:r>
              <a:rPr lang="en-US" dirty="0" err="1"/>
              <a:t>phẩm</a:t>
            </a:r>
            <a:endParaRPr lang="en-US" dirty="0"/>
          </a:p>
          <a:p>
            <a:pPr lvl="1"/>
            <a:r>
              <a:rPr lang="en-US" dirty="0" err="1"/>
              <a:t>Thêm</a:t>
            </a:r>
            <a:r>
              <a:rPr lang="en-US" dirty="0"/>
              <a:t> </a:t>
            </a:r>
            <a:r>
              <a:rPr lang="en-US" dirty="0" err="1"/>
              <a:t>sản</a:t>
            </a:r>
            <a:r>
              <a:rPr lang="en-US" dirty="0"/>
              <a:t> </a:t>
            </a:r>
            <a:r>
              <a:rPr lang="en-US" dirty="0" err="1"/>
              <a:t>phẩm</a:t>
            </a:r>
            <a:r>
              <a:rPr lang="en-US" dirty="0"/>
              <a:t> </a:t>
            </a:r>
            <a:r>
              <a:rPr lang="en-US" dirty="0" err="1"/>
              <a:t>mới</a:t>
            </a:r>
            <a:r>
              <a:rPr lang="en-US" dirty="0"/>
              <a:t> </a:t>
            </a:r>
            <a:r>
              <a:rPr lang="en-US" dirty="0" err="1"/>
              <a:t>vào</a:t>
            </a:r>
            <a:r>
              <a:rPr lang="en-US" dirty="0"/>
              <a:t> website</a:t>
            </a:r>
          </a:p>
          <a:p>
            <a:endParaRPr lang="en-US" dirty="0"/>
          </a:p>
        </p:txBody>
      </p:sp>
    </p:spTree>
    <p:extLst>
      <p:ext uri="{BB962C8B-B14F-4D97-AF65-F5344CB8AC3E}">
        <p14:creationId xmlns:p14="http://schemas.microsoft.com/office/powerpoint/2010/main" val="232132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F22E-E2A1-4806-8F24-BE2EDBEA9385}"/>
              </a:ext>
            </a:extLst>
          </p:cNvPr>
          <p:cNvSpPr>
            <a:spLocks noGrp="1"/>
          </p:cNvSpPr>
          <p:nvPr>
            <p:ph type="title"/>
          </p:nvPr>
        </p:nvSpPr>
        <p:spPr/>
        <p:txBody>
          <a:bodyPr/>
          <a:lstStyle/>
          <a:p>
            <a:r>
              <a:rPr lang="en-US" dirty="0"/>
              <a:t>2.2 </a:t>
            </a:r>
            <a:r>
              <a:rPr lang="en-US" dirty="0" err="1"/>
              <a:t>Chức</a:t>
            </a:r>
            <a:r>
              <a:rPr lang="en-US" dirty="0"/>
              <a:t> </a:t>
            </a:r>
            <a:r>
              <a:rPr lang="en-US" dirty="0" err="1"/>
              <a:t>năng</a:t>
            </a:r>
            <a:r>
              <a:rPr lang="en-US" dirty="0"/>
              <a:t> </a:t>
            </a:r>
            <a:r>
              <a:rPr lang="en-US" dirty="0" err="1"/>
              <a:t>đăng</a:t>
            </a:r>
            <a:r>
              <a:rPr lang="en-US" dirty="0"/>
              <a:t> </a:t>
            </a:r>
            <a:r>
              <a:rPr lang="en-US" dirty="0" err="1"/>
              <a:t>ký</a:t>
            </a:r>
            <a:r>
              <a:rPr lang="en-US" dirty="0"/>
              <a:t> ng</a:t>
            </a:r>
            <a:r>
              <a:rPr lang="vi-VN" dirty="0"/>
              <a:t>ư</a:t>
            </a:r>
            <a:r>
              <a:rPr lang="en-US" dirty="0" err="1"/>
              <a:t>ời</a:t>
            </a:r>
            <a:r>
              <a:rPr lang="en-US" dirty="0"/>
              <a:t> </a:t>
            </a:r>
            <a:r>
              <a:rPr lang="en-US" dirty="0" err="1"/>
              <a:t>dùng</a:t>
            </a:r>
            <a:endParaRPr lang="en-US" dirty="0"/>
          </a:p>
        </p:txBody>
      </p:sp>
      <p:sp>
        <p:nvSpPr>
          <p:cNvPr id="3" name="Content Placeholder 2">
            <a:extLst>
              <a:ext uri="{FF2B5EF4-FFF2-40B4-BE49-F238E27FC236}">
                <a16:creationId xmlns:a16="http://schemas.microsoft.com/office/drawing/2014/main" id="{BCA40375-D792-4D3D-A1C6-BDADA3ACBCDD}"/>
              </a:ext>
            </a:extLst>
          </p:cNvPr>
          <p:cNvSpPr>
            <a:spLocks noGrp="1"/>
          </p:cNvSpPr>
          <p:nvPr>
            <p:ph idx="1"/>
          </p:nvPr>
        </p:nvSpPr>
        <p:spPr/>
        <p:txBody>
          <a:bodyPr/>
          <a:lstStyle/>
          <a:p>
            <a:r>
              <a:rPr lang="en-US" dirty="0" err="1"/>
              <a:t>Tạo</a:t>
            </a:r>
            <a:r>
              <a:rPr lang="en-US" dirty="0"/>
              <a:t> </a:t>
            </a:r>
            <a:r>
              <a:rPr lang="en-US" dirty="0" err="1"/>
              <a:t>tài</a:t>
            </a:r>
            <a:r>
              <a:rPr lang="en-US" dirty="0"/>
              <a:t> </a:t>
            </a:r>
            <a:r>
              <a:rPr lang="en-US" dirty="0" err="1"/>
              <a:t>khoản</a:t>
            </a:r>
            <a:r>
              <a:rPr lang="en-US" dirty="0"/>
              <a:t> qua </a:t>
            </a:r>
            <a:r>
              <a:rPr lang="en-US" dirty="0" err="1"/>
              <a:t>các</a:t>
            </a:r>
            <a:r>
              <a:rPr lang="en-US" dirty="0"/>
              <a:t> </a:t>
            </a:r>
            <a:r>
              <a:rPr lang="en-US" dirty="0" err="1"/>
              <a:t>mục</a:t>
            </a:r>
            <a:r>
              <a:rPr lang="en-US" dirty="0"/>
              <a:t> </a:t>
            </a:r>
            <a:r>
              <a:rPr lang="en-US" dirty="0" err="1"/>
              <a:t>có</a:t>
            </a:r>
            <a:r>
              <a:rPr lang="en-US" dirty="0"/>
              <a:t> </a:t>
            </a:r>
            <a:r>
              <a:rPr lang="en-US" dirty="0" err="1"/>
              <a:t>sẵn</a:t>
            </a:r>
            <a:r>
              <a:rPr lang="en-US" dirty="0"/>
              <a:t> </a:t>
            </a:r>
            <a:r>
              <a:rPr lang="en-US" dirty="0" err="1"/>
              <a:t>và</a:t>
            </a:r>
            <a:r>
              <a:rPr lang="en-US" dirty="0"/>
              <a:t> </a:t>
            </a:r>
            <a:r>
              <a:rPr lang="en-US" dirty="0" err="1"/>
              <a:t>vào</a:t>
            </a:r>
            <a:r>
              <a:rPr lang="en-US" dirty="0"/>
              <a:t> </a:t>
            </a:r>
            <a:r>
              <a:rPr lang="en-US" dirty="0" err="1"/>
              <a:t>hệ</a:t>
            </a:r>
            <a:r>
              <a:rPr lang="en-US" dirty="0"/>
              <a:t> </a:t>
            </a:r>
            <a:r>
              <a:rPr lang="en-US" dirty="0" err="1"/>
              <a:t>thống</a:t>
            </a:r>
            <a:r>
              <a:rPr lang="en-US" dirty="0"/>
              <a:t> website</a:t>
            </a:r>
          </a:p>
          <a:p>
            <a:endParaRPr lang="en-US" dirty="0"/>
          </a:p>
        </p:txBody>
      </p:sp>
    </p:spTree>
    <p:extLst>
      <p:ext uri="{BB962C8B-B14F-4D97-AF65-F5344CB8AC3E}">
        <p14:creationId xmlns:p14="http://schemas.microsoft.com/office/powerpoint/2010/main" val="372269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9A66-BB09-48BC-8EB0-1FC1FC7B045A}"/>
              </a:ext>
            </a:extLst>
          </p:cNvPr>
          <p:cNvSpPr>
            <a:spLocks noGrp="1"/>
          </p:cNvSpPr>
          <p:nvPr>
            <p:ph type="title"/>
          </p:nvPr>
        </p:nvSpPr>
        <p:spPr/>
        <p:txBody>
          <a:bodyPr/>
          <a:lstStyle/>
          <a:p>
            <a:r>
              <a:rPr lang="en-US" dirty="0"/>
              <a:t>2.3 </a:t>
            </a:r>
            <a:r>
              <a:rPr lang="en-US" dirty="0" err="1"/>
              <a:t>Chức</a:t>
            </a:r>
            <a:r>
              <a:rPr lang="en-US" dirty="0"/>
              <a:t> </a:t>
            </a:r>
            <a:r>
              <a:rPr lang="en-US" dirty="0" err="1"/>
              <a:t>năng</a:t>
            </a:r>
            <a:r>
              <a:rPr lang="en-US" dirty="0"/>
              <a:t> </a:t>
            </a:r>
            <a:r>
              <a:rPr lang="en-US" dirty="0" err="1"/>
              <a:t>đăng</a:t>
            </a:r>
            <a:r>
              <a:rPr lang="en-US" dirty="0"/>
              <a:t> </a:t>
            </a:r>
            <a:r>
              <a:rPr lang="en-US" dirty="0" err="1"/>
              <a:t>sản</a:t>
            </a:r>
            <a:r>
              <a:rPr lang="en-US" dirty="0"/>
              <a:t> </a:t>
            </a:r>
            <a:r>
              <a:rPr lang="en-US" dirty="0" err="1"/>
              <a:t>phẩm</a:t>
            </a:r>
            <a:r>
              <a:rPr lang="en-US" dirty="0"/>
              <a:t> </a:t>
            </a:r>
            <a:r>
              <a:rPr lang="en-US" dirty="0" err="1"/>
              <a:t>mới</a:t>
            </a:r>
            <a:r>
              <a:rPr lang="en-US" dirty="0"/>
              <a:t> </a:t>
            </a:r>
            <a:r>
              <a:rPr lang="en-US" dirty="0" err="1"/>
              <a:t>lên</a:t>
            </a:r>
            <a:r>
              <a:rPr lang="en-US" dirty="0"/>
              <a:t> website</a:t>
            </a:r>
          </a:p>
        </p:txBody>
      </p:sp>
      <p:sp>
        <p:nvSpPr>
          <p:cNvPr id="3" name="Content Placeholder 2">
            <a:extLst>
              <a:ext uri="{FF2B5EF4-FFF2-40B4-BE49-F238E27FC236}">
                <a16:creationId xmlns:a16="http://schemas.microsoft.com/office/drawing/2014/main" id="{9EA70CA4-2659-4C8C-8258-36B8B3FB1824}"/>
              </a:ext>
            </a:extLst>
          </p:cNvPr>
          <p:cNvSpPr>
            <a:spLocks noGrp="1"/>
          </p:cNvSpPr>
          <p:nvPr>
            <p:ph idx="1"/>
          </p:nvPr>
        </p:nvSpPr>
        <p:spPr/>
        <p:txBody>
          <a:bodyPr/>
          <a:lstStyle/>
          <a:p>
            <a:pPr lvl="0"/>
            <a:r>
              <a:rPr lang="en-US" dirty="0"/>
              <a:t>Sau </a:t>
            </a:r>
            <a:r>
              <a:rPr lang="en-US" dirty="0" err="1"/>
              <a:t>khi</a:t>
            </a:r>
            <a:r>
              <a:rPr lang="en-US" dirty="0"/>
              <a:t> </a:t>
            </a:r>
            <a:r>
              <a:rPr lang="en-US" dirty="0" err="1"/>
              <a:t>đăng</a:t>
            </a:r>
            <a:r>
              <a:rPr lang="en-US" dirty="0"/>
              <a:t> </a:t>
            </a:r>
            <a:r>
              <a:rPr lang="en-US" dirty="0" err="1"/>
              <a:t>nhập</a:t>
            </a:r>
            <a:r>
              <a:rPr lang="en-US" dirty="0"/>
              <a:t> </a:t>
            </a:r>
            <a:r>
              <a:rPr lang="en-US" dirty="0" err="1"/>
              <a:t>vào</a:t>
            </a:r>
            <a:r>
              <a:rPr lang="en-US" dirty="0"/>
              <a:t> website </a:t>
            </a:r>
            <a:r>
              <a:rPr lang="en-US" dirty="0" err="1"/>
              <a:t>người</a:t>
            </a:r>
            <a:r>
              <a:rPr lang="en-US" dirty="0"/>
              <a:t> </a:t>
            </a:r>
            <a:r>
              <a:rPr lang="en-US" dirty="0" err="1"/>
              <a:t>dùng</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đăng</a:t>
            </a:r>
            <a:r>
              <a:rPr lang="en-US" dirty="0"/>
              <a:t> </a:t>
            </a:r>
            <a:r>
              <a:rPr lang="en-US" dirty="0" err="1"/>
              <a:t>thông</a:t>
            </a:r>
            <a:r>
              <a:rPr lang="en-US" dirty="0"/>
              <a:t> tin </a:t>
            </a:r>
            <a:r>
              <a:rPr lang="en-US" dirty="0" err="1"/>
              <a:t>sản</a:t>
            </a:r>
            <a:r>
              <a:rPr lang="en-US" dirty="0"/>
              <a:t> </a:t>
            </a:r>
            <a:r>
              <a:rPr lang="en-US" dirty="0" err="1"/>
              <a:t>phẩm</a:t>
            </a:r>
            <a:r>
              <a:rPr lang="en-US" dirty="0"/>
              <a:t> </a:t>
            </a:r>
            <a:r>
              <a:rPr lang="en-US" dirty="0" err="1"/>
              <a:t>của</a:t>
            </a:r>
            <a:r>
              <a:rPr lang="en-US" dirty="0"/>
              <a:t> </a:t>
            </a:r>
            <a:r>
              <a:rPr lang="en-US" dirty="0" err="1"/>
              <a:t>mình</a:t>
            </a:r>
            <a:r>
              <a:rPr lang="en-US" dirty="0"/>
              <a:t> </a:t>
            </a:r>
            <a:r>
              <a:rPr lang="en-US" dirty="0" err="1"/>
              <a:t>định</a:t>
            </a:r>
            <a:r>
              <a:rPr lang="en-US" dirty="0"/>
              <a:t> </a:t>
            </a:r>
            <a:r>
              <a:rPr lang="en-US" dirty="0" err="1"/>
              <a:t>bán</a:t>
            </a:r>
            <a:r>
              <a:rPr lang="en-US" dirty="0"/>
              <a:t> </a:t>
            </a:r>
            <a:r>
              <a:rPr lang="en-US" dirty="0" err="1"/>
              <a:t>lên</a:t>
            </a:r>
            <a:r>
              <a:rPr lang="en-US" dirty="0"/>
              <a:t> website.</a:t>
            </a:r>
            <a:endParaRPr lang="en-US" sz="1400" dirty="0"/>
          </a:p>
          <a:p>
            <a:pPr lvl="0"/>
            <a:r>
              <a:rPr lang="en-US" dirty="0" err="1"/>
              <a:t>Thông</a:t>
            </a:r>
            <a:r>
              <a:rPr lang="en-US" dirty="0"/>
              <a:t> tin </a:t>
            </a:r>
            <a:r>
              <a:rPr lang="en-US" dirty="0" err="1"/>
              <a:t>đăng</a:t>
            </a:r>
            <a:r>
              <a:rPr lang="en-US" dirty="0"/>
              <a:t> </a:t>
            </a:r>
            <a:r>
              <a:rPr lang="en-US" dirty="0" err="1"/>
              <a:t>sản</a:t>
            </a:r>
            <a:r>
              <a:rPr lang="en-US" dirty="0"/>
              <a:t> </a:t>
            </a:r>
            <a:r>
              <a:rPr lang="en-US" dirty="0" err="1"/>
              <a:t>phẩm</a:t>
            </a:r>
            <a:r>
              <a:rPr lang="en-US" dirty="0"/>
              <a:t> bao </a:t>
            </a:r>
            <a:r>
              <a:rPr lang="en-US" dirty="0" err="1"/>
              <a:t>gồm</a:t>
            </a:r>
            <a:r>
              <a:rPr lang="en-US" dirty="0"/>
              <a:t>:</a:t>
            </a:r>
            <a:endParaRPr lang="en-US" sz="1400" dirty="0"/>
          </a:p>
          <a:p>
            <a:pPr lvl="1"/>
            <a:r>
              <a:rPr lang="en-US" dirty="0" err="1"/>
              <a:t>Tên</a:t>
            </a:r>
            <a:r>
              <a:rPr lang="en-US" dirty="0"/>
              <a:t> </a:t>
            </a:r>
            <a:r>
              <a:rPr lang="en-US" dirty="0" err="1"/>
              <a:t>danh</a:t>
            </a:r>
            <a:r>
              <a:rPr lang="en-US" dirty="0"/>
              <a:t> </a:t>
            </a:r>
            <a:r>
              <a:rPr lang="en-US" dirty="0" err="1"/>
              <a:t>mục</a:t>
            </a:r>
            <a:r>
              <a:rPr lang="en-US" dirty="0"/>
              <a:t> </a:t>
            </a:r>
            <a:r>
              <a:rPr lang="en-US" dirty="0" err="1"/>
              <a:t>sản</a:t>
            </a:r>
            <a:r>
              <a:rPr lang="en-US" dirty="0"/>
              <a:t> </a:t>
            </a:r>
            <a:r>
              <a:rPr lang="en-US" dirty="0" err="1"/>
              <a:t>phẩm</a:t>
            </a:r>
            <a:endParaRPr lang="en-US" sz="1200" dirty="0"/>
          </a:p>
          <a:p>
            <a:pPr lvl="1"/>
            <a:r>
              <a:rPr lang="en-US" dirty="0" err="1"/>
              <a:t>Người</a:t>
            </a:r>
            <a:r>
              <a:rPr lang="en-US" dirty="0"/>
              <a:t> </a:t>
            </a:r>
            <a:r>
              <a:rPr lang="en-US" dirty="0" err="1"/>
              <a:t>đăng</a:t>
            </a:r>
            <a:endParaRPr lang="en-US" sz="1200" dirty="0"/>
          </a:p>
          <a:p>
            <a:pPr lvl="1"/>
            <a:r>
              <a:rPr lang="en-US" dirty="0" err="1"/>
              <a:t>Giá</a:t>
            </a:r>
            <a:r>
              <a:rPr lang="en-US" dirty="0"/>
              <a:t> </a:t>
            </a:r>
            <a:r>
              <a:rPr lang="en-US" dirty="0" err="1"/>
              <a:t>sản</a:t>
            </a:r>
            <a:r>
              <a:rPr lang="en-US" dirty="0"/>
              <a:t> </a:t>
            </a:r>
            <a:r>
              <a:rPr lang="en-US" dirty="0" err="1"/>
              <a:t>phẩm</a:t>
            </a:r>
            <a:endParaRPr lang="en-US" sz="1200" dirty="0"/>
          </a:p>
          <a:p>
            <a:pPr lvl="1"/>
            <a:r>
              <a:rPr lang="en-US" dirty="0" err="1"/>
              <a:t>Mô</a:t>
            </a:r>
            <a:r>
              <a:rPr lang="en-US" dirty="0"/>
              <a:t> </a:t>
            </a:r>
            <a:r>
              <a:rPr lang="en-US" dirty="0" err="1"/>
              <a:t>tả</a:t>
            </a:r>
            <a:endParaRPr lang="en-US" sz="1200" dirty="0"/>
          </a:p>
          <a:p>
            <a:pPr lvl="1"/>
            <a:r>
              <a:rPr lang="en-US" dirty="0"/>
              <a:t>File </a:t>
            </a:r>
            <a:r>
              <a:rPr lang="en-US" dirty="0" err="1"/>
              <a:t>đính</a:t>
            </a:r>
            <a:r>
              <a:rPr lang="en-US" dirty="0"/>
              <a:t> </a:t>
            </a:r>
            <a:r>
              <a:rPr lang="en-US" dirty="0" err="1"/>
              <a:t>kèm</a:t>
            </a:r>
            <a:endParaRPr lang="en-US" sz="1200" dirty="0"/>
          </a:p>
          <a:p>
            <a:endParaRPr lang="en-US" dirty="0"/>
          </a:p>
        </p:txBody>
      </p:sp>
    </p:spTree>
    <p:extLst>
      <p:ext uri="{BB962C8B-B14F-4D97-AF65-F5344CB8AC3E}">
        <p14:creationId xmlns:p14="http://schemas.microsoft.com/office/powerpoint/2010/main" val="384398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B069-AED9-417D-AE9B-760C74BA3E24}"/>
              </a:ext>
            </a:extLst>
          </p:cNvPr>
          <p:cNvSpPr>
            <a:spLocks noGrp="1"/>
          </p:cNvSpPr>
          <p:nvPr>
            <p:ph type="title"/>
          </p:nvPr>
        </p:nvSpPr>
        <p:spPr/>
        <p:txBody>
          <a:bodyPr/>
          <a:lstStyle/>
          <a:p>
            <a:r>
              <a:rPr lang="en-US" dirty="0"/>
              <a:t>2.4 </a:t>
            </a:r>
            <a:r>
              <a:rPr lang="en-US" dirty="0" err="1"/>
              <a:t>Xem</a:t>
            </a:r>
            <a:r>
              <a:rPr lang="en-US" dirty="0"/>
              <a:t> </a:t>
            </a:r>
            <a:r>
              <a:rPr lang="en-US" dirty="0" err="1"/>
              <a:t>thông</a:t>
            </a:r>
            <a:r>
              <a:rPr lang="en-US" dirty="0"/>
              <a:t> tin </a:t>
            </a:r>
            <a:r>
              <a:rPr lang="en-US" dirty="0" err="1"/>
              <a:t>sản</a:t>
            </a:r>
            <a:r>
              <a:rPr lang="en-US" dirty="0"/>
              <a:t> </a:t>
            </a:r>
            <a:r>
              <a:rPr lang="en-US" dirty="0" err="1"/>
              <a:t>phẩm</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p:txBody>
      </p:sp>
      <p:sp>
        <p:nvSpPr>
          <p:cNvPr id="3" name="Content Placeholder 2">
            <a:extLst>
              <a:ext uri="{FF2B5EF4-FFF2-40B4-BE49-F238E27FC236}">
                <a16:creationId xmlns:a16="http://schemas.microsoft.com/office/drawing/2014/main" id="{AD482BE1-E5C4-45B6-9D99-6F79B8C57AC1}"/>
              </a:ext>
            </a:extLst>
          </p:cNvPr>
          <p:cNvSpPr>
            <a:spLocks noGrp="1"/>
          </p:cNvSpPr>
          <p:nvPr>
            <p:ph idx="1"/>
          </p:nvPr>
        </p:nvSpPr>
        <p:spPr/>
        <p:txBody>
          <a:bodyPr/>
          <a:lstStyle/>
          <a:p>
            <a:pPr lvl="0"/>
            <a:r>
              <a:rPr lang="en-US" dirty="0" err="1"/>
              <a:t>Người</a:t>
            </a:r>
            <a:r>
              <a:rPr lang="en-US" dirty="0"/>
              <a:t> </a:t>
            </a:r>
            <a:r>
              <a:rPr lang="en-US" dirty="0" err="1"/>
              <a:t>dùng</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xem</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sản</a:t>
            </a:r>
            <a:r>
              <a:rPr lang="en-US" dirty="0"/>
              <a:t> </a:t>
            </a:r>
            <a:r>
              <a:rPr lang="en-US" dirty="0" err="1"/>
              <a:t>phẩm</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thông</a:t>
            </a:r>
            <a:r>
              <a:rPr lang="en-US" dirty="0"/>
              <a:t> tin </a:t>
            </a:r>
            <a:r>
              <a:rPr lang="en-US" dirty="0" err="1"/>
              <a:t>của</a:t>
            </a:r>
            <a:r>
              <a:rPr lang="en-US" dirty="0"/>
              <a:t> </a:t>
            </a:r>
            <a:r>
              <a:rPr lang="en-US" dirty="0" err="1"/>
              <a:t>sản</a:t>
            </a:r>
            <a:r>
              <a:rPr lang="en-US" dirty="0"/>
              <a:t> </a:t>
            </a:r>
            <a:r>
              <a:rPr lang="en-US" dirty="0" err="1"/>
              <a:t>phẩm</a:t>
            </a:r>
            <a:r>
              <a:rPr lang="en-US" dirty="0"/>
              <a:t> </a:t>
            </a:r>
            <a:r>
              <a:rPr lang="en-US" dirty="0" err="1"/>
              <a:t>mình</a:t>
            </a:r>
            <a:r>
              <a:rPr lang="en-US" dirty="0"/>
              <a:t> </a:t>
            </a:r>
            <a:r>
              <a:rPr lang="en-US" dirty="0" err="1"/>
              <a:t>đăng</a:t>
            </a:r>
            <a:r>
              <a:rPr lang="en-US" dirty="0"/>
              <a:t> </a:t>
            </a:r>
            <a:r>
              <a:rPr lang="en-US" dirty="0" err="1"/>
              <a:t>lên</a:t>
            </a:r>
            <a:r>
              <a:rPr lang="en-US" dirty="0"/>
              <a:t> website.</a:t>
            </a:r>
            <a:endParaRPr lang="en-US" sz="1400" dirty="0"/>
          </a:p>
          <a:p>
            <a:pPr lvl="0"/>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sản</a:t>
            </a:r>
            <a:r>
              <a:rPr lang="en-US" dirty="0"/>
              <a:t> </a:t>
            </a:r>
            <a:r>
              <a:rPr lang="en-US" dirty="0" err="1"/>
              <a:t>phẩm</a:t>
            </a:r>
            <a:r>
              <a:rPr lang="en-US" dirty="0"/>
              <a:t>:</a:t>
            </a:r>
            <a:endParaRPr lang="en-US" sz="1400" dirty="0"/>
          </a:p>
          <a:p>
            <a:pPr lvl="1"/>
            <a:r>
              <a:rPr lang="en-US" dirty="0" err="1"/>
              <a:t>Giá</a:t>
            </a:r>
            <a:endParaRPr lang="en-US" sz="1200" dirty="0"/>
          </a:p>
          <a:p>
            <a:pPr lvl="1"/>
            <a:r>
              <a:rPr lang="en-US" dirty="0" err="1"/>
              <a:t>Sản</a:t>
            </a:r>
            <a:r>
              <a:rPr lang="en-US" dirty="0"/>
              <a:t> </a:t>
            </a:r>
            <a:r>
              <a:rPr lang="en-US" dirty="0" err="1"/>
              <a:t>phẩm</a:t>
            </a:r>
            <a:endParaRPr lang="en-US" sz="1200" dirty="0"/>
          </a:p>
          <a:p>
            <a:pPr lvl="1"/>
            <a:r>
              <a:rPr lang="en-US" dirty="0" err="1"/>
              <a:t>Người</a:t>
            </a:r>
            <a:r>
              <a:rPr lang="en-US" dirty="0"/>
              <a:t> </a:t>
            </a:r>
            <a:r>
              <a:rPr lang="en-US" dirty="0" err="1"/>
              <a:t>đăng</a:t>
            </a:r>
            <a:r>
              <a:rPr lang="en-US" dirty="0"/>
              <a:t> </a:t>
            </a:r>
            <a:endParaRPr lang="en-US" sz="1200" dirty="0"/>
          </a:p>
          <a:p>
            <a:pPr lvl="1"/>
            <a:r>
              <a:rPr lang="en-US" dirty="0" err="1"/>
              <a:t>Liên</a:t>
            </a:r>
            <a:r>
              <a:rPr lang="en-US" dirty="0"/>
              <a:t> </a:t>
            </a:r>
            <a:r>
              <a:rPr lang="en-US" dirty="0" err="1"/>
              <a:t>lạc</a:t>
            </a:r>
            <a:endParaRPr lang="en-US" sz="1200" dirty="0"/>
          </a:p>
          <a:p>
            <a:endParaRPr lang="en-US" dirty="0"/>
          </a:p>
        </p:txBody>
      </p:sp>
    </p:spTree>
    <p:extLst>
      <p:ext uri="{BB962C8B-B14F-4D97-AF65-F5344CB8AC3E}">
        <p14:creationId xmlns:p14="http://schemas.microsoft.com/office/powerpoint/2010/main" val="14234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8C1B-C3C5-4923-A052-EBC509E8DC3F}"/>
              </a:ext>
            </a:extLst>
          </p:cNvPr>
          <p:cNvSpPr>
            <a:spLocks noGrp="1"/>
          </p:cNvSpPr>
          <p:nvPr>
            <p:ph type="title"/>
          </p:nvPr>
        </p:nvSpPr>
        <p:spPr/>
        <p:txBody>
          <a:bodyPr/>
          <a:lstStyle/>
          <a:p>
            <a:r>
              <a:rPr lang="en-US" dirty="0"/>
              <a:t>2.5 </a:t>
            </a:r>
            <a:r>
              <a:rPr lang="en-US" dirty="0" err="1"/>
              <a:t>Chức</a:t>
            </a:r>
            <a:r>
              <a:rPr lang="en-US" dirty="0"/>
              <a:t> </a:t>
            </a:r>
            <a:r>
              <a:rPr lang="en-US" dirty="0" err="1"/>
              <a:t>năng</a:t>
            </a:r>
            <a:r>
              <a:rPr lang="en-US" dirty="0"/>
              <a:t> </a:t>
            </a:r>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29CFC870-6AC1-4B8D-851F-EA2B4D16D239}"/>
              </a:ext>
            </a:extLst>
          </p:cNvPr>
          <p:cNvSpPr>
            <a:spLocks noGrp="1"/>
          </p:cNvSpPr>
          <p:nvPr>
            <p:ph idx="1"/>
          </p:nvPr>
        </p:nvSpPr>
        <p:spPr/>
        <p:txBody>
          <a:bodyPr/>
          <a:lstStyle/>
          <a:p>
            <a:r>
              <a:rPr lang="en-US" dirty="0" err="1"/>
              <a:t>Nhập</a:t>
            </a:r>
            <a:r>
              <a:rPr lang="en-US" dirty="0"/>
              <a:t> </a:t>
            </a:r>
            <a:r>
              <a:rPr lang="en-US" dirty="0" err="1"/>
              <a:t>thông</a:t>
            </a:r>
            <a:r>
              <a:rPr lang="en-US" dirty="0"/>
              <a:t> tin </a:t>
            </a:r>
            <a:r>
              <a:rPr lang="en-US" dirty="0" err="1"/>
              <a:t>tìm</a:t>
            </a:r>
            <a:r>
              <a:rPr lang="en-US" dirty="0"/>
              <a:t> </a:t>
            </a:r>
            <a:r>
              <a:rPr lang="en-US" dirty="0" err="1"/>
              <a:t>kiếm</a:t>
            </a:r>
            <a:r>
              <a:rPr lang="en-US" dirty="0"/>
              <a:t> </a:t>
            </a:r>
            <a:r>
              <a:rPr lang="en-US" dirty="0" err="1"/>
              <a:t>vào</a:t>
            </a:r>
            <a:r>
              <a:rPr lang="en-US" dirty="0"/>
              <a:t> ô </a:t>
            </a:r>
            <a:r>
              <a:rPr lang="en-US" dirty="0" err="1"/>
              <a:t>khóa</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hiển</a:t>
            </a:r>
            <a:r>
              <a:rPr lang="en-US" dirty="0"/>
              <a:t> </a:t>
            </a:r>
            <a:r>
              <a:rPr lang="en-US" dirty="0" err="1"/>
              <a:t>thị</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sản</a:t>
            </a:r>
            <a:r>
              <a:rPr lang="en-US" dirty="0"/>
              <a:t> </a:t>
            </a:r>
            <a:r>
              <a:rPr lang="en-US" dirty="0" err="1"/>
              <a:t>phẩm</a:t>
            </a:r>
            <a:r>
              <a:rPr lang="en-US" dirty="0"/>
              <a:t> </a:t>
            </a:r>
            <a:r>
              <a:rPr lang="en-US" dirty="0" err="1"/>
              <a:t>gần</a:t>
            </a:r>
            <a:r>
              <a:rPr lang="en-US" dirty="0"/>
              <a:t> </a:t>
            </a:r>
            <a:r>
              <a:rPr lang="en-US" dirty="0" err="1"/>
              <a:t>với</a:t>
            </a:r>
            <a:r>
              <a:rPr lang="en-US" dirty="0"/>
              <a:t> </a:t>
            </a:r>
            <a:r>
              <a:rPr lang="en-US" dirty="0" err="1"/>
              <a:t>thông</a:t>
            </a:r>
            <a:r>
              <a:rPr lang="en-US" dirty="0"/>
              <a:t> tin </a:t>
            </a:r>
            <a:r>
              <a:rPr lang="en-US" dirty="0" err="1"/>
              <a:t>tìm</a:t>
            </a:r>
            <a:r>
              <a:rPr lang="en-US" dirty="0"/>
              <a:t> </a:t>
            </a:r>
            <a:r>
              <a:rPr lang="en-US" dirty="0" err="1"/>
              <a:t>kiếm</a:t>
            </a:r>
            <a:r>
              <a:rPr lang="en-US" dirty="0"/>
              <a:t>.</a:t>
            </a:r>
          </a:p>
          <a:p>
            <a:endParaRPr lang="en-US" dirty="0"/>
          </a:p>
        </p:txBody>
      </p:sp>
    </p:spTree>
    <p:extLst>
      <p:ext uri="{BB962C8B-B14F-4D97-AF65-F5344CB8AC3E}">
        <p14:creationId xmlns:p14="http://schemas.microsoft.com/office/powerpoint/2010/main" val="416208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169E-3164-4B7D-82D2-90F4702B770C}"/>
              </a:ext>
            </a:extLst>
          </p:cNvPr>
          <p:cNvSpPr>
            <a:spLocks noGrp="1"/>
          </p:cNvSpPr>
          <p:nvPr>
            <p:ph type="title"/>
          </p:nvPr>
        </p:nvSpPr>
        <p:spPr/>
        <p:txBody>
          <a:bodyPr/>
          <a:lstStyle/>
          <a:p>
            <a:r>
              <a:rPr lang="en-US" dirty="0"/>
              <a:t>2.6 </a:t>
            </a:r>
            <a:r>
              <a:rPr lang="en-US" dirty="0" err="1"/>
              <a:t>Chức</a:t>
            </a:r>
            <a:r>
              <a:rPr lang="en-US" dirty="0"/>
              <a:t> </a:t>
            </a:r>
            <a:r>
              <a:rPr lang="en-US" dirty="0" err="1"/>
              <a:t>năng</a:t>
            </a:r>
            <a:r>
              <a:rPr lang="en-US" dirty="0"/>
              <a:t> </a:t>
            </a:r>
            <a:r>
              <a:rPr lang="en-US" dirty="0" err="1"/>
              <a:t>đăng</a:t>
            </a:r>
            <a:r>
              <a:rPr lang="en-US" dirty="0"/>
              <a:t> </a:t>
            </a:r>
            <a:r>
              <a:rPr lang="en-US" dirty="0" err="1"/>
              <a:t>xuất</a:t>
            </a:r>
            <a:br>
              <a:rPr lang="en-US" dirty="0"/>
            </a:br>
            <a:endParaRPr lang="en-US" dirty="0"/>
          </a:p>
        </p:txBody>
      </p:sp>
      <p:sp>
        <p:nvSpPr>
          <p:cNvPr id="3" name="Content Placeholder 2">
            <a:extLst>
              <a:ext uri="{FF2B5EF4-FFF2-40B4-BE49-F238E27FC236}">
                <a16:creationId xmlns:a16="http://schemas.microsoft.com/office/drawing/2014/main" id="{D41CFB7B-D087-41F2-B810-C42245E6370A}"/>
              </a:ext>
            </a:extLst>
          </p:cNvPr>
          <p:cNvSpPr>
            <a:spLocks noGrp="1"/>
          </p:cNvSpPr>
          <p:nvPr>
            <p:ph idx="1"/>
          </p:nvPr>
        </p:nvSpPr>
        <p:spPr/>
        <p:txBody>
          <a:bodyPr/>
          <a:lstStyle/>
          <a:p>
            <a:r>
              <a:rPr lang="en-US" dirty="0" err="1"/>
              <a:t>Nhấn</a:t>
            </a:r>
            <a:r>
              <a:rPr lang="en-US" dirty="0"/>
              <a:t> </a:t>
            </a:r>
            <a:r>
              <a:rPr lang="en-US" dirty="0" err="1"/>
              <a:t>vào</a:t>
            </a:r>
            <a:r>
              <a:rPr lang="en-US" dirty="0"/>
              <a:t> </a:t>
            </a:r>
            <a:r>
              <a:rPr lang="en-US" dirty="0" err="1"/>
              <a:t>nút</a:t>
            </a:r>
            <a:r>
              <a:rPr lang="en-US" dirty="0"/>
              <a:t> </a:t>
            </a:r>
            <a:r>
              <a:rPr lang="en-US" dirty="0" err="1"/>
              <a:t>đăng</a:t>
            </a:r>
            <a:r>
              <a:rPr lang="en-US" dirty="0"/>
              <a:t> </a:t>
            </a:r>
            <a:r>
              <a:rPr lang="en-US" dirty="0" err="1"/>
              <a:t>xuất</a:t>
            </a:r>
            <a:endParaRPr lang="en-US" dirty="0"/>
          </a:p>
          <a:p>
            <a:r>
              <a:rPr lang="en-US" dirty="0" err="1"/>
              <a:t>Đăng</a:t>
            </a:r>
            <a:r>
              <a:rPr lang="en-US" dirty="0"/>
              <a:t> </a:t>
            </a:r>
            <a:r>
              <a:rPr lang="en-US" dirty="0" err="1"/>
              <a:t>xuất</a:t>
            </a:r>
            <a:r>
              <a:rPr lang="en-US" dirty="0"/>
              <a:t> </a:t>
            </a:r>
            <a:r>
              <a:rPr lang="en-US" dirty="0" err="1"/>
              <a:t>tài</a:t>
            </a:r>
            <a:r>
              <a:rPr lang="en-US" dirty="0"/>
              <a:t> </a:t>
            </a:r>
            <a:r>
              <a:rPr lang="en-US" dirty="0" err="1"/>
              <a:t>khoản</a:t>
            </a:r>
            <a:r>
              <a:rPr lang="en-US" dirty="0"/>
              <a:t> </a:t>
            </a:r>
            <a:r>
              <a:rPr lang="en-US" dirty="0" err="1"/>
              <a:t>của</a:t>
            </a:r>
            <a:r>
              <a:rPr lang="en-US" dirty="0"/>
              <a:t> </a:t>
            </a:r>
            <a:r>
              <a:rPr lang="en-US" dirty="0" err="1"/>
              <a:t>người</a:t>
            </a:r>
            <a:r>
              <a:rPr lang="en-US" dirty="0"/>
              <a:t> </a:t>
            </a:r>
            <a:r>
              <a:rPr lang="en-US" dirty="0" err="1"/>
              <a:t>dùng</a:t>
            </a:r>
            <a:r>
              <a:rPr lang="en-US" dirty="0"/>
              <a:t> ra website.</a:t>
            </a:r>
          </a:p>
          <a:p>
            <a:endParaRPr lang="en-US" dirty="0"/>
          </a:p>
        </p:txBody>
      </p:sp>
    </p:spTree>
    <p:extLst>
      <p:ext uri="{BB962C8B-B14F-4D97-AF65-F5344CB8AC3E}">
        <p14:creationId xmlns:p14="http://schemas.microsoft.com/office/powerpoint/2010/main" val="133155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B52E-2E96-4AD0-B5AA-91C5B444294F}"/>
              </a:ext>
            </a:extLst>
          </p:cNvPr>
          <p:cNvSpPr>
            <a:spLocks noGrp="1"/>
          </p:cNvSpPr>
          <p:nvPr>
            <p:ph type="title"/>
          </p:nvPr>
        </p:nvSpPr>
        <p:spPr/>
        <p:txBody>
          <a:bodyPr/>
          <a:lstStyle/>
          <a:p>
            <a:r>
              <a:rPr lang="en-US" dirty="0"/>
              <a:t>III C</a:t>
            </a:r>
            <a:r>
              <a:rPr lang="vi-VN" dirty="0"/>
              <a:t>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BBCF9B7A-BD71-4EB8-BB62-6B17D58A69F5}"/>
              </a:ext>
            </a:extLst>
          </p:cNvPr>
          <p:cNvSpPr>
            <a:spLocks noGrp="1"/>
          </p:cNvSpPr>
          <p:nvPr>
            <p:ph idx="1"/>
          </p:nvPr>
        </p:nvSpPr>
        <p:spPr/>
        <p:txBody>
          <a:bodyPr/>
          <a:lstStyle/>
          <a:p>
            <a:pPr lvl="0"/>
            <a:r>
              <a:rPr lang="en-US" dirty="0" err="1"/>
              <a:t>Tb1_admin</a:t>
            </a:r>
            <a:endParaRPr lang="en-US" dirty="0"/>
          </a:p>
          <a:p>
            <a:pPr lvl="0"/>
            <a:r>
              <a:rPr lang="en-US" dirty="0" err="1"/>
              <a:t>Tb1_category</a:t>
            </a:r>
            <a:endParaRPr lang="en-US" dirty="0"/>
          </a:p>
          <a:p>
            <a:pPr lvl="0"/>
            <a:r>
              <a:rPr lang="en-US" dirty="0" err="1"/>
              <a:t>Tb1_user</a:t>
            </a:r>
            <a:endParaRPr lang="en-US" dirty="0"/>
          </a:p>
          <a:p>
            <a:pPr lvl="0"/>
            <a:r>
              <a:rPr lang="en-US" dirty="0" err="1"/>
              <a:t>Tb1_product</a:t>
            </a:r>
            <a:endParaRPr lang="en-US" dirty="0"/>
          </a:p>
          <a:p>
            <a:endParaRPr lang="en-US" dirty="0"/>
          </a:p>
        </p:txBody>
      </p:sp>
    </p:spTree>
    <p:extLst>
      <p:ext uri="{BB962C8B-B14F-4D97-AF65-F5344CB8AC3E}">
        <p14:creationId xmlns:p14="http://schemas.microsoft.com/office/powerpoint/2010/main" val="6968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81E1-C8E2-450B-AE96-C9B7D5D9DDF4}"/>
              </a:ext>
            </a:extLst>
          </p:cNvPr>
          <p:cNvSpPr>
            <a:spLocks noGrp="1"/>
          </p:cNvSpPr>
          <p:nvPr>
            <p:ph type="title"/>
          </p:nvPr>
        </p:nvSpPr>
        <p:spPr/>
        <p:txBody>
          <a:bodyPr/>
          <a:lstStyle/>
          <a:p>
            <a:r>
              <a:rPr lang="en-US" dirty="0"/>
              <a:t>III C</a:t>
            </a:r>
            <a:r>
              <a:rPr lang="vi-VN" dirty="0"/>
              <a:t>ơ</a:t>
            </a:r>
            <a:r>
              <a:rPr lang="en-US" dirty="0"/>
              <a:t> </a:t>
            </a:r>
            <a:r>
              <a:rPr lang="en-US" dirty="0" err="1"/>
              <a:t>sở</a:t>
            </a:r>
            <a:r>
              <a:rPr lang="en-US" dirty="0"/>
              <a:t> </a:t>
            </a:r>
            <a:r>
              <a:rPr lang="en-US" dirty="0" err="1"/>
              <a:t>dữ</a:t>
            </a:r>
            <a:r>
              <a:rPr lang="en-US" dirty="0"/>
              <a:t> </a:t>
            </a:r>
            <a:r>
              <a:rPr lang="en-US" dirty="0" err="1"/>
              <a:t>liệu</a:t>
            </a:r>
            <a:endParaRPr lang="en-US" dirty="0"/>
          </a:p>
        </p:txBody>
      </p:sp>
      <p:pic>
        <p:nvPicPr>
          <p:cNvPr id="4" name="Content Placeholder 3">
            <a:extLst>
              <a:ext uri="{FF2B5EF4-FFF2-40B4-BE49-F238E27FC236}">
                <a16:creationId xmlns:a16="http://schemas.microsoft.com/office/drawing/2014/main" id="{A3020E82-521D-419B-B440-3F564289C13F}"/>
              </a:ext>
            </a:extLst>
          </p:cNvPr>
          <p:cNvPicPr>
            <a:picLocks noGrp="1"/>
          </p:cNvPicPr>
          <p:nvPr>
            <p:ph idx="1"/>
          </p:nvPr>
        </p:nvPicPr>
        <p:blipFill>
          <a:blip r:embed="rId2"/>
          <a:stretch>
            <a:fillRect/>
          </a:stretch>
        </p:blipFill>
        <p:spPr>
          <a:xfrm>
            <a:off x="3906176" y="2228059"/>
            <a:ext cx="6365288" cy="3589331"/>
          </a:xfrm>
          <a:prstGeom prst="rect">
            <a:avLst/>
          </a:prstGeom>
        </p:spPr>
      </p:pic>
    </p:spTree>
    <p:extLst>
      <p:ext uri="{BB962C8B-B14F-4D97-AF65-F5344CB8AC3E}">
        <p14:creationId xmlns:p14="http://schemas.microsoft.com/office/powerpoint/2010/main" val="199999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4F3A-8B42-423B-B640-A0BFB7A5C2BE}"/>
              </a:ext>
            </a:extLst>
          </p:cNvPr>
          <p:cNvSpPr>
            <a:spLocks noGrp="1"/>
          </p:cNvSpPr>
          <p:nvPr>
            <p:ph type="title"/>
          </p:nvPr>
        </p:nvSpPr>
        <p:spPr/>
        <p:txBody>
          <a:bodyPr/>
          <a:lstStyle/>
          <a:p>
            <a:r>
              <a:rPr lang="en-US" dirty="0"/>
              <a:t>IV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F889E7E0-E8AA-417C-A055-EC8A1B93E1C5}"/>
              </a:ext>
            </a:extLst>
          </p:cNvPr>
          <p:cNvSpPr>
            <a:spLocks noGrp="1"/>
          </p:cNvSpPr>
          <p:nvPr>
            <p:ph idx="1"/>
          </p:nvPr>
        </p:nvSpPr>
        <p:spPr/>
        <p:txBody>
          <a:bodyPr>
            <a:normAutofit/>
          </a:bodyPr>
          <a:lstStyle/>
          <a:p>
            <a:r>
              <a:rPr lang="en-US" dirty="0">
                <a:latin typeface="Century Gothic (Body)"/>
              </a:rPr>
              <a:t>Website </a:t>
            </a:r>
            <a:r>
              <a:rPr lang="en-US" dirty="0" err="1">
                <a:latin typeface="Century Gothic (Body)"/>
              </a:rPr>
              <a:t>đáp</a:t>
            </a:r>
            <a:r>
              <a:rPr lang="en-US" dirty="0">
                <a:latin typeface="Century Gothic (Body)"/>
              </a:rPr>
              <a:t> </a:t>
            </a:r>
            <a:r>
              <a:rPr lang="en-US" dirty="0" err="1">
                <a:latin typeface="Century Gothic (Body)"/>
              </a:rPr>
              <a:t>ứng</a:t>
            </a:r>
            <a:r>
              <a:rPr lang="en-US" dirty="0">
                <a:latin typeface="Century Gothic (Body)"/>
              </a:rPr>
              <a:t> </a:t>
            </a:r>
            <a:r>
              <a:rPr lang="en-US" dirty="0" err="1">
                <a:latin typeface="Century Gothic (Body)"/>
              </a:rPr>
              <a:t>nhu</a:t>
            </a:r>
            <a:r>
              <a:rPr lang="en-US" dirty="0">
                <a:latin typeface="Century Gothic (Body)"/>
              </a:rPr>
              <a:t> </a:t>
            </a:r>
            <a:r>
              <a:rPr lang="en-US" dirty="0" err="1">
                <a:latin typeface="Century Gothic (Body)"/>
              </a:rPr>
              <a:t>cầu</a:t>
            </a:r>
            <a:r>
              <a:rPr lang="en-US" dirty="0">
                <a:latin typeface="Century Gothic (Body)"/>
              </a:rPr>
              <a:t> </a:t>
            </a:r>
            <a:r>
              <a:rPr lang="en-US" dirty="0" err="1">
                <a:latin typeface="Century Gothic (Body)"/>
              </a:rPr>
              <a:t>kinh</a:t>
            </a:r>
            <a:r>
              <a:rPr lang="en-US" dirty="0">
                <a:latin typeface="Century Gothic (Body)"/>
              </a:rPr>
              <a:t> </a:t>
            </a:r>
            <a:r>
              <a:rPr lang="en-US" dirty="0" err="1">
                <a:latin typeface="Century Gothic (Body)"/>
              </a:rPr>
              <a:t>doanh,quảng</a:t>
            </a:r>
            <a:r>
              <a:rPr lang="en-US" dirty="0">
                <a:latin typeface="Century Gothic (Body)"/>
              </a:rPr>
              <a:t> </a:t>
            </a:r>
            <a:r>
              <a:rPr lang="en-US" dirty="0" err="1">
                <a:latin typeface="Century Gothic (Body)"/>
              </a:rPr>
              <a:t>bá</a:t>
            </a:r>
            <a:r>
              <a:rPr lang="en-US" dirty="0">
                <a:latin typeface="Century Gothic (Body)"/>
              </a:rPr>
              <a:t> </a:t>
            </a:r>
            <a:r>
              <a:rPr lang="en-US" dirty="0" err="1">
                <a:latin typeface="Century Gothic (Body)"/>
              </a:rPr>
              <a:t>sản</a:t>
            </a:r>
            <a:r>
              <a:rPr lang="en-US" dirty="0">
                <a:latin typeface="Century Gothic (Body)"/>
              </a:rPr>
              <a:t> </a:t>
            </a:r>
            <a:r>
              <a:rPr lang="en-US" dirty="0" err="1">
                <a:latin typeface="Century Gothic (Body)"/>
              </a:rPr>
              <a:t>phẩm</a:t>
            </a:r>
            <a:r>
              <a:rPr lang="en-US" dirty="0">
                <a:latin typeface="Century Gothic (Body)"/>
              </a:rPr>
              <a:t> </a:t>
            </a:r>
            <a:r>
              <a:rPr lang="en-US" dirty="0" err="1">
                <a:latin typeface="Century Gothic (Body)"/>
              </a:rPr>
              <a:t>của</a:t>
            </a:r>
            <a:r>
              <a:rPr lang="en-US" dirty="0">
                <a:latin typeface="Century Gothic (Body)"/>
              </a:rPr>
              <a:t> </a:t>
            </a:r>
            <a:r>
              <a:rPr lang="en-US" dirty="0" err="1">
                <a:latin typeface="Century Gothic (Body)"/>
              </a:rPr>
              <a:t>nhiều</a:t>
            </a:r>
            <a:r>
              <a:rPr lang="en-US" dirty="0">
                <a:latin typeface="Century Gothic (Body)"/>
              </a:rPr>
              <a:t> ng</a:t>
            </a:r>
            <a:r>
              <a:rPr lang="vi-VN" dirty="0">
                <a:latin typeface="Century Gothic (Body)"/>
              </a:rPr>
              <a:t>ư</a:t>
            </a:r>
            <a:r>
              <a:rPr lang="en-US" dirty="0" err="1">
                <a:latin typeface="Century Gothic (Body)"/>
              </a:rPr>
              <a:t>ời</a:t>
            </a:r>
            <a:r>
              <a:rPr lang="en-US" dirty="0">
                <a:latin typeface="Century Gothic (Body)"/>
              </a:rPr>
              <a:t> </a:t>
            </a:r>
            <a:r>
              <a:rPr lang="en-US" dirty="0" err="1">
                <a:latin typeface="Century Gothic (Body)"/>
              </a:rPr>
              <a:t>dùng</a:t>
            </a:r>
            <a:r>
              <a:rPr lang="en-US" dirty="0">
                <a:latin typeface="Century Gothic (Body)"/>
              </a:rPr>
              <a:t> </a:t>
            </a:r>
            <a:r>
              <a:rPr lang="en-US" dirty="0" err="1">
                <a:latin typeface="Century Gothic (Body)"/>
              </a:rPr>
              <a:t>hiện</a:t>
            </a:r>
            <a:r>
              <a:rPr lang="en-US" dirty="0">
                <a:latin typeface="Century Gothic (Body)"/>
              </a:rPr>
              <a:t> nay.</a:t>
            </a:r>
          </a:p>
          <a:p>
            <a:r>
              <a:rPr lang="vi-VN" dirty="0">
                <a:latin typeface="Century Gothic (Body)"/>
              </a:rPr>
              <a:t>Website góp phần giúp cho các doanh nghiệp bắt kịp xu hướng chung của thị trường cũng như nắm được những thông tin về thị hiếu của khách hàng một cách chính xác và nhanh nhất.</a:t>
            </a:r>
          </a:p>
          <a:p>
            <a:r>
              <a:rPr lang="vi-VN" dirty="0">
                <a:latin typeface="Century Gothic (Body)"/>
              </a:rPr>
              <a:t>Là nơi tiếp thị nhanh nhất những sản phẩm, dịch vụ chiến lược của </a:t>
            </a:r>
            <a:r>
              <a:rPr lang="en-US" dirty="0" err="1">
                <a:latin typeface="Century Gothic (Body)"/>
              </a:rPr>
              <a:t>các</a:t>
            </a:r>
            <a:r>
              <a:rPr lang="en-US" dirty="0">
                <a:latin typeface="Century Gothic (Body)"/>
              </a:rPr>
              <a:t> </a:t>
            </a:r>
            <a:r>
              <a:rPr lang="vi-VN" dirty="0">
                <a:latin typeface="Century Gothic (Body)"/>
              </a:rPr>
              <a:t>công ty trên mạng toàn cầu. Giúp sản phẩm của </a:t>
            </a:r>
            <a:r>
              <a:rPr lang="en-US" dirty="0">
                <a:latin typeface="Century Gothic (Body)"/>
              </a:rPr>
              <a:t>ng</a:t>
            </a:r>
            <a:r>
              <a:rPr lang="vi-VN" dirty="0">
                <a:latin typeface="Century Gothic (Body)"/>
              </a:rPr>
              <a:t>ư</a:t>
            </a:r>
            <a:r>
              <a:rPr lang="en-US" dirty="0" err="1">
                <a:latin typeface="Century Gothic (Body)"/>
              </a:rPr>
              <a:t>ời</a:t>
            </a:r>
            <a:r>
              <a:rPr lang="en-US" dirty="0">
                <a:latin typeface="Century Gothic (Body)"/>
              </a:rPr>
              <a:t> </a:t>
            </a:r>
            <a:r>
              <a:rPr lang="en-US" dirty="0" err="1">
                <a:latin typeface="Century Gothic (Body)"/>
              </a:rPr>
              <a:t>dùng</a:t>
            </a:r>
            <a:r>
              <a:rPr lang="en-US" dirty="0">
                <a:latin typeface="Century Gothic (Body)"/>
              </a:rPr>
              <a:t> </a:t>
            </a:r>
            <a:r>
              <a:rPr lang="en-US" dirty="0" err="1">
                <a:latin typeface="Century Gothic (Body)"/>
              </a:rPr>
              <a:t>trên</a:t>
            </a:r>
            <a:r>
              <a:rPr lang="en-US" dirty="0">
                <a:latin typeface="Century Gothic (Body)"/>
              </a:rPr>
              <a:t> web </a:t>
            </a:r>
            <a:r>
              <a:rPr lang="vi-VN" dirty="0">
                <a:latin typeface="Century Gothic (Body)"/>
              </a:rPr>
              <a:t>luôn được nổi bật và được nhiều người biết đến.</a:t>
            </a:r>
          </a:p>
          <a:p>
            <a:endParaRPr lang="vi-VN" dirty="0"/>
          </a:p>
        </p:txBody>
      </p:sp>
    </p:spTree>
    <p:extLst>
      <p:ext uri="{BB962C8B-B14F-4D97-AF65-F5344CB8AC3E}">
        <p14:creationId xmlns:p14="http://schemas.microsoft.com/office/powerpoint/2010/main" val="167114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2095-F96F-4538-A4F5-B9FC872094EA}"/>
              </a:ext>
            </a:extLst>
          </p:cNvPr>
          <p:cNvSpPr>
            <a:spLocks noGrp="1"/>
          </p:cNvSpPr>
          <p:nvPr>
            <p:ph type="title"/>
          </p:nvPr>
        </p:nvSpPr>
        <p:spPr/>
        <p:txBody>
          <a:bodyPr/>
          <a:lstStyle/>
          <a:p>
            <a:r>
              <a:rPr lang="en-US" dirty="0" err="1"/>
              <a:t>I.Giới</a:t>
            </a:r>
            <a:r>
              <a:rPr lang="en-US" dirty="0"/>
              <a:t> </a:t>
            </a:r>
            <a:r>
              <a:rPr lang="en-US" dirty="0" err="1"/>
              <a:t>thiệu</a:t>
            </a:r>
            <a:r>
              <a:rPr lang="en-US" dirty="0"/>
              <a:t> website</a:t>
            </a:r>
          </a:p>
        </p:txBody>
      </p:sp>
      <p:sp>
        <p:nvSpPr>
          <p:cNvPr id="3" name="Content Placeholder 2">
            <a:extLst>
              <a:ext uri="{FF2B5EF4-FFF2-40B4-BE49-F238E27FC236}">
                <a16:creationId xmlns:a16="http://schemas.microsoft.com/office/drawing/2014/main" id="{5700A694-1EDA-41EE-BBE2-15FED08C5B81}"/>
              </a:ext>
            </a:extLst>
          </p:cNvPr>
          <p:cNvSpPr>
            <a:spLocks noGrp="1"/>
          </p:cNvSpPr>
          <p:nvPr>
            <p:ph idx="1"/>
          </p:nvPr>
        </p:nvSpPr>
        <p:spPr/>
        <p:txBody>
          <a:bodyPr/>
          <a:lstStyle/>
          <a:p>
            <a:r>
              <a:rPr lang="en-US" dirty="0" err="1"/>
              <a:t>Ngày</a:t>
            </a:r>
            <a:r>
              <a:rPr lang="en-US" dirty="0"/>
              <a:t> nay website </a:t>
            </a:r>
            <a:r>
              <a:rPr lang="en-US" dirty="0" err="1"/>
              <a:t>đóng</a:t>
            </a:r>
            <a:r>
              <a:rPr lang="en-US" dirty="0"/>
              <a:t> </a:t>
            </a:r>
            <a:r>
              <a:rPr lang="en-US" dirty="0" err="1"/>
              <a:t>vai</a:t>
            </a:r>
            <a:r>
              <a:rPr lang="en-US" dirty="0"/>
              <a:t> </a:t>
            </a:r>
            <a:r>
              <a:rPr lang="en-US" dirty="0" err="1"/>
              <a:t>trò</a:t>
            </a:r>
            <a:r>
              <a:rPr lang="en-US" dirty="0"/>
              <a:t> </a:t>
            </a:r>
            <a:r>
              <a:rPr lang="en-US" dirty="0" err="1"/>
              <a:t>kênh</a:t>
            </a:r>
            <a:r>
              <a:rPr lang="en-US" dirty="0"/>
              <a:t> </a:t>
            </a:r>
            <a:r>
              <a:rPr lang="en-US" dirty="0" err="1"/>
              <a:t>truyền</a:t>
            </a:r>
            <a:r>
              <a:rPr lang="en-US" dirty="0"/>
              <a:t> </a:t>
            </a:r>
            <a:r>
              <a:rPr lang="en-US" dirty="0" err="1"/>
              <a:t>thông</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kinh</a:t>
            </a:r>
            <a:r>
              <a:rPr lang="en-US" dirty="0"/>
              <a:t> </a:t>
            </a:r>
            <a:r>
              <a:rPr lang="en-US" dirty="0" err="1"/>
              <a:t>doanh</a:t>
            </a:r>
            <a:r>
              <a:rPr lang="en-US" dirty="0"/>
              <a:t> </a:t>
            </a:r>
            <a:r>
              <a:rPr lang="en-US" dirty="0" err="1"/>
              <a:t>hàng</a:t>
            </a:r>
            <a:r>
              <a:rPr lang="en-US" dirty="0"/>
              <a:t> </a:t>
            </a:r>
            <a:r>
              <a:rPr lang="en-US" dirty="0" err="1"/>
              <a:t>đầu</a:t>
            </a:r>
            <a:r>
              <a:rPr lang="en-US" dirty="0"/>
              <a:t> </a:t>
            </a:r>
            <a:r>
              <a:rPr lang="en-US" dirty="0" err="1"/>
              <a:t>cho</a:t>
            </a:r>
            <a:r>
              <a:rPr lang="en-US" dirty="0"/>
              <a:t> </a:t>
            </a:r>
            <a:r>
              <a:rPr lang="en-US" dirty="0" err="1"/>
              <a:t>mỗi</a:t>
            </a:r>
            <a:r>
              <a:rPr lang="en-US" dirty="0"/>
              <a:t> </a:t>
            </a:r>
            <a:r>
              <a:rPr lang="en-US" dirty="0" err="1"/>
              <a:t>doanh</a:t>
            </a:r>
            <a:r>
              <a:rPr lang="en-US" dirty="0"/>
              <a:t> </a:t>
            </a:r>
            <a:r>
              <a:rPr lang="en-US" dirty="0" err="1"/>
              <a:t>nghiệp</a:t>
            </a:r>
            <a:r>
              <a:rPr lang="en-US" dirty="0"/>
              <a:t> </a:t>
            </a:r>
            <a:r>
              <a:rPr lang="en-US" dirty="0" err="1"/>
              <a:t>khi</a:t>
            </a:r>
            <a:r>
              <a:rPr lang="en-US" dirty="0"/>
              <a:t> </a:t>
            </a:r>
            <a:r>
              <a:rPr lang="en-US" dirty="0" err="1"/>
              <a:t>bắt</a:t>
            </a:r>
            <a:r>
              <a:rPr lang="en-US" dirty="0"/>
              <a:t> </a:t>
            </a:r>
            <a:r>
              <a:rPr lang="en-US" dirty="0" err="1"/>
              <a:t>đầu</a:t>
            </a:r>
            <a:r>
              <a:rPr lang="en-US" dirty="0"/>
              <a:t> </a:t>
            </a:r>
            <a:r>
              <a:rPr lang="en-US" dirty="0" err="1"/>
              <a:t>kế</a:t>
            </a:r>
            <a:r>
              <a:rPr lang="en-US" dirty="0"/>
              <a:t> </a:t>
            </a:r>
            <a:r>
              <a:rPr lang="en-US" dirty="0" err="1"/>
              <a:t>hoạch</a:t>
            </a:r>
            <a:r>
              <a:rPr lang="en-US" dirty="0"/>
              <a:t> Internet marketing.</a:t>
            </a:r>
          </a:p>
          <a:p>
            <a:r>
              <a:rPr lang="en-US" dirty="0"/>
              <a:t>=&gt;</a:t>
            </a:r>
            <a:r>
              <a:rPr lang="en-US" dirty="0" err="1"/>
              <a:t>Mang</a:t>
            </a:r>
            <a:r>
              <a:rPr lang="en-US" dirty="0"/>
              <a:t> </a:t>
            </a:r>
            <a:r>
              <a:rPr lang="en-US" dirty="0" err="1"/>
              <a:t>lại</a:t>
            </a:r>
            <a:r>
              <a:rPr lang="en-US" dirty="0"/>
              <a:t> </a:t>
            </a:r>
            <a:r>
              <a:rPr lang="en-US" dirty="0" err="1"/>
              <a:t>nhiều</a:t>
            </a:r>
            <a:r>
              <a:rPr lang="en-US" dirty="0"/>
              <a:t> </a:t>
            </a:r>
            <a:r>
              <a:rPr lang="en-US" dirty="0" err="1"/>
              <a:t>lợi</a:t>
            </a:r>
            <a:r>
              <a:rPr lang="en-US" dirty="0"/>
              <a:t> </a:t>
            </a:r>
            <a:r>
              <a:rPr lang="en-US" dirty="0" err="1"/>
              <a:t>ích</a:t>
            </a:r>
            <a:r>
              <a:rPr lang="en-US" dirty="0"/>
              <a:t>.</a:t>
            </a:r>
          </a:p>
          <a:p>
            <a:r>
              <a:rPr lang="en-US" dirty="0" err="1"/>
              <a:t>Mục</a:t>
            </a:r>
            <a:r>
              <a:rPr lang="en-US" dirty="0"/>
              <a:t> </a:t>
            </a:r>
            <a:r>
              <a:rPr lang="en-US" dirty="0" err="1"/>
              <a:t>đích</a:t>
            </a:r>
            <a:r>
              <a:rPr lang="en-US" dirty="0"/>
              <a:t> </a:t>
            </a:r>
            <a:r>
              <a:rPr lang="en-US" dirty="0" err="1"/>
              <a:t>là</a:t>
            </a:r>
            <a:r>
              <a:rPr lang="en-US" dirty="0"/>
              <a:t> </a:t>
            </a:r>
            <a:r>
              <a:rPr lang="en-US" dirty="0" err="1"/>
              <a:t>cho</a:t>
            </a:r>
            <a:r>
              <a:rPr lang="en-US" dirty="0"/>
              <a:t> </a:t>
            </a:r>
            <a:r>
              <a:rPr lang="en-US" dirty="0" err="1"/>
              <a:t>phép</a:t>
            </a:r>
            <a:r>
              <a:rPr lang="en-US" dirty="0"/>
              <a:t> </a:t>
            </a:r>
            <a:r>
              <a:rPr lang="en-US" dirty="0" err="1"/>
              <a:t>những</a:t>
            </a:r>
            <a:r>
              <a:rPr lang="en-US" dirty="0"/>
              <a:t> </a:t>
            </a:r>
            <a:r>
              <a:rPr lang="en-US" dirty="0" err="1"/>
              <a:t>người</a:t>
            </a:r>
            <a:r>
              <a:rPr lang="en-US" dirty="0"/>
              <a:t> </a:t>
            </a:r>
            <a:r>
              <a:rPr lang="en-US" dirty="0" err="1"/>
              <a:t>có</a:t>
            </a:r>
            <a:r>
              <a:rPr lang="en-US" dirty="0"/>
              <a:t> </a:t>
            </a:r>
            <a:r>
              <a:rPr lang="en-US" dirty="0" err="1"/>
              <a:t>nhu</a:t>
            </a:r>
            <a:r>
              <a:rPr lang="en-US" dirty="0"/>
              <a:t> </a:t>
            </a:r>
            <a:r>
              <a:rPr lang="en-US" dirty="0" err="1"/>
              <a:t>cầu</a:t>
            </a:r>
            <a:r>
              <a:rPr lang="en-US" dirty="0"/>
              <a:t> </a:t>
            </a:r>
            <a:r>
              <a:rPr lang="en-US" dirty="0" err="1"/>
              <a:t>kinh</a:t>
            </a:r>
            <a:r>
              <a:rPr lang="en-US" dirty="0"/>
              <a:t> </a:t>
            </a:r>
            <a:r>
              <a:rPr lang="en-US" dirty="0" err="1"/>
              <a:t>doanh</a:t>
            </a:r>
            <a:r>
              <a:rPr lang="en-US" dirty="0"/>
              <a:t> </a:t>
            </a:r>
            <a:r>
              <a:rPr lang="en-US" dirty="0" err="1"/>
              <a:t>thông</a:t>
            </a:r>
            <a:r>
              <a:rPr lang="en-US" dirty="0"/>
              <a:t> qua </a:t>
            </a:r>
            <a:r>
              <a:rPr lang="en-US" dirty="0" err="1"/>
              <a:t>trang</a:t>
            </a:r>
            <a:r>
              <a:rPr lang="en-US" dirty="0"/>
              <a:t> </a:t>
            </a:r>
            <a:r>
              <a:rPr lang="en-US" dirty="0" err="1"/>
              <a:t>để</a:t>
            </a:r>
            <a:r>
              <a:rPr lang="en-US" dirty="0"/>
              <a:t> </a:t>
            </a:r>
            <a:r>
              <a:rPr lang="en-US" dirty="0" err="1"/>
              <a:t>quảng</a:t>
            </a:r>
            <a:r>
              <a:rPr lang="en-US" dirty="0"/>
              <a:t> </a:t>
            </a:r>
            <a:r>
              <a:rPr lang="en-US" dirty="0" err="1"/>
              <a:t>bá</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mình</a:t>
            </a:r>
            <a:r>
              <a:rPr lang="en-US" dirty="0"/>
              <a:t>. </a:t>
            </a:r>
            <a:r>
              <a:rPr lang="en-US" dirty="0" err="1"/>
              <a:t>Những</a:t>
            </a:r>
            <a:r>
              <a:rPr lang="en-US" dirty="0"/>
              <a:t> </a:t>
            </a:r>
            <a:r>
              <a:rPr lang="en-US" dirty="0" err="1"/>
              <a:t>khách</a:t>
            </a:r>
            <a:r>
              <a:rPr lang="en-US" dirty="0"/>
              <a:t> </a:t>
            </a:r>
            <a:r>
              <a:rPr lang="en-US" dirty="0" err="1"/>
              <a:t>hàng</a:t>
            </a:r>
            <a:r>
              <a:rPr lang="en-US" dirty="0"/>
              <a:t> </a:t>
            </a:r>
            <a:r>
              <a:rPr lang="en-US" dirty="0" err="1"/>
              <a:t>có</a:t>
            </a:r>
            <a:r>
              <a:rPr lang="en-US" dirty="0"/>
              <a:t> </a:t>
            </a:r>
            <a:r>
              <a:rPr lang="en-US" dirty="0" err="1"/>
              <a:t>nhu</a:t>
            </a:r>
            <a:r>
              <a:rPr lang="en-US" dirty="0"/>
              <a:t> </a:t>
            </a:r>
            <a:r>
              <a:rPr lang="en-US" dirty="0" err="1"/>
              <a:t>cầu</a:t>
            </a:r>
            <a:r>
              <a:rPr lang="en-US" dirty="0"/>
              <a:t> </a:t>
            </a:r>
            <a:r>
              <a:rPr lang="en-US" dirty="0" err="1"/>
              <a:t>mua</a:t>
            </a:r>
            <a:r>
              <a:rPr lang="en-US" dirty="0"/>
              <a:t> </a:t>
            </a:r>
            <a:r>
              <a:rPr lang="en-US" dirty="0" err="1"/>
              <a:t>sẽ</a:t>
            </a:r>
            <a:r>
              <a:rPr lang="en-US" dirty="0"/>
              <a:t> </a:t>
            </a:r>
            <a:r>
              <a:rPr lang="en-US" dirty="0" err="1"/>
              <a:t>thông</a:t>
            </a:r>
            <a:r>
              <a:rPr lang="en-US" dirty="0"/>
              <a:t> qua </a:t>
            </a:r>
            <a:r>
              <a:rPr lang="en-US" dirty="0" err="1"/>
              <a:t>trang</a:t>
            </a:r>
            <a:r>
              <a:rPr lang="en-US" dirty="0"/>
              <a:t> </a:t>
            </a:r>
            <a:r>
              <a:rPr lang="en-US" dirty="0" err="1"/>
              <a:t>tìm</a:t>
            </a:r>
            <a:r>
              <a:rPr lang="en-US" dirty="0"/>
              <a:t> </a:t>
            </a:r>
            <a:r>
              <a:rPr lang="en-US" dirty="0" err="1"/>
              <a:t>kiếm</a:t>
            </a:r>
            <a:r>
              <a:rPr lang="en-US" dirty="0"/>
              <a:t> </a:t>
            </a:r>
            <a:r>
              <a:rPr lang="en-US" dirty="0" err="1"/>
              <a:t>sản</a:t>
            </a:r>
            <a:r>
              <a:rPr lang="en-US" dirty="0"/>
              <a:t> </a:t>
            </a:r>
            <a:r>
              <a:rPr lang="en-US" dirty="0" err="1"/>
              <a:t>phẩm</a:t>
            </a:r>
            <a:r>
              <a:rPr lang="en-US" dirty="0"/>
              <a:t> </a:t>
            </a:r>
            <a:r>
              <a:rPr lang="en-US" dirty="0" err="1"/>
              <a:t>mình</a:t>
            </a:r>
            <a:r>
              <a:rPr lang="en-US" dirty="0"/>
              <a:t> </a:t>
            </a:r>
            <a:r>
              <a:rPr lang="en-US" dirty="0" err="1"/>
              <a:t>muốn</a:t>
            </a:r>
            <a:r>
              <a:rPr lang="en-US" dirty="0"/>
              <a:t> </a:t>
            </a:r>
            <a:r>
              <a:rPr lang="en-US" dirty="0" err="1"/>
              <a:t>và</a:t>
            </a:r>
            <a:r>
              <a:rPr lang="en-US" dirty="0"/>
              <a:t> </a:t>
            </a:r>
            <a:r>
              <a:rPr lang="en-US" dirty="0" err="1"/>
              <a:t>liên</a:t>
            </a:r>
            <a:r>
              <a:rPr lang="en-US" dirty="0"/>
              <a:t> </a:t>
            </a:r>
            <a:r>
              <a:rPr lang="en-US" dirty="0" err="1"/>
              <a:t>hệ</a:t>
            </a:r>
            <a:r>
              <a:rPr lang="en-US" dirty="0"/>
              <a:t> </a:t>
            </a:r>
            <a:r>
              <a:rPr lang="en-US" dirty="0" err="1"/>
              <a:t>đến</a:t>
            </a:r>
            <a:r>
              <a:rPr lang="en-US" dirty="0"/>
              <a:t> </a:t>
            </a:r>
            <a:r>
              <a:rPr lang="en-US" dirty="0" err="1"/>
              <a:t>người</a:t>
            </a:r>
            <a:r>
              <a:rPr lang="en-US" dirty="0"/>
              <a:t> </a:t>
            </a:r>
            <a:r>
              <a:rPr lang="en-US" dirty="0" err="1"/>
              <a:t>đăng</a:t>
            </a:r>
            <a:r>
              <a:rPr lang="en-US" dirty="0"/>
              <a:t> </a:t>
            </a:r>
            <a:r>
              <a:rPr lang="en-US" dirty="0" err="1"/>
              <a:t>bán</a:t>
            </a:r>
            <a:r>
              <a:rPr lang="en-US" dirty="0"/>
              <a:t>. </a:t>
            </a:r>
          </a:p>
          <a:p>
            <a:r>
              <a:rPr lang="en-US" dirty="0"/>
              <a:t>Website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MVC</a:t>
            </a:r>
            <a:r>
              <a:rPr lang="en-US" dirty="0"/>
              <a:t> </a:t>
            </a:r>
            <a:r>
              <a:rPr lang="en-US" dirty="0" err="1"/>
              <a:t>làm</a:t>
            </a:r>
            <a:r>
              <a:rPr lang="en-US" dirty="0"/>
              <a:t> </a:t>
            </a:r>
            <a:r>
              <a:rPr lang="en-US" dirty="0" err="1"/>
              <a:t>nền</a:t>
            </a:r>
            <a:r>
              <a:rPr lang="en-US" dirty="0"/>
              <a:t> </a:t>
            </a:r>
            <a:r>
              <a:rPr lang="en-US" dirty="0" err="1"/>
              <a:t>tảng</a:t>
            </a:r>
            <a:r>
              <a:rPr lang="en-US" dirty="0"/>
              <a:t> </a:t>
            </a:r>
            <a:r>
              <a:rPr lang="en-US" dirty="0" err="1"/>
              <a:t>chính</a:t>
            </a:r>
            <a:r>
              <a:rPr lang="en-US" dirty="0"/>
              <a:t> </a:t>
            </a:r>
            <a:r>
              <a:rPr lang="en-US" dirty="0" err="1"/>
              <a:t>cho</a:t>
            </a:r>
            <a:r>
              <a:rPr lang="en-US" dirty="0"/>
              <a:t> </a:t>
            </a:r>
            <a:r>
              <a:rPr lang="en-US" dirty="0" err="1"/>
              <a:t>sự</a:t>
            </a:r>
            <a:r>
              <a:rPr lang="en-US" dirty="0"/>
              <a:t> </a:t>
            </a:r>
            <a:r>
              <a:rPr lang="en-US" dirty="0" err="1"/>
              <a:t>phát</a:t>
            </a:r>
            <a:r>
              <a:rPr lang="en-US" dirty="0"/>
              <a:t> </a:t>
            </a:r>
            <a:r>
              <a:rPr lang="en-US" dirty="0" err="1"/>
              <a:t>triển</a:t>
            </a:r>
            <a:endParaRPr lang="en-US" dirty="0"/>
          </a:p>
        </p:txBody>
      </p:sp>
    </p:spTree>
    <p:extLst>
      <p:ext uri="{BB962C8B-B14F-4D97-AF65-F5344CB8AC3E}">
        <p14:creationId xmlns:p14="http://schemas.microsoft.com/office/powerpoint/2010/main" val="125175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A63F-CA82-4503-8DBA-2EE64FBFF964}"/>
              </a:ext>
            </a:extLst>
          </p:cNvPr>
          <p:cNvSpPr>
            <a:spLocks noGrp="1"/>
          </p:cNvSpPr>
          <p:nvPr>
            <p:ph type="title"/>
          </p:nvPr>
        </p:nvSpPr>
        <p:spPr/>
        <p:txBody>
          <a:bodyPr/>
          <a:lstStyle/>
          <a:p>
            <a:r>
              <a:rPr lang="en-US" dirty="0" err="1"/>
              <a:t>II.NỘI</a:t>
            </a:r>
            <a:r>
              <a:rPr lang="en-US" dirty="0"/>
              <a:t> DUNG</a:t>
            </a:r>
          </a:p>
        </p:txBody>
      </p:sp>
      <p:sp>
        <p:nvSpPr>
          <p:cNvPr id="3" name="Content Placeholder 2">
            <a:extLst>
              <a:ext uri="{FF2B5EF4-FFF2-40B4-BE49-F238E27FC236}">
                <a16:creationId xmlns:a16="http://schemas.microsoft.com/office/drawing/2014/main" id="{47A41E53-8A0F-4231-B143-060485FE1931}"/>
              </a:ext>
            </a:extLst>
          </p:cNvPr>
          <p:cNvSpPr>
            <a:spLocks noGrp="1"/>
          </p:cNvSpPr>
          <p:nvPr>
            <p:ph idx="1"/>
          </p:nvPr>
        </p:nvSpPr>
        <p:spPr/>
        <p:txBody>
          <a:bodyPr/>
          <a:lstStyle/>
          <a:p>
            <a:r>
              <a:rPr lang="en-US" dirty="0" err="1"/>
              <a:t>1.Giao</a:t>
            </a:r>
            <a:r>
              <a:rPr lang="en-US" dirty="0"/>
              <a:t> </a:t>
            </a:r>
            <a:r>
              <a:rPr lang="en-US" dirty="0" err="1"/>
              <a:t>diện</a:t>
            </a:r>
            <a:r>
              <a:rPr lang="en-US" dirty="0"/>
              <a:t> website</a:t>
            </a:r>
          </a:p>
          <a:p>
            <a:r>
              <a:rPr lang="en-US" dirty="0" err="1"/>
              <a:t>2.Các</a:t>
            </a:r>
            <a:r>
              <a:rPr lang="en-US" dirty="0"/>
              <a:t> </a:t>
            </a:r>
            <a:r>
              <a:rPr lang="en-US" dirty="0" err="1"/>
              <a:t>chức</a:t>
            </a:r>
            <a:r>
              <a:rPr lang="en-US" dirty="0"/>
              <a:t> </a:t>
            </a:r>
            <a:r>
              <a:rPr lang="en-US" dirty="0" err="1"/>
              <a:t>năng</a:t>
            </a:r>
            <a:endParaRPr lang="en-US" dirty="0"/>
          </a:p>
          <a:p>
            <a:r>
              <a:rPr lang="en-US" dirty="0" err="1"/>
              <a:t>3.Cơ</a:t>
            </a:r>
            <a:r>
              <a:rPr lang="en-US" dirty="0"/>
              <a:t> </a:t>
            </a:r>
            <a:r>
              <a:rPr lang="en-US" dirty="0" err="1"/>
              <a:t>sở</a:t>
            </a:r>
            <a:r>
              <a:rPr lang="en-US" dirty="0"/>
              <a:t> </a:t>
            </a:r>
            <a:r>
              <a:rPr lang="en-US" dirty="0" err="1"/>
              <a:t>dữ</a:t>
            </a:r>
            <a:r>
              <a:rPr lang="en-US" dirty="0"/>
              <a:t> </a:t>
            </a:r>
            <a:r>
              <a:rPr lang="en-US" dirty="0" err="1"/>
              <a:t>liệu</a:t>
            </a:r>
            <a:endParaRPr lang="en-US" dirty="0"/>
          </a:p>
          <a:p>
            <a:r>
              <a:rPr lang="en-US" dirty="0" err="1"/>
              <a:t>4.Kết</a:t>
            </a:r>
            <a:r>
              <a:rPr lang="en-US" dirty="0"/>
              <a:t> </a:t>
            </a:r>
            <a:r>
              <a:rPr lang="en-US" dirty="0" err="1"/>
              <a:t>luận</a:t>
            </a:r>
            <a:endParaRPr lang="en-US" dirty="0"/>
          </a:p>
        </p:txBody>
      </p:sp>
    </p:spTree>
    <p:extLst>
      <p:ext uri="{BB962C8B-B14F-4D97-AF65-F5344CB8AC3E}">
        <p14:creationId xmlns:p14="http://schemas.microsoft.com/office/powerpoint/2010/main" val="329919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6842-46B0-491D-8DF1-0C884E011219}"/>
              </a:ext>
            </a:extLst>
          </p:cNvPr>
          <p:cNvSpPr>
            <a:spLocks noGrp="1"/>
          </p:cNvSpPr>
          <p:nvPr>
            <p:ph type="title"/>
          </p:nvPr>
        </p:nvSpPr>
        <p:spPr/>
        <p:txBody>
          <a:bodyPr/>
          <a:lstStyle/>
          <a:p>
            <a:r>
              <a:rPr lang="en-US" dirty="0" err="1"/>
              <a:t>1.Giao</a:t>
            </a:r>
            <a:r>
              <a:rPr lang="en-US" dirty="0"/>
              <a:t> </a:t>
            </a:r>
            <a:r>
              <a:rPr lang="en-US" dirty="0" err="1"/>
              <a:t>diện</a:t>
            </a:r>
            <a:r>
              <a:rPr lang="en-US" dirty="0"/>
              <a:t> website</a:t>
            </a:r>
          </a:p>
        </p:txBody>
      </p:sp>
      <p:sp>
        <p:nvSpPr>
          <p:cNvPr id="3" name="Content Placeholder 2">
            <a:extLst>
              <a:ext uri="{FF2B5EF4-FFF2-40B4-BE49-F238E27FC236}">
                <a16:creationId xmlns:a16="http://schemas.microsoft.com/office/drawing/2014/main" id="{FDD7815B-57FC-4C78-A4BE-A4F70D2BDED5}"/>
              </a:ext>
            </a:extLst>
          </p:cNvPr>
          <p:cNvSpPr>
            <a:spLocks noGrp="1"/>
          </p:cNvSpPr>
          <p:nvPr>
            <p:ph idx="1"/>
          </p:nvPr>
        </p:nvSpPr>
        <p:spPr/>
        <p:txBody>
          <a:bodyPr/>
          <a:lstStyle/>
          <a:p>
            <a:r>
              <a:rPr lang="en-US" b="1" dirty="0"/>
              <a:t>1.1 </a:t>
            </a:r>
            <a:r>
              <a:rPr lang="en-US" b="1" dirty="0" err="1"/>
              <a:t>Giao</a:t>
            </a:r>
            <a:r>
              <a:rPr lang="en-US" b="1" dirty="0"/>
              <a:t> </a:t>
            </a:r>
            <a:r>
              <a:rPr lang="en-US" b="1" dirty="0" err="1"/>
              <a:t>diện</a:t>
            </a:r>
            <a:r>
              <a:rPr lang="en-US" b="1" dirty="0"/>
              <a:t> </a:t>
            </a:r>
            <a:r>
              <a:rPr lang="en-US" b="1" dirty="0" err="1"/>
              <a:t>đăng</a:t>
            </a:r>
            <a:r>
              <a:rPr lang="en-US" b="1" dirty="0"/>
              <a:t> </a:t>
            </a:r>
            <a:r>
              <a:rPr lang="en-US" b="1" dirty="0" err="1"/>
              <a:t>nhập</a:t>
            </a:r>
            <a:endParaRPr lang="en-US" dirty="0"/>
          </a:p>
          <a:p>
            <a:r>
              <a:rPr lang="en-US" b="1" dirty="0"/>
              <a:t>1.2 </a:t>
            </a:r>
            <a:r>
              <a:rPr lang="en-US" b="1" dirty="0" err="1"/>
              <a:t>Giao</a:t>
            </a:r>
            <a:r>
              <a:rPr lang="en-US" b="1" dirty="0"/>
              <a:t> </a:t>
            </a:r>
            <a:r>
              <a:rPr lang="en-US" b="1" dirty="0" err="1"/>
              <a:t>diện</a:t>
            </a:r>
            <a:r>
              <a:rPr lang="en-US" b="1" dirty="0"/>
              <a:t> </a:t>
            </a:r>
            <a:r>
              <a:rPr lang="en-US" b="1" dirty="0" err="1"/>
              <a:t>đăng</a:t>
            </a:r>
            <a:r>
              <a:rPr lang="en-US" b="1" dirty="0"/>
              <a:t> </a:t>
            </a:r>
            <a:r>
              <a:rPr lang="en-US" b="1" dirty="0" err="1"/>
              <a:t>ký</a:t>
            </a:r>
            <a:r>
              <a:rPr lang="en-US" b="1" dirty="0"/>
              <a:t> </a:t>
            </a:r>
            <a:endParaRPr lang="en-US" dirty="0"/>
          </a:p>
          <a:p>
            <a:r>
              <a:rPr lang="en-US" b="1" dirty="0"/>
              <a:t>1.2 </a:t>
            </a:r>
            <a:r>
              <a:rPr lang="en-US" b="1" dirty="0" err="1"/>
              <a:t>Giao</a:t>
            </a:r>
            <a:r>
              <a:rPr lang="en-US" b="1" dirty="0"/>
              <a:t> </a:t>
            </a:r>
            <a:r>
              <a:rPr lang="en-US" b="1" dirty="0" err="1"/>
              <a:t>diện</a:t>
            </a:r>
            <a:r>
              <a:rPr lang="en-US" b="1" dirty="0"/>
              <a:t> </a:t>
            </a:r>
            <a:r>
              <a:rPr lang="en-US" b="1" dirty="0" err="1"/>
              <a:t>đăng</a:t>
            </a:r>
            <a:r>
              <a:rPr lang="en-US" b="1" dirty="0"/>
              <a:t> </a:t>
            </a:r>
            <a:r>
              <a:rPr lang="en-US" b="1" dirty="0" err="1"/>
              <a:t>sản</a:t>
            </a:r>
            <a:r>
              <a:rPr lang="en-US" b="1" dirty="0"/>
              <a:t> </a:t>
            </a:r>
            <a:r>
              <a:rPr lang="en-US" b="1" dirty="0" err="1"/>
              <a:t>phẩm</a:t>
            </a:r>
            <a:r>
              <a:rPr lang="en-US" b="1" dirty="0"/>
              <a:t> </a:t>
            </a:r>
            <a:r>
              <a:rPr lang="en-US" b="1" dirty="0" err="1"/>
              <a:t>mới</a:t>
            </a:r>
            <a:r>
              <a:rPr lang="en-US" b="1" dirty="0"/>
              <a:t> </a:t>
            </a:r>
            <a:r>
              <a:rPr lang="en-US" b="1" dirty="0" err="1"/>
              <a:t>lên</a:t>
            </a:r>
            <a:r>
              <a:rPr lang="en-US" b="1" dirty="0"/>
              <a:t> website</a:t>
            </a:r>
            <a:endParaRPr lang="en-US" dirty="0"/>
          </a:p>
          <a:p>
            <a:r>
              <a:rPr lang="en-US" b="1" dirty="0"/>
              <a:t>1.3 </a:t>
            </a:r>
            <a:r>
              <a:rPr lang="en-US" b="1" dirty="0" err="1"/>
              <a:t>Giao</a:t>
            </a:r>
            <a:r>
              <a:rPr lang="en-US" b="1" dirty="0"/>
              <a:t> </a:t>
            </a:r>
            <a:r>
              <a:rPr lang="en-US" b="1" dirty="0" err="1"/>
              <a:t>diện</a:t>
            </a:r>
            <a:r>
              <a:rPr lang="en-US" b="1" dirty="0"/>
              <a:t> </a:t>
            </a:r>
            <a:r>
              <a:rPr lang="en-US" b="1" dirty="0" err="1"/>
              <a:t>chính</a:t>
            </a:r>
            <a:r>
              <a:rPr lang="en-US" b="1" dirty="0"/>
              <a:t> </a:t>
            </a:r>
            <a:r>
              <a:rPr lang="en-US" b="1" dirty="0" err="1"/>
              <a:t>của</a:t>
            </a:r>
            <a:r>
              <a:rPr lang="en-US" b="1" dirty="0"/>
              <a:t> website</a:t>
            </a:r>
            <a:endParaRPr lang="en-US" dirty="0"/>
          </a:p>
          <a:p>
            <a:r>
              <a:rPr lang="en-US" b="1" dirty="0"/>
              <a:t>1.4 </a:t>
            </a:r>
            <a:r>
              <a:rPr lang="en-US" b="1" dirty="0" err="1"/>
              <a:t>Giao</a:t>
            </a:r>
            <a:r>
              <a:rPr lang="en-US" b="1" dirty="0"/>
              <a:t> </a:t>
            </a:r>
            <a:r>
              <a:rPr lang="en-US" b="1" dirty="0" err="1"/>
              <a:t>diện</a:t>
            </a:r>
            <a:r>
              <a:rPr lang="en-US" b="1" dirty="0"/>
              <a:t> </a:t>
            </a:r>
            <a:r>
              <a:rPr lang="en-US" b="1" dirty="0" err="1"/>
              <a:t>thông</a:t>
            </a:r>
            <a:r>
              <a:rPr lang="en-US" b="1" dirty="0"/>
              <a:t> tin </a:t>
            </a:r>
            <a:r>
              <a:rPr lang="en-US" b="1" dirty="0" err="1"/>
              <a:t>sản</a:t>
            </a:r>
            <a:r>
              <a:rPr lang="en-US" b="1" dirty="0"/>
              <a:t> </a:t>
            </a:r>
            <a:r>
              <a:rPr lang="en-US" b="1" dirty="0" err="1"/>
              <a:t>phẩm</a:t>
            </a:r>
            <a:r>
              <a:rPr lang="en-US" b="1" dirty="0"/>
              <a:t> </a:t>
            </a:r>
            <a:r>
              <a:rPr lang="en-US" b="1" dirty="0" err="1"/>
              <a:t>đăng</a:t>
            </a:r>
            <a:r>
              <a:rPr lang="en-US" b="1" dirty="0"/>
              <a:t> </a:t>
            </a:r>
            <a:r>
              <a:rPr lang="en-US" b="1" dirty="0" err="1"/>
              <a:t>lên</a:t>
            </a:r>
            <a:r>
              <a:rPr lang="en-US" b="1" dirty="0"/>
              <a:t> website</a:t>
            </a:r>
            <a:endParaRPr lang="en-US" dirty="0"/>
          </a:p>
          <a:p>
            <a:pPr marL="0" indent="0">
              <a:buNone/>
            </a:pPr>
            <a:endParaRPr lang="en-US" dirty="0"/>
          </a:p>
        </p:txBody>
      </p:sp>
    </p:spTree>
    <p:extLst>
      <p:ext uri="{BB962C8B-B14F-4D97-AF65-F5344CB8AC3E}">
        <p14:creationId xmlns:p14="http://schemas.microsoft.com/office/powerpoint/2010/main" val="10239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325A-C989-4CAE-A932-D9F6088A35B2}"/>
              </a:ext>
            </a:extLst>
          </p:cNvPr>
          <p:cNvSpPr>
            <a:spLocks noGrp="1"/>
          </p:cNvSpPr>
          <p:nvPr>
            <p:ph type="title"/>
          </p:nvPr>
        </p:nvSpPr>
        <p:spPr/>
        <p:txBody>
          <a:bodyPr/>
          <a:lstStyle/>
          <a:p>
            <a:r>
              <a:rPr lang="en-US" dirty="0" err="1"/>
              <a:t>1.1Giao</a:t>
            </a:r>
            <a:r>
              <a:rPr lang="en-US" dirty="0"/>
              <a:t> </a:t>
            </a:r>
            <a:r>
              <a:rPr lang="en-US" dirty="0" err="1"/>
              <a:t>diện</a:t>
            </a:r>
            <a:r>
              <a:rPr lang="en-US" dirty="0"/>
              <a:t> </a:t>
            </a:r>
            <a:r>
              <a:rPr lang="en-US" dirty="0" err="1"/>
              <a:t>đăng</a:t>
            </a:r>
            <a:r>
              <a:rPr lang="en-US" dirty="0"/>
              <a:t> </a:t>
            </a:r>
            <a:r>
              <a:rPr lang="en-US" dirty="0" err="1"/>
              <a:t>nhập</a:t>
            </a:r>
            <a:endParaRPr lang="en-US" dirty="0"/>
          </a:p>
        </p:txBody>
      </p:sp>
      <p:pic>
        <p:nvPicPr>
          <p:cNvPr id="8" name="Content Placeholder 7">
            <a:extLst>
              <a:ext uri="{FF2B5EF4-FFF2-40B4-BE49-F238E27FC236}">
                <a16:creationId xmlns:a16="http://schemas.microsoft.com/office/drawing/2014/main" id="{228FF2E1-74AE-4EEE-B85C-F330CEFA7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693" y="1905000"/>
            <a:ext cx="10156055" cy="4664476"/>
          </a:xfrm>
        </p:spPr>
      </p:pic>
    </p:spTree>
    <p:extLst>
      <p:ext uri="{BB962C8B-B14F-4D97-AF65-F5344CB8AC3E}">
        <p14:creationId xmlns:p14="http://schemas.microsoft.com/office/powerpoint/2010/main" val="151545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C3A9-1A67-4A64-B275-A2A7AF2861F7}"/>
              </a:ext>
            </a:extLst>
          </p:cNvPr>
          <p:cNvSpPr>
            <a:spLocks noGrp="1"/>
          </p:cNvSpPr>
          <p:nvPr>
            <p:ph type="title"/>
          </p:nvPr>
        </p:nvSpPr>
        <p:spPr/>
        <p:txBody>
          <a:bodyPr/>
          <a:lstStyle/>
          <a:p>
            <a:r>
              <a:rPr lang="en-US" dirty="0"/>
              <a:t>1.2 </a:t>
            </a:r>
            <a:r>
              <a:rPr lang="en-US" dirty="0" err="1"/>
              <a:t>Giao</a:t>
            </a:r>
            <a:r>
              <a:rPr lang="en-US" dirty="0"/>
              <a:t> </a:t>
            </a:r>
            <a:r>
              <a:rPr lang="en-US" dirty="0" err="1"/>
              <a:t>diện</a:t>
            </a:r>
            <a:r>
              <a:rPr lang="en-US" dirty="0"/>
              <a:t> </a:t>
            </a:r>
            <a:r>
              <a:rPr lang="en-US" dirty="0" err="1"/>
              <a:t>đăng</a:t>
            </a:r>
            <a:r>
              <a:rPr lang="en-US" dirty="0"/>
              <a:t> </a:t>
            </a:r>
            <a:r>
              <a:rPr lang="en-US" dirty="0" err="1"/>
              <a:t>ký</a:t>
            </a:r>
            <a:br>
              <a:rPr lang="en-US" dirty="0"/>
            </a:br>
            <a:endParaRPr lang="en-US" dirty="0"/>
          </a:p>
        </p:txBody>
      </p:sp>
      <p:pic>
        <p:nvPicPr>
          <p:cNvPr id="5" name="Content Placeholder 4">
            <a:extLst>
              <a:ext uri="{FF2B5EF4-FFF2-40B4-BE49-F238E27FC236}">
                <a16:creationId xmlns:a16="http://schemas.microsoft.com/office/drawing/2014/main" id="{3156EF11-D351-4538-A411-1415763EB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204" y="1905000"/>
            <a:ext cx="9995407" cy="4238348"/>
          </a:xfrm>
        </p:spPr>
      </p:pic>
    </p:spTree>
    <p:extLst>
      <p:ext uri="{BB962C8B-B14F-4D97-AF65-F5344CB8AC3E}">
        <p14:creationId xmlns:p14="http://schemas.microsoft.com/office/powerpoint/2010/main" val="16137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5881-1AC6-4631-894E-D36F38092425}"/>
              </a:ext>
            </a:extLst>
          </p:cNvPr>
          <p:cNvSpPr>
            <a:spLocks noGrp="1"/>
          </p:cNvSpPr>
          <p:nvPr>
            <p:ph type="title"/>
          </p:nvPr>
        </p:nvSpPr>
        <p:spPr/>
        <p:txBody>
          <a:bodyPr/>
          <a:lstStyle/>
          <a:p>
            <a:r>
              <a:rPr lang="en-US" dirty="0"/>
              <a:t>1.3 </a:t>
            </a:r>
            <a:r>
              <a:rPr lang="en-US" dirty="0" err="1"/>
              <a:t>Giao</a:t>
            </a:r>
            <a:r>
              <a:rPr lang="en-US" dirty="0"/>
              <a:t> </a:t>
            </a:r>
            <a:r>
              <a:rPr lang="en-US" dirty="0" err="1"/>
              <a:t>diện</a:t>
            </a:r>
            <a:r>
              <a:rPr lang="en-US" dirty="0"/>
              <a:t> </a:t>
            </a:r>
            <a:r>
              <a:rPr lang="en-US" dirty="0" err="1"/>
              <a:t>đăng</a:t>
            </a:r>
            <a:r>
              <a:rPr lang="en-US" dirty="0"/>
              <a:t> </a:t>
            </a:r>
            <a:r>
              <a:rPr lang="en-US" dirty="0" err="1"/>
              <a:t>sản</a:t>
            </a:r>
            <a:r>
              <a:rPr lang="en-US" dirty="0"/>
              <a:t> </a:t>
            </a:r>
            <a:r>
              <a:rPr lang="en-US" dirty="0" err="1"/>
              <a:t>phẩm</a:t>
            </a:r>
            <a:r>
              <a:rPr lang="en-US" dirty="0"/>
              <a:t> </a:t>
            </a:r>
            <a:r>
              <a:rPr lang="en-US" dirty="0" err="1"/>
              <a:t>lên</a:t>
            </a:r>
            <a:r>
              <a:rPr lang="en-US" dirty="0"/>
              <a:t> website</a:t>
            </a:r>
          </a:p>
        </p:txBody>
      </p:sp>
      <p:pic>
        <p:nvPicPr>
          <p:cNvPr id="4" name="Content Placeholder 3">
            <a:extLst>
              <a:ext uri="{FF2B5EF4-FFF2-40B4-BE49-F238E27FC236}">
                <a16:creationId xmlns:a16="http://schemas.microsoft.com/office/drawing/2014/main" id="{E269DFFF-CD1B-4C67-87B3-65D245FA9AD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5220" y="2831977"/>
            <a:ext cx="4678532" cy="3116062"/>
          </a:xfrm>
          <a:prstGeom prst="rect">
            <a:avLst/>
          </a:prstGeom>
        </p:spPr>
      </p:pic>
      <p:pic>
        <p:nvPicPr>
          <p:cNvPr id="5" name="Picture 4">
            <a:extLst>
              <a:ext uri="{FF2B5EF4-FFF2-40B4-BE49-F238E27FC236}">
                <a16:creationId xmlns:a16="http://schemas.microsoft.com/office/drawing/2014/main" id="{689418E0-B9E8-4B13-A701-344B7C289140}"/>
              </a:ext>
            </a:extLst>
          </p:cNvPr>
          <p:cNvPicPr/>
          <p:nvPr/>
        </p:nvPicPr>
        <p:blipFill>
          <a:blip r:embed="rId3">
            <a:extLst>
              <a:ext uri="{28A0092B-C50C-407E-A947-70E740481C1C}">
                <a14:useLocalDpi xmlns:a14="http://schemas.microsoft.com/office/drawing/2010/main" val="0"/>
              </a:ext>
            </a:extLst>
          </a:blip>
          <a:stretch>
            <a:fillRect/>
          </a:stretch>
        </p:blipFill>
        <p:spPr>
          <a:xfrm>
            <a:off x="6368250" y="2831977"/>
            <a:ext cx="5456806" cy="3116062"/>
          </a:xfrm>
          <a:prstGeom prst="rect">
            <a:avLst/>
          </a:prstGeom>
        </p:spPr>
      </p:pic>
    </p:spTree>
    <p:extLst>
      <p:ext uri="{BB962C8B-B14F-4D97-AF65-F5344CB8AC3E}">
        <p14:creationId xmlns:p14="http://schemas.microsoft.com/office/powerpoint/2010/main" val="115966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6B1C-8848-488D-91F5-F80C736CE868}"/>
              </a:ext>
            </a:extLst>
          </p:cNvPr>
          <p:cNvSpPr>
            <a:spLocks noGrp="1"/>
          </p:cNvSpPr>
          <p:nvPr>
            <p:ph type="title"/>
          </p:nvPr>
        </p:nvSpPr>
        <p:spPr/>
        <p:txBody>
          <a:bodyPr/>
          <a:lstStyle/>
          <a:p>
            <a:r>
              <a:rPr lang="en-US" dirty="0"/>
              <a:t>1.4 </a:t>
            </a:r>
            <a:r>
              <a:rPr lang="en-US" dirty="0" err="1"/>
              <a:t>Giao</a:t>
            </a:r>
            <a:r>
              <a:rPr lang="en-US" dirty="0"/>
              <a:t> </a:t>
            </a:r>
            <a:r>
              <a:rPr lang="en-US" dirty="0" err="1"/>
              <a:t>diện</a:t>
            </a:r>
            <a:r>
              <a:rPr lang="en-US" dirty="0"/>
              <a:t> </a:t>
            </a:r>
            <a:r>
              <a:rPr lang="en-US" dirty="0" err="1"/>
              <a:t>chính</a:t>
            </a:r>
            <a:r>
              <a:rPr lang="en-US" dirty="0"/>
              <a:t> </a:t>
            </a:r>
            <a:r>
              <a:rPr lang="en-US" dirty="0" err="1"/>
              <a:t>của</a:t>
            </a:r>
            <a:r>
              <a:rPr lang="en-US" dirty="0"/>
              <a:t> website</a:t>
            </a:r>
          </a:p>
        </p:txBody>
      </p:sp>
      <p:pic>
        <p:nvPicPr>
          <p:cNvPr id="4" name="Content Placeholder 3">
            <a:extLst>
              <a:ext uri="{FF2B5EF4-FFF2-40B4-BE49-F238E27FC236}">
                <a16:creationId xmlns:a16="http://schemas.microsoft.com/office/drawing/2014/main" id="{21AE4916-409E-45ED-9F23-63B04A8CACD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2133600"/>
            <a:ext cx="8326609" cy="4009748"/>
          </a:xfrm>
          <a:prstGeom prst="rect">
            <a:avLst/>
          </a:prstGeom>
        </p:spPr>
      </p:pic>
    </p:spTree>
    <p:extLst>
      <p:ext uri="{BB962C8B-B14F-4D97-AF65-F5344CB8AC3E}">
        <p14:creationId xmlns:p14="http://schemas.microsoft.com/office/powerpoint/2010/main" val="254188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326D-CDAB-4ACC-B560-816FBFB263EA}"/>
              </a:ext>
            </a:extLst>
          </p:cNvPr>
          <p:cNvSpPr>
            <a:spLocks noGrp="1"/>
          </p:cNvSpPr>
          <p:nvPr>
            <p:ph type="title"/>
          </p:nvPr>
        </p:nvSpPr>
        <p:spPr/>
        <p:txBody>
          <a:bodyPr/>
          <a:lstStyle/>
          <a:p>
            <a:r>
              <a:rPr lang="en-US" dirty="0"/>
              <a:t>1.4 </a:t>
            </a:r>
            <a:r>
              <a:rPr lang="en-US" dirty="0" err="1"/>
              <a:t>Giao</a:t>
            </a:r>
            <a:r>
              <a:rPr lang="en-US" dirty="0"/>
              <a:t> </a:t>
            </a:r>
            <a:r>
              <a:rPr lang="en-US" dirty="0" err="1"/>
              <a:t>diện</a:t>
            </a:r>
            <a:r>
              <a:rPr lang="en-US" dirty="0"/>
              <a:t> </a:t>
            </a:r>
            <a:r>
              <a:rPr lang="en-US" dirty="0" err="1"/>
              <a:t>thông</a:t>
            </a:r>
            <a:r>
              <a:rPr lang="en-US" dirty="0"/>
              <a:t> tin </a:t>
            </a:r>
            <a:r>
              <a:rPr lang="en-US" dirty="0" err="1"/>
              <a:t>sản</a:t>
            </a:r>
            <a:r>
              <a:rPr lang="en-US" dirty="0"/>
              <a:t> </a:t>
            </a:r>
            <a:r>
              <a:rPr lang="en-US" dirty="0" err="1"/>
              <a:t>phẩm</a:t>
            </a:r>
            <a:endParaRPr lang="en-US" dirty="0"/>
          </a:p>
        </p:txBody>
      </p:sp>
      <p:pic>
        <p:nvPicPr>
          <p:cNvPr id="4" name="Content Placeholder 3">
            <a:extLst>
              <a:ext uri="{FF2B5EF4-FFF2-40B4-BE49-F238E27FC236}">
                <a16:creationId xmlns:a16="http://schemas.microsoft.com/office/drawing/2014/main" id="{6BCCCFEB-81BA-4245-8D3A-46E8EEB9F81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84412" y="2133600"/>
            <a:ext cx="9170633" cy="4100290"/>
          </a:xfrm>
          <a:prstGeom prst="rect">
            <a:avLst/>
          </a:prstGeom>
        </p:spPr>
      </p:pic>
    </p:spTree>
    <p:extLst>
      <p:ext uri="{BB962C8B-B14F-4D97-AF65-F5344CB8AC3E}">
        <p14:creationId xmlns:p14="http://schemas.microsoft.com/office/powerpoint/2010/main" val="6624666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171</TotalTime>
  <Words>636</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Century Gothic (Body)</vt:lpstr>
      <vt:lpstr>Tahoma</vt:lpstr>
      <vt:lpstr>Wingdings 3</vt:lpstr>
      <vt:lpstr>Wisp</vt:lpstr>
      <vt:lpstr>WEBSITE MARKETING SẢN PHẨM</vt:lpstr>
      <vt:lpstr>I.Giới thiệu website</vt:lpstr>
      <vt:lpstr>II.NỘI DUNG</vt:lpstr>
      <vt:lpstr>1.Giao diện website</vt:lpstr>
      <vt:lpstr>1.1Giao diện đăng nhập</vt:lpstr>
      <vt:lpstr>1.2 Giao diện đăng ký </vt:lpstr>
      <vt:lpstr>1.3 Giao diện đăng sản phẩm lên website</vt:lpstr>
      <vt:lpstr>1.4 Giao diện chính của website</vt:lpstr>
      <vt:lpstr>1.4 Giao diện thông tin sản phẩm</vt:lpstr>
      <vt:lpstr>2. Các chức năng chính của website</vt:lpstr>
      <vt:lpstr>2.1 Chức năng đăng nhập của người dùng</vt:lpstr>
      <vt:lpstr>2.2 Chức năng đăng ký người dùng</vt:lpstr>
      <vt:lpstr>2.3 Chức năng đăng sản phẩm mới lên website</vt:lpstr>
      <vt:lpstr>2.4 Xem thông tin sản phẩm của người dùng</vt:lpstr>
      <vt:lpstr>2.5 Chức năng tìm kiếm sản phẩm</vt:lpstr>
      <vt:lpstr>2.6 Chức năng đăng xuất </vt:lpstr>
      <vt:lpstr>III Cơ sở dữ liệu</vt:lpstr>
      <vt:lpstr>III Cơ sở dữ liệu</vt:lpstr>
      <vt:lpstr>IV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MARKETING SẢN PHẨM</dc:title>
  <dc:creator>Khánh Ax</dc:creator>
  <cp:lastModifiedBy>Khánh Ax</cp:lastModifiedBy>
  <cp:revision>8</cp:revision>
  <dcterms:created xsi:type="dcterms:W3CDTF">2019-12-27T16:10:37Z</dcterms:created>
  <dcterms:modified xsi:type="dcterms:W3CDTF">2019-12-27T19:02:05Z</dcterms:modified>
</cp:coreProperties>
</file>