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98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9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269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297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5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85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34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2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700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2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0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851C-9A59-48A5-BD8C-1B7F2F34091F}" type="datetimeFigureOut">
              <a:rPr lang="de-CH" smtClean="0"/>
              <a:t>29.05.2012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BA23-8EE1-459F-B102-ED085175505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65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230887" y="116632"/>
            <a:ext cx="875268" cy="8752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Entry Node</a:t>
            </a:r>
            <a:endParaRPr lang="de-CH" sz="1200" i="1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229531" y="1518002"/>
            <a:ext cx="875268" cy="8752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Beer Index</a:t>
            </a:r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/>
            </a:r>
            <a:b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</a:br>
            <a:endParaRPr lang="de-CH" sz="1200" i="1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755890" y="3174310"/>
            <a:ext cx="1431583" cy="14315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Feldschlösschen Beer</a:t>
            </a:r>
          </a:p>
        </p:txBody>
      </p:sp>
      <p:cxnSp>
        <p:nvCxnSpPr>
          <p:cNvPr id="9" name="Gerade Verbindung mit Pfeil 8"/>
          <p:cNvCxnSpPr>
            <a:endCxn id="6" idx="0"/>
          </p:cNvCxnSpPr>
          <p:nvPr/>
        </p:nvCxnSpPr>
        <p:spPr>
          <a:xfrm flipH="1">
            <a:off x="4667165" y="991900"/>
            <a:ext cx="15335" cy="52610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6" idx="4"/>
          </p:cNvCxnSpPr>
          <p:nvPr/>
        </p:nvCxnSpPr>
        <p:spPr>
          <a:xfrm flipH="1">
            <a:off x="3851920" y="2393270"/>
            <a:ext cx="815245" cy="87476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770205" y="1192835"/>
            <a:ext cx="9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>indexes</a:t>
            </a:r>
            <a:endParaRPr lang="de-CH" sz="1200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362157" y="2632657"/>
            <a:ext cx="9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>indexes</a:t>
            </a:r>
            <a:endParaRPr lang="de-CH" sz="1200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6588224" y="5348696"/>
            <a:ext cx="1312054" cy="1312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Appenzeller Brewery</a:t>
            </a:r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/>
            </a:r>
            <a:b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</a:br>
            <a:endParaRPr lang="de-CH" sz="1200" i="1" dirty="0">
              <a:solidFill>
                <a:schemeClr val="bg1"/>
              </a:solidFill>
              <a:latin typeface="Buxton Sketch" pitchFamily="66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6156176" y="4590718"/>
            <a:ext cx="778121" cy="85450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545236" y="4659042"/>
            <a:ext cx="9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>Brewn by</a:t>
            </a:r>
            <a:endParaRPr lang="de-CH" sz="1200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010694" y="3268037"/>
            <a:ext cx="1431583" cy="143158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Quöllfrisch Beer</a:t>
            </a:r>
          </a:p>
        </p:txBody>
      </p:sp>
      <p:cxnSp>
        <p:nvCxnSpPr>
          <p:cNvPr id="38" name="Gerade Verbindung mit Pfeil 37"/>
          <p:cNvCxnSpPr>
            <a:stCxn id="6" idx="4"/>
          </p:cNvCxnSpPr>
          <p:nvPr/>
        </p:nvCxnSpPr>
        <p:spPr>
          <a:xfrm>
            <a:off x="4667165" y="2393270"/>
            <a:ext cx="840939" cy="87476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259946" y="2604999"/>
            <a:ext cx="9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>indexes</a:t>
            </a:r>
            <a:endParaRPr lang="de-CH" sz="1200" dirty="0">
              <a:solidFill>
                <a:schemeClr val="bg1"/>
              </a:solidFill>
              <a:latin typeface="Buxton Sketch" pitchFamily="66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1187624" y="5317215"/>
            <a:ext cx="1312054" cy="1312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1200" b="1" dirty="0" smtClean="0">
                <a:solidFill>
                  <a:schemeClr val="bg1"/>
                </a:solidFill>
                <a:latin typeface="Buxton Sketch" pitchFamily="66" charset="0"/>
              </a:rPr>
              <a:t>Feldschlösschen Brewery</a:t>
            </a:r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/>
            </a:r>
            <a:b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</a:br>
            <a:endParaRPr lang="de-CH" sz="1200" i="1" dirty="0">
              <a:solidFill>
                <a:schemeClr val="bg1"/>
              </a:solidFill>
              <a:latin typeface="Buxton Sketch" pitchFamily="66" charset="0"/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2195736" y="4489970"/>
            <a:ext cx="936104" cy="95525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1777705" y="4629234"/>
            <a:ext cx="98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/>
                </a:solidFill>
                <a:latin typeface="Buxton Sketch" pitchFamily="66" charset="0"/>
              </a:rPr>
              <a:t>Brewn by</a:t>
            </a:r>
            <a:endParaRPr lang="de-CH" sz="1200" dirty="0">
              <a:solidFill>
                <a:schemeClr val="bg1"/>
              </a:solidFill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chrigi</dc:creator>
  <cp:lastModifiedBy>chrigi</cp:lastModifiedBy>
  <cp:revision>4</cp:revision>
  <dcterms:created xsi:type="dcterms:W3CDTF">2012-05-29T09:24:48Z</dcterms:created>
  <dcterms:modified xsi:type="dcterms:W3CDTF">2012-05-29T10:07:50Z</dcterms:modified>
</cp:coreProperties>
</file>