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6000E-366D-DB5E-1805-2B1F0C604F5C}" v="1" dt="2023-06-15T19:35:36.275"/>
    <p1510:client id="{90F96929-192F-44CF-8610-23A254CA6A48}" v="196" dt="2023-04-05T23:42:53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A02049-5EBF-1DAE-D486-F470F28C67BF}"/>
              </a:ext>
            </a:extLst>
          </p:cNvPr>
          <p:cNvGrpSpPr/>
          <p:nvPr/>
        </p:nvGrpSpPr>
        <p:grpSpPr>
          <a:xfrm>
            <a:off x="2189656" y="3801239"/>
            <a:ext cx="2285999" cy="1497724"/>
            <a:chOff x="7952827" y="1655378"/>
            <a:chExt cx="2285999" cy="14977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2BC7AE-AA99-3D42-5A64-15C181D13532}"/>
                </a:ext>
              </a:extLst>
            </p:cNvPr>
            <p:cNvSpPr/>
            <p:nvPr/>
          </p:nvSpPr>
          <p:spPr>
            <a:xfrm rot="5400000">
              <a:off x="8346965" y="1261240"/>
              <a:ext cx="1497724" cy="2285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31120-19D8-9997-5E53-69961AE152D4}"/>
                </a:ext>
              </a:extLst>
            </p:cNvPr>
            <p:cNvSpPr txBox="1"/>
            <p:nvPr/>
          </p:nvSpPr>
          <p:spPr>
            <a:xfrm>
              <a:off x="8592207" y="2137103"/>
              <a:ext cx="11561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Devil Bar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4A6DBA-3957-729E-0590-5222BD25FE62}"/>
              </a:ext>
            </a:extLst>
          </p:cNvPr>
          <p:cNvGrpSpPr/>
          <p:nvPr/>
        </p:nvGrpSpPr>
        <p:grpSpPr>
          <a:xfrm>
            <a:off x="3853793" y="1874343"/>
            <a:ext cx="1926896" cy="1497724"/>
            <a:chOff x="8495861" y="2329791"/>
            <a:chExt cx="1926896" cy="14977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DEA554-5341-650A-A946-2FE9088B249F}"/>
                </a:ext>
              </a:extLst>
            </p:cNvPr>
            <p:cNvSpPr/>
            <p:nvPr/>
          </p:nvSpPr>
          <p:spPr>
            <a:xfrm rot="-5400000">
              <a:off x="8710447" y="2115205"/>
              <a:ext cx="1497724" cy="19268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B84C28-37FD-7F96-D0EC-F6DA90D5DF7C}"/>
                </a:ext>
              </a:extLst>
            </p:cNvPr>
            <p:cNvSpPr txBox="1"/>
            <p:nvPr/>
          </p:nvSpPr>
          <p:spPr>
            <a:xfrm>
              <a:off x="8776137" y="2811516"/>
              <a:ext cx="137510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Ball </a:t>
              </a:r>
              <a:r>
                <a:rPr lang="en-US" dirty="0" err="1">
                  <a:cs typeface="Calibri"/>
                </a:rPr>
                <a:t>Mottom</a:t>
              </a:r>
              <a:endParaRPr lang="en-US" dirty="0" err="1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8F8566-4CD5-F020-B2FF-40D268F5E52F}"/>
              </a:ext>
            </a:extLst>
          </p:cNvPr>
          <p:cNvGrpSpPr/>
          <p:nvPr/>
        </p:nvGrpSpPr>
        <p:grpSpPr>
          <a:xfrm>
            <a:off x="4431861" y="3801240"/>
            <a:ext cx="2285999" cy="1497724"/>
            <a:chOff x="8224343" y="1979446"/>
            <a:chExt cx="2285999" cy="1497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AE8BF8-2FC3-2794-9980-796992858C84}"/>
                </a:ext>
              </a:extLst>
            </p:cNvPr>
            <p:cNvSpPr/>
            <p:nvPr/>
          </p:nvSpPr>
          <p:spPr>
            <a:xfrm rot="5400000">
              <a:off x="8618481" y="1585308"/>
              <a:ext cx="1497724" cy="2285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EC951F-4195-1A4D-5A7E-FF6D9AAF8DDB}"/>
                </a:ext>
              </a:extLst>
            </p:cNvPr>
            <p:cNvSpPr txBox="1"/>
            <p:nvPr/>
          </p:nvSpPr>
          <p:spPr>
            <a:xfrm>
              <a:off x="8706068" y="2504964"/>
              <a:ext cx="13225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Teacup War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005F76-61BD-8CAB-45EF-E947723EB13A}"/>
              </a:ext>
            </a:extLst>
          </p:cNvPr>
          <p:cNvGrpSpPr/>
          <p:nvPr/>
        </p:nvGrpSpPr>
        <p:grpSpPr>
          <a:xfrm>
            <a:off x="5792950" y="1877846"/>
            <a:ext cx="1269999" cy="1497724"/>
            <a:chOff x="7851226" y="1597570"/>
            <a:chExt cx="1269999" cy="14977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08785E-EE11-4033-E2CB-9D5FB6ED78BC}"/>
                </a:ext>
              </a:extLst>
            </p:cNvPr>
            <p:cNvSpPr/>
            <p:nvPr/>
          </p:nvSpPr>
          <p:spPr>
            <a:xfrm rot="5400000">
              <a:off x="7737364" y="1711432"/>
              <a:ext cx="1497724" cy="1269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44A596-369D-058B-9326-77097125F008}"/>
                </a:ext>
              </a:extLst>
            </p:cNvPr>
            <p:cNvSpPr txBox="1"/>
            <p:nvPr/>
          </p:nvSpPr>
          <p:spPr>
            <a:xfrm>
              <a:off x="7996620" y="2084551"/>
              <a:ext cx="9809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creation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DA1B95-276C-7EC4-98C9-0DC5FD410C26}"/>
              </a:ext>
            </a:extLst>
          </p:cNvPr>
          <p:cNvGrpSpPr/>
          <p:nvPr/>
        </p:nvGrpSpPr>
        <p:grpSpPr>
          <a:xfrm>
            <a:off x="7058572" y="1873467"/>
            <a:ext cx="1497724" cy="1926896"/>
            <a:chOff x="8854089" y="1838432"/>
            <a:chExt cx="1497724" cy="19268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476DFE-BDBD-E179-A0D9-3D1A5BFCA171}"/>
                </a:ext>
              </a:extLst>
            </p:cNvPr>
            <p:cNvSpPr/>
            <p:nvPr/>
          </p:nvSpPr>
          <p:spPr>
            <a:xfrm>
              <a:off x="8854089" y="1838432"/>
              <a:ext cx="1497724" cy="19268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C7CC0B-AAB4-C2AB-29DB-01A6A1639A36}"/>
                </a:ext>
              </a:extLst>
            </p:cNvPr>
            <p:cNvSpPr txBox="1"/>
            <p:nvPr/>
          </p:nvSpPr>
          <p:spPr>
            <a:xfrm>
              <a:off x="9117724" y="2478690"/>
              <a:ext cx="97220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Demon posse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0F2743-0391-7EB0-94B0-8B4B06848907}"/>
              </a:ext>
            </a:extLst>
          </p:cNvPr>
          <p:cNvGrpSpPr/>
          <p:nvPr/>
        </p:nvGrpSpPr>
        <p:grpSpPr>
          <a:xfrm>
            <a:off x="6716110" y="3799487"/>
            <a:ext cx="1839310" cy="1497724"/>
            <a:chOff x="8774386" y="3720659"/>
            <a:chExt cx="1839310" cy="14977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AEB11F-D63C-3479-EDC9-F19E1D7A1D53}"/>
                </a:ext>
              </a:extLst>
            </p:cNvPr>
            <p:cNvSpPr/>
            <p:nvPr/>
          </p:nvSpPr>
          <p:spPr>
            <a:xfrm rot="16200000">
              <a:off x="8945179" y="3549866"/>
              <a:ext cx="1497724" cy="1839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575F8F-6E52-DA3B-6A80-6737826A12BA}"/>
                </a:ext>
              </a:extLst>
            </p:cNvPr>
            <p:cNvSpPr txBox="1"/>
            <p:nvPr/>
          </p:nvSpPr>
          <p:spPr>
            <a:xfrm>
              <a:off x="9275378" y="4291723"/>
              <a:ext cx="100724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Hell 71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B34734-1DF4-3E3F-0BC8-B5849F0CB9CE}"/>
              </a:ext>
            </a:extLst>
          </p:cNvPr>
          <p:cNvGrpSpPr/>
          <p:nvPr/>
        </p:nvGrpSpPr>
        <p:grpSpPr>
          <a:xfrm>
            <a:off x="2587294" y="1877844"/>
            <a:ext cx="1269999" cy="1497724"/>
            <a:chOff x="7851226" y="1597570"/>
            <a:chExt cx="1269999" cy="14977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CDDE11-C02C-8351-88BF-518FEAE6BDF2}"/>
                </a:ext>
              </a:extLst>
            </p:cNvPr>
            <p:cNvSpPr/>
            <p:nvPr/>
          </p:nvSpPr>
          <p:spPr>
            <a:xfrm rot="5400000">
              <a:off x="7737364" y="1711432"/>
              <a:ext cx="1497724" cy="1269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0EC4BA-1711-5468-BC0D-855AAD07059B}"/>
                </a:ext>
              </a:extLst>
            </p:cNvPr>
            <p:cNvSpPr txBox="1"/>
            <p:nvPr/>
          </p:nvSpPr>
          <p:spPr>
            <a:xfrm>
              <a:off x="7996620" y="2023241"/>
              <a:ext cx="98096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Bus to Hell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94</cp:revision>
  <dcterms:created xsi:type="dcterms:W3CDTF">2023-04-05T23:26:48Z</dcterms:created>
  <dcterms:modified xsi:type="dcterms:W3CDTF">2023-06-15T19:41:06Z</dcterms:modified>
</cp:coreProperties>
</file>