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67" r:id="rId7"/>
    <p:sldId id="271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6" r:id="rId19"/>
    <p:sldId id="262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0"/>
    <p:restoredTop sz="94680"/>
  </p:normalViewPr>
  <p:slideViewPr>
    <p:cSldViewPr snapToGrid="0" snapToObjects="1">
      <p:cViewPr varScale="1">
        <p:scale>
          <a:sx n="159" d="100"/>
          <a:sy n="159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" TargetMode="External"/><Relationship Id="rId2" Type="http://schemas.openxmlformats.org/officeDocument/2006/relationships/hyperlink" Target="https://springframework.guru/spring-framework-annotatio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A1E4-437C-AD42-9944-6F00A5F31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542B-42E3-A94B-861B-056BE0437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284122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B6CE-1815-9F42-AE07-BDD5269E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</a:t>
            </a:r>
            <a:br>
              <a:rPr lang="en-US" dirty="0"/>
            </a:br>
            <a:r>
              <a:rPr lang="en-US" dirty="0"/>
              <a:t>WEB-INF/spring/application-</a:t>
            </a:r>
            <a:r>
              <a:rPr lang="en-US" dirty="0" err="1"/>
              <a:t>context.xml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36C7-8241-5046-BEAF-872F15C5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Spring which package to scan for Spring beans</a:t>
            </a:r>
          </a:p>
          <a:p>
            <a:r>
              <a:rPr lang="en-US" dirty="0"/>
              <a:t>Add &lt;context-</a:t>
            </a:r>
            <a:r>
              <a:rPr lang="en-US" dirty="0" err="1"/>
              <a:t>param</a:t>
            </a:r>
            <a:r>
              <a:rPr lang="en-US" dirty="0"/>
              <a:t>&gt; to </a:t>
            </a:r>
            <a:r>
              <a:rPr lang="en-US" dirty="0" err="1"/>
              <a:t>web.xml</a:t>
            </a:r>
            <a:r>
              <a:rPr lang="en-US" dirty="0"/>
              <a:t> to match</a:t>
            </a:r>
          </a:p>
        </p:txBody>
      </p:sp>
    </p:spTree>
    <p:extLst>
      <p:ext uri="{BB962C8B-B14F-4D97-AF65-F5344CB8AC3E}">
        <p14:creationId xmlns:p14="http://schemas.microsoft.com/office/powerpoint/2010/main" val="89712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CEBB-443E-4041-AB60-02480FDB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</a:t>
            </a:r>
            <a:br>
              <a:rPr lang="en-US" dirty="0"/>
            </a:br>
            <a:r>
              <a:rPr lang="en-US" dirty="0"/>
              <a:t>WEB-INF/faces-</a:t>
            </a:r>
            <a:r>
              <a:rPr lang="en-US" dirty="0" err="1"/>
              <a:t>config.xml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9D57-1D78-7A4F-AFB7-C99F04F2A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SpringBeanFacesELResolver</a:t>
            </a:r>
            <a:endParaRPr lang="en-US" dirty="0"/>
          </a:p>
          <a:p>
            <a:pPr lvl="1"/>
            <a:r>
              <a:rPr lang="en-US" dirty="0"/>
              <a:t>Required for Spring use with JSF</a:t>
            </a:r>
          </a:p>
          <a:p>
            <a:pPr lvl="1"/>
            <a:r>
              <a:rPr lang="en-US" dirty="0"/>
              <a:t>Exposes Spring beans to be used with EL</a:t>
            </a:r>
          </a:p>
        </p:txBody>
      </p:sp>
    </p:spTree>
    <p:extLst>
      <p:ext uri="{BB962C8B-B14F-4D97-AF65-F5344CB8AC3E}">
        <p14:creationId xmlns:p14="http://schemas.microsoft.com/office/powerpoint/2010/main" val="254736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D5CE-A85A-D542-B87A-0445A9B0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</a:t>
            </a:r>
            <a:br>
              <a:rPr lang="en-US" dirty="0"/>
            </a:br>
            <a:r>
              <a:rPr lang="en-US" dirty="0"/>
              <a:t>Convert Managed Beans to Spring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E783-F544-1848-AE20-73743D7A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@Named and @</a:t>
            </a:r>
            <a:r>
              <a:rPr lang="en-US" dirty="0" err="1"/>
              <a:t>SessionScoped</a:t>
            </a:r>
            <a:endParaRPr lang="en-US" dirty="0"/>
          </a:p>
          <a:p>
            <a:r>
              <a:rPr lang="en-US" dirty="0"/>
              <a:t>Add @Component(...) and @Scope("session")</a:t>
            </a:r>
          </a:p>
          <a:p>
            <a:r>
              <a:rPr lang="en-US" dirty="0"/>
              <a:t>Done with Part 1</a:t>
            </a:r>
          </a:p>
          <a:p>
            <a:pPr lvl="1"/>
            <a:r>
              <a:rPr lang="en-US" dirty="0"/>
              <a:t>At this point, we should test and fix any issues</a:t>
            </a:r>
          </a:p>
        </p:txBody>
      </p:sp>
    </p:spTree>
    <p:extLst>
      <p:ext uri="{BB962C8B-B14F-4D97-AF65-F5344CB8AC3E}">
        <p14:creationId xmlns:p14="http://schemas.microsoft.com/office/powerpoint/2010/main" val="52401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C473-0C53-854E-83E9-0BE523CE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Configure JPA via Annotated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93F4-D8DA-7F48-A79C-CAA77667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PersistenceJNDIConfig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Spring doesn't care what the name of the class is</a:t>
            </a:r>
          </a:p>
          <a:p>
            <a:r>
              <a:rPr lang="en-US" dirty="0"/>
              <a:t>Sets up JPA Entity Manager</a:t>
            </a:r>
          </a:p>
          <a:p>
            <a:r>
              <a:rPr lang="en-US" dirty="0"/>
              <a:t>There's a lot of "magic" in here (another day perhaps)</a:t>
            </a:r>
          </a:p>
          <a:p>
            <a:r>
              <a:rPr lang="en-US" dirty="0"/>
              <a:t>Notice the re-use of the </a:t>
            </a:r>
            <a:r>
              <a:rPr lang="en-US" dirty="0" err="1"/>
              <a:t>datasource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95CF-B0A6-7142-B3C2-CBEAD614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Modify </a:t>
            </a:r>
            <a:r>
              <a:rPr lang="en-US" dirty="0" err="1"/>
              <a:t>data.sql</a:t>
            </a:r>
            <a:r>
              <a:rPr lang="en-US" dirty="0"/>
              <a:t> to Better Align with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6943-D419-2147-B4A2-7A160715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nameid</a:t>
            </a:r>
            <a:r>
              <a:rPr lang="en-US" dirty="0"/>
              <a:t> from address table</a:t>
            </a:r>
          </a:p>
          <a:p>
            <a:r>
              <a:rPr lang="en-US" dirty="0"/>
              <a:t>Add </a:t>
            </a:r>
            <a:r>
              <a:rPr lang="en-US" dirty="0" err="1"/>
              <a:t>addrid</a:t>
            </a:r>
            <a:r>
              <a:rPr lang="en-US" dirty="0"/>
              <a:t> to name table</a:t>
            </a:r>
          </a:p>
        </p:txBody>
      </p:sp>
    </p:spTree>
    <p:extLst>
      <p:ext uri="{BB962C8B-B14F-4D97-AF65-F5344CB8AC3E}">
        <p14:creationId xmlns:p14="http://schemas.microsoft.com/office/powerpoint/2010/main" val="54015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F8EA-714C-EA4C-B6DF-3D2F3AB6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Convert Model Classes to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E568-DD2E-7B47-890B-CFB53769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@Entity</a:t>
            </a:r>
          </a:p>
          <a:p>
            <a:r>
              <a:rPr lang="en-US" dirty="0"/>
              <a:t>@Id, @Column, etc...</a:t>
            </a:r>
          </a:p>
          <a:p>
            <a:r>
              <a:rPr lang="en-US" dirty="0"/>
              <a:t>Both Name and Address classes</a:t>
            </a:r>
          </a:p>
        </p:txBody>
      </p:sp>
    </p:spTree>
    <p:extLst>
      <p:ext uri="{BB962C8B-B14F-4D97-AF65-F5344CB8AC3E}">
        <p14:creationId xmlns:p14="http://schemas.microsoft.com/office/powerpoint/2010/main" val="94916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D9F0-59E5-E54E-A12B-DBBBBDF2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New "service"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5AFA-E20A-E442-A963-B2921B0A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service classes to new service package</a:t>
            </a:r>
          </a:p>
          <a:p>
            <a:r>
              <a:rPr lang="en-US" dirty="0"/>
              <a:t>Annotate classes</a:t>
            </a:r>
          </a:p>
          <a:p>
            <a:pPr lvl="1"/>
            <a:r>
              <a:rPr lang="en-US" dirty="0"/>
              <a:t>@Service</a:t>
            </a:r>
          </a:p>
          <a:p>
            <a:pPr lvl="1"/>
            <a:r>
              <a:rPr lang="en-US" dirty="0"/>
              <a:t>@Transactional</a:t>
            </a:r>
          </a:p>
        </p:txBody>
      </p:sp>
    </p:spTree>
    <p:extLst>
      <p:ext uri="{BB962C8B-B14F-4D97-AF65-F5344CB8AC3E}">
        <p14:creationId xmlns:p14="http://schemas.microsoft.com/office/powerpoint/2010/main" val="96793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4DAC-28E5-7544-82FF-1B256BAB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Define DAO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105C-40E9-B24B-896D-AF6F7439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this is the really cool part!</a:t>
            </a:r>
          </a:p>
          <a:p>
            <a:r>
              <a:rPr lang="en-US" dirty="0"/>
              <a:t>Create new "</a:t>
            </a:r>
            <a:r>
              <a:rPr lang="en-US" dirty="0" err="1"/>
              <a:t>dao</a:t>
            </a:r>
            <a:r>
              <a:rPr lang="en-US" dirty="0"/>
              <a:t>" package</a:t>
            </a:r>
          </a:p>
          <a:p>
            <a:r>
              <a:rPr lang="en-US" dirty="0"/>
              <a:t>Spring </a:t>
            </a:r>
            <a:r>
              <a:rPr lang="en-US" dirty="0" err="1"/>
              <a:t>JpaRepository</a:t>
            </a:r>
            <a:r>
              <a:rPr lang="en-US" dirty="0"/>
              <a:t>&lt;&gt; interface</a:t>
            </a:r>
          </a:p>
          <a:p>
            <a:r>
              <a:rPr lang="en-US" dirty="0" err="1"/>
              <a:t>INameDAO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&lt;Name, String&gt;</a:t>
            </a:r>
          </a:p>
          <a:p>
            <a:r>
              <a:rPr lang="en-US" dirty="0" err="1"/>
              <a:t>IAddressDAO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&lt;Address, String&gt;</a:t>
            </a:r>
          </a:p>
          <a:p>
            <a:r>
              <a:rPr lang="en-US" dirty="0"/>
              <a:t>Update </a:t>
            </a:r>
            <a:r>
              <a:rPr lang="en-US" dirty="0" err="1"/>
              <a:t>NameService</a:t>
            </a:r>
            <a:r>
              <a:rPr lang="en-US" dirty="0"/>
              <a:t> to inject </a:t>
            </a:r>
            <a:r>
              <a:rPr lang="en-US" dirty="0" err="1"/>
              <a:t>INameDAO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DA08-B63A-F443-973F-F6841629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Remove </a:t>
            </a:r>
            <a:r>
              <a:rPr lang="en-US" dirty="0" err="1"/>
              <a:t>ConnectionUtils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08D0-88B6-C542-B3A8-AF4E9FB9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1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68C8-EADE-A347-845B-42AD04E8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883"/>
          </a:xfrm>
        </p:spPr>
        <p:txBody>
          <a:bodyPr/>
          <a:lstStyle/>
          <a:p>
            <a:r>
              <a:rPr lang="en-US" dirty="0"/>
              <a:t>Project 8 – Spring and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C193-80E1-6A43-AC2A-7C361D17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483"/>
            <a:ext cx="8596668" cy="4921529"/>
          </a:xfrm>
        </p:spPr>
        <p:txBody>
          <a:bodyPr>
            <a:normAutofit/>
          </a:bodyPr>
          <a:lstStyle/>
          <a:p>
            <a:r>
              <a:rPr lang="en-US" dirty="0"/>
              <a:t>Convert your Project 7 – JDBC application to a Spring and JPA application</a:t>
            </a:r>
          </a:p>
          <a:p>
            <a:r>
              <a:rPr lang="en-US" dirty="0"/>
              <a:t>Add Spring Framework to you application</a:t>
            </a:r>
          </a:p>
          <a:p>
            <a:pPr lvl="1"/>
            <a:r>
              <a:rPr lang="en-US" dirty="0"/>
              <a:t>Configure it similar to the lesson</a:t>
            </a:r>
          </a:p>
          <a:p>
            <a:r>
              <a:rPr lang="en-US" dirty="0"/>
              <a:t>Convert your JSF managed beans (product, </a:t>
            </a:r>
            <a:r>
              <a:rPr lang="en-US" dirty="0" err="1"/>
              <a:t>etc</a:t>
            </a:r>
            <a:r>
              <a:rPr lang="en-US" dirty="0"/>
              <a:t>) to Spring @Component’s</a:t>
            </a:r>
          </a:p>
          <a:p>
            <a:r>
              <a:rPr lang="en-US" dirty="0"/>
              <a:t>Convert your model entities to JPA entities</a:t>
            </a:r>
          </a:p>
          <a:p>
            <a:pPr lvl="1"/>
            <a:r>
              <a:rPr lang="en-US" dirty="0"/>
              <a:t>Alter your data model (SQL) as needed to align better with JPA</a:t>
            </a:r>
          </a:p>
          <a:p>
            <a:r>
              <a:rPr lang="en-US" dirty="0"/>
              <a:t>Create a JNDI entity factory configuration similar to the lesson</a:t>
            </a:r>
          </a:p>
          <a:p>
            <a:r>
              <a:rPr lang="en-US" dirty="0"/>
              <a:t>Create DAOs using </a:t>
            </a:r>
            <a:r>
              <a:rPr lang="en-US" dirty="0" err="1"/>
              <a:t>JpaRepository</a:t>
            </a:r>
            <a:r>
              <a:rPr lang="en-US" dirty="0"/>
              <a:t>&lt;&gt; similar to the lesson</a:t>
            </a:r>
          </a:p>
          <a:p>
            <a:r>
              <a:rPr lang="en-US" dirty="0"/>
              <a:t>Update your services to be @Service</a:t>
            </a:r>
          </a:p>
          <a:p>
            <a:pPr lvl="1"/>
            <a:r>
              <a:rPr lang="en-US" dirty="0"/>
              <a:t>Inject the necessary DAOs to use</a:t>
            </a:r>
          </a:p>
          <a:p>
            <a:r>
              <a:rPr lang="en-US" dirty="0"/>
              <a:t>Remove the old </a:t>
            </a:r>
            <a:r>
              <a:rPr lang="en-US" dirty="0" err="1"/>
              <a:t>ConnectionUtils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2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DDD-589B-5148-BF73-48C2775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15C0-AF32-A848-A4F2-7E6B18C4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4657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Lesson: Spring Framework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Spring Data + JPA</a:t>
            </a:r>
          </a:p>
          <a:p>
            <a:r>
              <a:rPr lang="en-US" dirty="0"/>
              <a:t>Activity</a:t>
            </a:r>
          </a:p>
          <a:p>
            <a:r>
              <a:rPr lang="en-US" dirty="0"/>
              <a:t>Project 8 – Spring and JPA</a:t>
            </a:r>
          </a:p>
        </p:txBody>
      </p:sp>
    </p:spTree>
    <p:extLst>
      <p:ext uri="{BB962C8B-B14F-4D97-AF65-F5344CB8AC3E}">
        <p14:creationId xmlns:p14="http://schemas.microsoft.com/office/powerpoint/2010/main" val="84065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ADBD-BF52-D643-9068-F2328728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0C9A-7EEB-E242-83B9-DFF30E1D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https://springframework.guru/spring-framework-annotations/</a:t>
            </a:r>
            <a:endParaRPr lang="en-US" dirty="0"/>
          </a:p>
          <a:p>
            <a:r>
              <a:rPr lang="en-US" dirty="0">
                <a:hlinkClick r:id="rId3"/>
              </a:rPr>
              <a:t>http://www.baeldung.com/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7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7664-C0E3-7749-9213-0A110D6B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EDA2-21E1-9F46-A728-5FD589C7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Java libraries including</a:t>
            </a:r>
          </a:p>
          <a:p>
            <a:pPr lvl="1"/>
            <a:r>
              <a:rPr lang="en-US" dirty="0"/>
              <a:t>Inversion of Control (today)</a:t>
            </a:r>
          </a:p>
          <a:p>
            <a:pPr lvl="1"/>
            <a:r>
              <a:rPr lang="en-US" dirty="0"/>
              <a:t>Data Access (today)</a:t>
            </a:r>
          </a:p>
          <a:p>
            <a:pPr lvl="1"/>
            <a:r>
              <a:rPr lang="en-US" dirty="0"/>
              <a:t>MVC</a:t>
            </a:r>
          </a:p>
          <a:p>
            <a:pPr lvl="1"/>
            <a:r>
              <a:rPr lang="en-US" dirty="0"/>
              <a:t>Security</a:t>
            </a:r>
          </a:p>
          <a:p>
            <a:r>
              <a:rPr lang="en-US" dirty="0"/>
              <a:t>With Spring, the hard part (which isn't that hard actually) is configuring it</a:t>
            </a:r>
          </a:p>
          <a:p>
            <a:pPr lvl="1"/>
            <a:r>
              <a:rPr lang="en-US" dirty="0"/>
              <a:t>Once it's configured, it just works</a:t>
            </a:r>
          </a:p>
          <a:p>
            <a:pPr lvl="1"/>
            <a:r>
              <a:rPr lang="en-US" dirty="0"/>
              <a:t>Many times, both XML and programmatic configuration are supported</a:t>
            </a:r>
          </a:p>
          <a:p>
            <a:pPr lvl="1"/>
            <a:r>
              <a:rPr lang="en-US" dirty="0"/>
              <a:t>XML is often just easier</a:t>
            </a:r>
          </a:p>
        </p:txBody>
      </p:sp>
    </p:spTree>
    <p:extLst>
      <p:ext uri="{BB962C8B-B14F-4D97-AF65-F5344CB8AC3E}">
        <p14:creationId xmlns:p14="http://schemas.microsoft.com/office/powerpoint/2010/main" val="288598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54EC-E9BD-D640-8349-87208F65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73F9-D69F-C742-BD37-6EEF791C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2560"/>
            <a:ext cx="8596668" cy="5171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Annotations</a:t>
            </a:r>
          </a:p>
          <a:p>
            <a:pPr lvl="1"/>
            <a:r>
              <a:rPr lang="en-US" dirty="0"/>
              <a:t>@Bean</a:t>
            </a:r>
          </a:p>
          <a:p>
            <a:pPr lvl="2"/>
            <a:r>
              <a:rPr lang="en-US" dirty="0"/>
              <a:t>Defines a spring bean at the method level</a:t>
            </a:r>
          </a:p>
          <a:p>
            <a:pPr lvl="1"/>
            <a:r>
              <a:rPr lang="en-US" dirty="0"/>
              <a:t>@Configuration</a:t>
            </a:r>
          </a:p>
          <a:p>
            <a:pPr lvl="2"/>
            <a:r>
              <a:rPr lang="en-US" dirty="0"/>
              <a:t>Used on classes which define method @Bean’s</a:t>
            </a:r>
          </a:p>
          <a:p>
            <a:pPr lvl="2"/>
            <a:r>
              <a:rPr lang="en-US" dirty="0"/>
              <a:t>Useful for creating a “configuration” of bean methods which can then we injected elsewhere</a:t>
            </a:r>
          </a:p>
          <a:p>
            <a:pPr lvl="1"/>
            <a:r>
              <a:rPr lang="en-US" dirty="0"/>
              <a:t>@Component</a:t>
            </a:r>
          </a:p>
          <a:p>
            <a:pPr lvl="2"/>
            <a:r>
              <a:rPr lang="en-US" dirty="0"/>
              <a:t>Define a class component (bean) adding it to the application context</a:t>
            </a:r>
          </a:p>
          <a:p>
            <a:pPr lvl="2"/>
            <a:r>
              <a:rPr lang="en-US" dirty="0"/>
              <a:t>Think of it this way: A component is a bean without configuration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pPr lvl="2"/>
            <a:r>
              <a:rPr lang="en-US" dirty="0"/>
              <a:t>How to inject beans into another class</a:t>
            </a:r>
          </a:p>
          <a:p>
            <a:r>
              <a:rPr lang="en-US" dirty="0"/>
              <a:t>Component Scanning</a:t>
            </a:r>
          </a:p>
          <a:p>
            <a:pPr lvl="1"/>
            <a:r>
              <a:rPr lang="en-US" dirty="0"/>
              <a:t>We will configure the application to tell Spring which package to scan for components (beans)</a:t>
            </a:r>
          </a:p>
          <a:p>
            <a:pPr lvl="1"/>
            <a:r>
              <a:rPr lang="en-US" dirty="0"/>
              <a:t>Basically all the annotations above</a:t>
            </a:r>
          </a:p>
        </p:txBody>
      </p:sp>
    </p:spTree>
    <p:extLst>
      <p:ext uri="{BB962C8B-B14F-4D97-AF65-F5344CB8AC3E}">
        <p14:creationId xmlns:p14="http://schemas.microsoft.com/office/powerpoint/2010/main" val="328921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CD14-7B54-F648-AD63-B58264C7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+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5F7B-E749-AD49-B3EA-CC0385A6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5019039"/>
          </a:xfrm>
        </p:spPr>
        <p:txBody>
          <a:bodyPr>
            <a:normAutofit/>
          </a:bodyPr>
          <a:lstStyle/>
          <a:p>
            <a:r>
              <a:rPr lang="en-US" dirty="0"/>
              <a:t>JPA contains entities and an entity manager</a:t>
            </a:r>
          </a:p>
          <a:p>
            <a:r>
              <a:rPr lang="en-US" dirty="0"/>
              <a:t>Entity manager supports CRUD operations of entities and transaction management</a:t>
            </a:r>
          </a:p>
          <a:p>
            <a:r>
              <a:rPr lang="en-US" dirty="0"/>
              <a:t>JPA understands underlying SQL vendor dialects and knows how to format SQL</a:t>
            </a:r>
          </a:p>
          <a:p>
            <a:r>
              <a:rPr lang="en-US" dirty="0"/>
              <a:t>Annotations</a:t>
            </a:r>
          </a:p>
          <a:p>
            <a:pPr lvl="1"/>
            <a:r>
              <a:rPr lang="en-US" dirty="0"/>
              <a:t>@Entity – defines a database entity class (corresponds to a table)</a:t>
            </a:r>
          </a:p>
          <a:p>
            <a:pPr lvl="1"/>
            <a:r>
              <a:rPr lang="en-US" dirty="0"/>
              <a:t>@Id – specifies a field is the id of the entity (and thus the table)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GeneratedValue</a:t>
            </a:r>
            <a:r>
              <a:rPr lang="en-US" dirty="0"/>
              <a:t> – used with @Id to specify how to generate IDs</a:t>
            </a:r>
          </a:p>
          <a:p>
            <a:pPr lvl="1"/>
            <a:r>
              <a:rPr lang="en-US" dirty="0"/>
              <a:t>@Column – used on other fields/columns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OneToOne</a:t>
            </a:r>
            <a:r>
              <a:rPr lang="en-US" dirty="0"/>
              <a:t> – specifies a related key to another table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JoinColumn</a:t>
            </a:r>
            <a:r>
              <a:rPr lang="en-US" dirty="0"/>
              <a:t> – used with @</a:t>
            </a:r>
            <a:r>
              <a:rPr lang="en-US" dirty="0" err="1"/>
              <a:t>OneToOne</a:t>
            </a:r>
            <a:r>
              <a:rPr lang="en-US" dirty="0"/>
              <a:t> (or others)</a:t>
            </a:r>
          </a:p>
          <a:p>
            <a:r>
              <a:rPr lang="en-US" dirty="0"/>
              <a:t>Spring adds JPA "repositories" which make it really easy to query entities</a:t>
            </a:r>
          </a:p>
          <a:p>
            <a:pPr lvl="1"/>
            <a:r>
              <a:rPr lang="en-US" dirty="0"/>
              <a:t>These are the DAOs</a:t>
            </a:r>
          </a:p>
        </p:txBody>
      </p:sp>
    </p:spTree>
    <p:extLst>
      <p:ext uri="{BB962C8B-B14F-4D97-AF65-F5344CB8AC3E}">
        <p14:creationId xmlns:p14="http://schemas.microsoft.com/office/powerpoint/2010/main" val="108674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D4EA-2592-FE4A-BA23-49624EE1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2015-094F-FA49-93A4-9E45F289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week10 branch</a:t>
            </a:r>
          </a:p>
          <a:p>
            <a:r>
              <a:rPr lang="en-US" dirty="0"/>
              <a:t>Copy NamesApp9 to NamesApp10</a:t>
            </a:r>
          </a:p>
          <a:p>
            <a:r>
              <a:rPr lang="en-US" dirty="0"/>
              <a:t>Two parts</a:t>
            </a:r>
          </a:p>
          <a:p>
            <a:pPr lvl="1"/>
            <a:r>
              <a:rPr lang="en-US" dirty="0"/>
              <a:t>Spring configuration and bean conversion</a:t>
            </a:r>
          </a:p>
          <a:p>
            <a:pPr lvl="1"/>
            <a:r>
              <a:rPr lang="en-US" dirty="0"/>
              <a:t>Entities and DAOs</a:t>
            </a:r>
          </a:p>
        </p:txBody>
      </p:sp>
    </p:spTree>
    <p:extLst>
      <p:ext uri="{BB962C8B-B14F-4D97-AF65-F5344CB8AC3E}">
        <p14:creationId xmlns:p14="http://schemas.microsoft.com/office/powerpoint/2010/main" val="245020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F443-6443-E644-9E4A-4D55493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NamesApp9 to NamesApp10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0E44-2F3C-B54A-AAAE-2BC88685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Properties, rename project, group id,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Rename packages from week9 to week10,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6985-51FA-7242-90A1-DA3F02C7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</a:t>
            </a:r>
            <a:br>
              <a:rPr lang="en-US" dirty="0"/>
            </a:br>
            <a:r>
              <a:rPr lang="en-US" dirty="0"/>
              <a:t>Add Dependencies to </a:t>
            </a:r>
            <a:r>
              <a:rPr lang="en-US" dirty="0" err="1"/>
              <a:t>pom.xml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D287-68B4-8F4B-A68E-46D12BF8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org.springframework:spring-web:4.3.14.RELEASE</a:t>
            </a:r>
          </a:p>
          <a:p>
            <a:r>
              <a:rPr lang="en-US" dirty="0"/>
              <a:t>org.springframework.data:spring-data-jpa:1.11.10.RELEASE</a:t>
            </a:r>
          </a:p>
          <a:p>
            <a:r>
              <a:rPr lang="en-US" dirty="0"/>
              <a:t>Be careful when picking versions</a:t>
            </a:r>
          </a:p>
          <a:p>
            <a:pPr lvl="1"/>
            <a:r>
              <a:rPr lang="en-US" dirty="0"/>
              <a:t>You need to look up online which versions of spring and spring data are compatible</a:t>
            </a:r>
          </a:p>
        </p:txBody>
      </p:sp>
    </p:spTree>
    <p:extLst>
      <p:ext uri="{BB962C8B-B14F-4D97-AF65-F5344CB8AC3E}">
        <p14:creationId xmlns:p14="http://schemas.microsoft.com/office/powerpoint/2010/main" val="164098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6529-5C47-894D-8D2F-A10319AB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</a:t>
            </a:r>
            <a:br>
              <a:rPr lang="en-US" dirty="0"/>
            </a:br>
            <a:r>
              <a:rPr lang="en-US" dirty="0"/>
              <a:t>Configure Spring in </a:t>
            </a:r>
            <a:r>
              <a:rPr lang="en-US" dirty="0" err="1"/>
              <a:t>web.xml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ECF1-AF88-C041-9B28-4DB5D33C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ContextLoaderListener</a:t>
            </a:r>
            <a:endParaRPr lang="en-US" dirty="0"/>
          </a:p>
          <a:p>
            <a:pPr lvl="1"/>
            <a:r>
              <a:rPr lang="en-US" dirty="0"/>
              <a:t>Requires </a:t>
            </a:r>
            <a:r>
              <a:rPr lang="en-US" dirty="0" err="1"/>
              <a:t>contextConfigLocation</a:t>
            </a:r>
            <a:r>
              <a:rPr lang="en-US" dirty="0"/>
              <a:t> &lt;context-</a:t>
            </a:r>
            <a:r>
              <a:rPr lang="en-US" dirty="0" err="1"/>
              <a:t>param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Configures Spring at startup of application</a:t>
            </a:r>
          </a:p>
          <a:p>
            <a:r>
              <a:rPr lang="en-US" dirty="0" err="1"/>
              <a:t>RequestContextListener</a:t>
            </a:r>
            <a:endParaRPr lang="en-US" dirty="0"/>
          </a:p>
          <a:p>
            <a:pPr lvl="1"/>
            <a:r>
              <a:rPr lang="en-US" dirty="0"/>
              <a:t>Required for Spring use with JSF</a:t>
            </a:r>
          </a:p>
          <a:p>
            <a:pPr lvl="1"/>
            <a:r>
              <a:rPr lang="en-US" dirty="0"/>
              <a:t>Makes the request available to Spring</a:t>
            </a:r>
          </a:p>
        </p:txBody>
      </p:sp>
    </p:spTree>
    <p:extLst>
      <p:ext uri="{BB962C8B-B14F-4D97-AF65-F5344CB8AC3E}">
        <p14:creationId xmlns:p14="http://schemas.microsoft.com/office/powerpoint/2010/main" val="41157537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14495</TotalTime>
  <Words>747</Words>
  <Application>Microsoft Macintosh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Distributed Java</vt:lpstr>
      <vt:lpstr>Agenda</vt:lpstr>
      <vt:lpstr>Spring Framework</vt:lpstr>
      <vt:lpstr>Dependency Injection</vt:lpstr>
      <vt:lpstr>Spring Data + JPA</vt:lpstr>
      <vt:lpstr>Activity Agenda</vt:lpstr>
      <vt:lpstr>Copy NamesApp9 to NamesApp10</vt:lpstr>
      <vt:lpstr>Part 1: Add Dependencies to pom.xml</vt:lpstr>
      <vt:lpstr>Part 1: Configure Spring in web.xml</vt:lpstr>
      <vt:lpstr>Part 1: WEB-INF/spring/application-context.xml</vt:lpstr>
      <vt:lpstr>Part 1: WEB-INF/faces-config.xml</vt:lpstr>
      <vt:lpstr>Part 1: Convert Managed Beans to Spring Beans</vt:lpstr>
      <vt:lpstr>Part 2: Configure JPA via Annotated Class</vt:lpstr>
      <vt:lpstr>Part 2: Modify data.sql to Better Align with JPA</vt:lpstr>
      <vt:lpstr>Part 2: Convert Model Classes to Entities</vt:lpstr>
      <vt:lpstr>Part 2: New "service" Package</vt:lpstr>
      <vt:lpstr>Part 2: Define DAO Interfaces</vt:lpstr>
      <vt:lpstr>Part 2: Remove ConnectionUtils Class</vt:lpstr>
      <vt:lpstr>Project 8 – Spring and JPA</vt:lpstr>
      <vt:lpstr>References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Java</dc:title>
  <dc:creator>Biewer, Andrew (GE Healthcare)</dc:creator>
  <cp:lastModifiedBy>Biewer, Andrew (GE Healthcare)</cp:lastModifiedBy>
  <cp:revision>394</cp:revision>
  <dcterms:created xsi:type="dcterms:W3CDTF">2018-02-03T12:53:40Z</dcterms:created>
  <dcterms:modified xsi:type="dcterms:W3CDTF">2018-04-04T13:13:00Z</dcterms:modified>
</cp:coreProperties>
</file>