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1" r:id="rId9"/>
    <p:sldId id="270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5"/>
    <p:restoredTop sz="94680"/>
  </p:normalViewPr>
  <p:slideViewPr>
    <p:cSldViewPr snapToGrid="0" snapToObjects="1">
      <p:cViewPr varScale="1">
        <p:scale>
          <a:sx n="126" d="100"/>
          <a:sy n="126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A1E4-437C-AD42-9944-6F00A5F31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542B-42E3-A94B-861B-056BE0437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</p:spTree>
    <p:extLst>
      <p:ext uri="{BB962C8B-B14F-4D97-AF65-F5344CB8AC3E}">
        <p14:creationId xmlns:p14="http://schemas.microsoft.com/office/powerpoint/2010/main" val="284122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6B1F-0145-CC49-A1E6-7ADAE60D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70E6-0F57-F44F-9CE9-55B57819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1440"/>
            <a:ext cx="8596668" cy="5283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table name (</a:t>
            </a:r>
          </a:p>
          <a:p>
            <a:pPr marL="0" indent="0">
              <a:buNone/>
            </a:pPr>
            <a:r>
              <a:rPr lang="en-US" dirty="0"/>
              <a:t>	id varchar(5) primary key,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 varchar(50),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 varchar(50)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address (</a:t>
            </a:r>
          </a:p>
          <a:p>
            <a:pPr marL="0" indent="0">
              <a:buNone/>
            </a:pPr>
            <a:r>
              <a:rPr lang="en-US" dirty="0"/>
              <a:t>	id varchar(5) primary key,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nameid</a:t>
            </a:r>
            <a:r>
              <a:rPr lang="en-US" dirty="0"/>
              <a:t> varchar(5),</a:t>
            </a:r>
          </a:p>
          <a:p>
            <a:pPr marL="0" indent="0">
              <a:buNone/>
            </a:pPr>
            <a:r>
              <a:rPr lang="en-US" dirty="0"/>
              <a:t>	street varchar(50),</a:t>
            </a:r>
          </a:p>
          <a:p>
            <a:pPr marL="0" indent="0">
              <a:buNone/>
            </a:pPr>
            <a:r>
              <a:rPr lang="en-US" dirty="0"/>
              <a:t>	city varchar(50),</a:t>
            </a:r>
          </a:p>
          <a:p>
            <a:pPr marL="0" indent="0">
              <a:buNone/>
            </a:pPr>
            <a:r>
              <a:rPr lang="en-US" dirty="0"/>
              <a:t>	state varchar(2),</a:t>
            </a:r>
          </a:p>
          <a:p>
            <a:pPr marL="0" indent="0">
              <a:buNone/>
            </a:pPr>
            <a:r>
              <a:rPr lang="en-US" dirty="0"/>
              <a:t>	zip varchar(5)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35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15F6-FD18-FC40-8A84-3A2F2806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 into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175D-4DE2-D041-A470-348E1FD9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name (id,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values ('1', 'Joe', 'Smith');</a:t>
            </a:r>
          </a:p>
          <a:p>
            <a:pPr marL="0" indent="0">
              <a:buNone/>
            </a:pPr>
            <a:r>
              <a:rPr lang="en-US" dirty="0"/>
              <a:t>insert into name (id,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values ('2', 'Mary', 'Jones');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address (id, </a:t>
            </a:r>
            <a:r>
              <a:rPr lang="en-US" dirty="0" err="1"/>
              <a:t>nameid</a:t>
            </a:r>
            <a:r>
              <a:rPr lang="en-US" dirty="0"/>
              <a:t>, street, city, state, zip)</a:t>
            </a:r>
          </a:p>
          <a:p>
            <a:pPr marL="0" indent="0">
              <a:buNone/>
            </a:pPr>
            <a:r>
              <a:rPr lang="en-US" dirty="0"/>
              <a:t>values ('1', '1', '123 Main St', 'Springfield', 'WI', '54321');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address (id, </a:t>
            </a:r>
            <a:r>
              <a:rPr lang="en-US" dirty="0" err="1"/>
              <a:t>nameid</a:t>
            </a:r>
            <a:r>
              <a:rPr lang="en-US" dirty="0"/>
              <a:t>, street, city, state, zip)</a:t>
            </a:r>
          </a:p>
          <a:p>
            <a:pPr marL="0" indent="0">
              <a:buNone/>
            </a:pPr>
            <a:r>
              <a:rPr lang="en-US" dirty="0"/>
              <a:t>values ('2', '2', '456 Miller Blvd', 'Asheville', 'NC', '12345');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5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C153-184E-064E-BD6E-6A4A9A49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JDBC Resource and Connection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B7512-38FD-8142-9A6E-6A774C0F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New file</a:t>
            </a:r>
          </a:p>
          <a:p>
            <a:r>
              <a:rPr lang="en-US" dirty="0"/>
              <a:t>Glassfish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JDBC Resource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876D0-F890-2142-9CE4-66BB4F7C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05150"/>
            <a:ext cx="5468620" cy="3454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1E383-2A49-034B-8408-E4AD3367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65" y="1270000"/>
            <a:ext cx="5463474" cy="269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D4D97-F3F8-C140-9953-48F153810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647" y="4422140"/>
            <a:ext cx="4918710" cy="2307087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CC1AA8A9-4895-364C-B41D-F4E2AF89151A}"/>
              </a:ext>
            </a:extLst>
          </p:cNvPr>
          <p:cNvSpPr/>
          <p:nvPr/>
        </p:nvSpPr>
        <p:spPr>
          <a:xfrm rot="19733886">
            <a:off x="5540232" y="2591999"/>
            <a:ext cx="1211443" cy="721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00CC0B-2887-F847-82CC-D5FBD8C8D500}"/>
              </a:ext>
            </a:extLst>
          </p:cNvPr>
          <p:cNvSpPr/>
          <p:nvPr/>
        </p:nvSpPr>
        <p:spPr>
          <a:xfrm>
            <a:off x="9113734" y="3989389"/>
            <a:ext cx="494614" cy="579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3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2720-D4B0-A04A-9B10-E7D1E6E5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glassfish-</a:t>
            </a:r>
            <a:r>
              <a:rPr lang="en-US" dirty="0" err="1"/>
              <a:t>web.xml</a:t>
            </a:r>
            <a:r>
              <a:rPr lang="en-US" dirty="0"/>
              <a:t> to Glassfish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B0CA-4C6A-004B-A268-7D134945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Glassfish admin console</a:t>
            </a:r>
          </a:p>
          <a:p>
            <a:r>
              <a:rPr lang="en-US" dirty="0"/>
              <a:t>Add glassfish-</a:t>
            </a:r>
            <a:r>
              <a:rPr lang="en-US" dirty="0" err="1"/>
              <a:t>resources.xml</a:t>
            </a:r>
            <a:r>
              <a:rPr lang="en-US" dirty="0"/>
              <a:t> to resources</a:t>
            </a:r>
          </a:p>
          <a:p>
            <a:pPr lvl="1"/>
            <a:r>
              <a:rPr lang="en-US" dirty="0"/>
              <a:t>Set user=APP</a:t>
            </a:r>
          </a:p>
          <a:p>
            <a:pPr lvl="1"/>
            <a:r>
              <a:rPr lang="en-US" dirty="0"/>
              <a:t>Set password=APP</a:t>
            </a:r>
          </a:p>
          <a:p>
            <a:pPr lvl="1"/>
            <a:r>
              <a:rPr lang="en-US" dirty="0"/>
              <a:t>Ping (test)</a:t>
            </a:r>
          </a:p>
          <a:p>
            <a:r>
              <a:rPr lang="en-US" dirty="0"/>
              <a:t>Remove glassfish-</a:t>
            </a:r>
            <a:r>
              <a:rPr lang="en-US" dirty="0" err="1"/>
              <a:t>resources.xml</a:t>
            </a:r>
            <a:r>
              <a:rPr lang="en-US" dirty="0"/>
              <a:t> from project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ECBA1-1B1D-DA4A-AF9B-598C2D9E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40" y="2160589"/>
            <a:ext cx="3327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1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9681-D4BA-2244-9E08-4279FCDA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JDBC Resource to </a:t>
            </a:r>
            <a:r>
              <a:rPr lang="en-US" dirty="0" err="1"/>
              <a:t>web.xml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6E45-5A56-2244-AFB5-869A2FB7A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web.xml</a:t>
            </a:r>
            <a:endParaRPr lang="en-US" dirty="0"/>
          </a:p>
          <a:p>
            <a:r>
              <a:rPr lang="en-US" dirty="0"/>
              <a:t>Under References tab, add JDBC reference</a:t>
            </a:r>
          </a:p>
          <a:p>
            <a:r>
              <a:rPr lang="en-US" dirty="0"/>
              <a:t>Click on Source tab and change </a:t>
            </a:r>
            <a:r>
              <a:rPr lang="en-US" dirty="0" err="1"/>
              <a:t>javax.sql.DataSource</a:t>
            </a:r>
            <a:r>
              <a:rPr lang="en-US" dirty="0"/>
              <a:t> to </a:t>
            </a:r>
            <a:r>
              <a:rPr lang="en-US" dirty="0" err="1"/>
              <a:t>javax.sql.ConnectionPoolDataSource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6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0054-158C-8247-BBE2-B83E7557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ConnectionUtil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5701-1638-2E42-872A-413F2C63D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/>
              <a:t>public static Connection </a:t>
            </a:r>
            <a:r>
              <a:rPr lang="en-US" dirty="0" err="1"/>
              <a:t>getConnection</a:t>
            </a:r>
            <a:r>
              <a:rPr lang="en-US" dirty="0"/>
              <a:t>() throws Exception {</a:t>
            </a:r>
          </a:p>
          <a:p>
            <a:pPr marL="400050" lvl="1" indent="0">
              <a:buNone/>
            </a:pPr>
            <a:r>
              <a:rPr lang="en-US" dirty="0"/>
              <a:t>		Context </a:t>
            </a:r>
            <a:r>
              <a:rPr lang="en-US" dirty="0" err="1"/>
              <a:t>initContext</a:t>
            </a:r>
            <a:r>
              <a:rPr lang="en-US" dirty="0"/>
              <a:t> = new </a:t>
            </a:r>
            <a:r>
              <a:rPr lang="en-US" dirty="0" err="1"/>
              <a:t>InitialContext</a:t>
            </a:r>
            <a:r>
              <a:rPr lang="en-US" dirty="0"/>
              <a:t>();</a:t>
            </a:r>
          </a:p>
          <a:p>
            <a:pPr marL="400050" lvl="1" indent="0">
              <a:buNone/>
            </a:pPr>
            <a:r>
              <a:rPr lang="en-US" dirty="0"/>
              <a:t>		Context </a:t>
            </a:r>
            <a:r>
              <a:rPr lang="en-US" dirty="0" err="1"/>
              <a:t>webContext</a:t>
            </a:r>
            <a:r>
              <a:rPr lang="en-US" dirty="0"/>
              <a:t> = (Context) </a:t>
            </a:r>
            <a:r>
              <a:rPr lang="en-US" dirty="0" err="1"/>
              <a:t>initContext.lookup</a:t>
            </a:r>
            <a:r>
              <a:rPr lang="en-US" dirty="0"/>
              <a:t>("</a:t>
            </a:r>
            <a:r>
              <a:rPr lang="en-US" dirty="0" err="1"/>
              <a:t>java:comp</a:t>
            </a:r>
            <a:r>
              <a:rPr lang="en-US" dirty="0"/>
              <a:t>/</a:t>
            </a:r>
            <a:r>
              <a:rPr lang="en-US" dirty="0" err="1"/>
              <a:t>env</a:t>
            </a:r>
            <a:r>
              <a:rPr lang="en-US" dirty="0"/>
              <a:t>");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/>
              <a:t>DataSource</a:t>
            </a:r>
            <a:r>
              <a:rPr lang="en-US" dirty="0"/>
              <a:t> ds = (</a:t>
            </a:r>
            <a:r>
              <a:rPr lang="en-US" dirty="0" err="1"/>
              <a:t>DataSource</a:t>
            </a:r>
            <a:r>
              <a:rPr lang="en-US" dirty="0"/>
              <a:t>) </a:t>
            </a:r>
            <a:r>
              <a:rPr lang="en-US" dirty="0" err="1"/>
              <a:t>webContext.lookup</a:t>
            </a:r>
            <a:r>
              <a:rPr lang="en-US" dirty="0"/>
              <a:t>("</a:t>
            </a:r>
            <a:r>
              <a:rPr lang="en-US" dirty="0" err="1"/>
              <a:t>jdbc</a:t>
            </a:r>
            <a:r>
              <a:rPr lang="en-US" dirty="0"/>
              <a:t>/</a:t>
            </a:r>
            <a:r>
              <a:rPr lang="en-US" dirty="0" err="1"/>
              <a:t>myNames</a:t>
            </a:r>
            <a:r>
              <a:rPr lang="en-US" dirty="0"/>
              <a:t>");</a:t>
            </a:r>
          </a:p>
          <a:p>
            <a:pPr marL="400050" lvl="1" indent="0">
              <a:buNone/>
            </a:pPr>
            <a:r>
              <a:rPr lang="en-US" dirty="0"/>
              <a:t>		return </a:t>
            </a:r>
            <a:r>
              <a:rPr lang="en-US" dirty="0" err="1"/>
              <a:t>ds.getConnection</a:t>
            </a:r>
            <a:r>
              <a:rPr lang="en-US" dirty="0"/>
              <a:t>();</a:t>
            </a:r>
          </a:p>
          <a:p>
            <a:pPr marL="400050" lvl="1" indent="0">
              <a:buNone/>
            </a:pPr>
            <a:r>
              <a:rPr lang="en-US" dirty="0"/>
              <a:t>	} </a:t>
            </a:r>
          </a:p>
          <a:p>
            <a:r>
              <a:rPr lang="en-US" dirty="0"/>
              <a:t>Test JNDI lookup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0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CED1-2381-C147-BE35-61B72793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NameDAO</a:t>
            </a:r>
            <a:r>
              <a:rPr lang="en-US" dirty="0"/>
              <a:t> and </a:t>
            </a:r>
            <a:r>
              <a:rPr lang="en-US" dirty="0" err="1"/>
              <a:t>AddressDAO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40C6-976A-614F-B8D9-D446C603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NameDAO</a:t>
            </a:r>
            <a:endParaRPr lang="en-US" dirty="0"/>
          </a:p>
          <a:p>
            <a:pPr lvl="1"/>
            <a:r>
              <a:rPr lang="en-US" dirty="0"/>
              <a:t>public List&lt;Name&gt; </a:t>
            </a:r>
            <a:r>
              <a:rPr lang="en-US" dirty="0" err="1"/>
              <a:t>getNames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 err="1"/>
              <a:t>AddressDAO</a:t>
            </a:r>
            <a:endParaRPr lang="en-US" dirty="0"/>
          </a:p>
          <a:p>
            <a:pPr lvl="1"/>
            <a:r>
              <a:rPr lang="en-US" dirty="0"/>
              <a:t>public Address </a:t>
            </a:r>
            <a:r>
              <a:rPr lang="en-US" dirty="0" err="1"/>
              <a:t>getAddress</a:t>
            </a:r>
            <a:r>
              <a:rPr lang="en-US" dirty="0"/>
              <a:t>(Name 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2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35B4-6503-C84C-A297-3A7CA626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NameService</a:t>
            </a:r>
            <a:r>
              <a:rPr lang="en-US" dirty="0"/>
              <a:t> to use DAOs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5D5E-7899-CB4A-BD7F-2F8DFC39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68C8-EADE-A347-845B-42AD04E8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883"/>
          </a:xfrm>
        </p:spPr>
        <p:txBody>
          <a:bodyPr/>
          <a:lstStyle/>
          <a:p>
            <a:r>
              <a:rPr lang="en-US" dirty="0"/>
              <a:t>Project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C193-80E1-6A43-AC2A-7C361D17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483"/>
            <a:ext cx="8596668" cy="4921529"/>
          </a:xfrm>
        </p:spPr>
        <p:txBody>
          <a:bodyPr>
            <a:normAutofit/>
          </a:bodyPr>
          <a:lstStyle/>
          <a:p>
            <a:r>
              <a:rPr lang="en-US" dirty="0"/>
              <a:t>Create a new week9 branch</a:t>
            </a:r>
          </a:p>
          <a:p>
            <a:pPr lvl="1"/>
            <a:r>
              <a:rPr lang="en-US" dirty="0"/>
              <a:t>Make sure you have committed everything beforehand</a:t>
            </a:r>
          </a:p>
          <a:p>
            <a:r>
              <a:rPr lang="en-US" dirty="0"/>
              <a:t>Implement JDBC in your application to retrieve products</a:t>
            </a:r>
          </a:p>
          <a:p>
            <a:pPr lvl="1"/>
            <a:r>
              <a:rPr lang="en-US" dirty="0"/>
              <a:t>Include the name of your database and the SQL script for creating your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2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DDD-589B-5148-BF73-48C2775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15C0-AF32-A848-A4F2-7E6B18C4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Databases using JDBC</a:t>
            </a:r>
          </a:p>
          <a:p>
            <a:r>
              <a:rPr lang="en-US" dirty="0"/>
              <a:t>Project 7 - JDBC</a:t>
            </a:r>
          </a:p>
        </p:txBody>
      </p:sp>
    </p:spTree>
    <p:extLst>
      <p:ext uri="{BB962C8B-B14F-4D97-AF65-F5344CB8AC3E}">
        <p14:creationId xmlns:p14="http://schemas.microsoft.com/office/powerpoint/2010/main" val="84065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AD78-9A9A-9D4D-9E30-FC05E7A9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Database Connectivity (JDBC)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25BA-3EDC-5A4F-8E52-0240653D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interfaces</a:t>
            </a:r>
          </a:p>
          <a:p>
            <a:pPr lvl="1"/>
            <a:r>
              <a:rPr lang="en-US" dirty="0" err="1"/>
              <a:t>java.sql.Connection</a:t>
            </a:r>
            <a:endParaRPr lang="en-US" dirty="0"/>
          </a:p>
          <a:p>
            <a:pPr lvl="1"/>
            <a:r>
              <a:rPr lang="en-US" dirty="0" err="1"/>
              <a:t>java.sql.Statement</a:t>
            </a:r>
            <a:endParaRPr lang="en-US" dirty="0"/>
          </a:p>
          <a:p>
            <a:pPr lvl="1"/>
            <a:r>
              <a:rPr lang="en-US" dirty="0" err="1"/>
              <a:t>java.sql.ResultSet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Vendor-specific drivers</a:t>
            </a:r>
          </a:p>
          <a:p>
            <a:pPr lvl="1"/>
            <a:r>
              <a:rPr lang="en-US" dirty="0"/>
              <a:t>Oracle, MSSQL, MySQL,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5C8B-CA12-CF42-A233-6270F5AB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4E7F-76C0-FF4E-B14C-5530D5F4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Apps, such as Web Apps, utilize connection pools</a:t>
            </a:r>
          </a:p>
          <a:p>
            <a:r>
              <a:rPr lang="en-US" dirty="0"/>
              <a:t>Motivation: Connecting to databases is an "expensive" operation</a:t>
            </a:r>
          </a:p>
          <a:p>
            <a:r>
              <a:rPr lang="en-US" dirty="0"/>
              <a:t>Maintain a pool of connected database connections</a:t>
            </a:r>
          </a:p>
          <a:p>
            <a:r>
              <a:rPr lang="en-US" dirty="0"/>
              <a:t>When a connection is needed, grab one from the pool</a:t>
            </a:r>
          </a:p>
          <a:p>
            <a:r>
              <a:rPr lang="en-US" dirty="0"/>
              <a:t>When done with a connection, return it to the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2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60DE-F8CD-5A4A-9C69-0D2FDF03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C4FA-78CF-F34B-AF3E-F1F9C15A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interface for obtaining a </a:t>
            </a:r>
            <a:r>
              <a:rPr lang="en-US" dirty="0" err="1"/>
              <a:t>java.sql.Connection</a:t>
            </a:r>
            <a:endParaRPr lang="en-US" dirty="0"/>
          </a:p>
          <a:p>
            <a:r>
              <a:rPr lang="en-US" dirty="0" err="1"/>
              <a:t>Connection#close</a:t>
            </a:r>
            <a:r>
              <a:rPr lang="en-US" dirty="0"/>
              <a:t>() returns a connection to the pool</a:t>
            </a:r>
          </a:p>
          <a:p>
            <a:r>
              <a:rPr lang="en-US" dirty="0"/>
              <a:t>We will use an API called JNDI (Java Naming and Directory Interface)</a:t>
            </a:r>
          </a:p>
          <a:p>
            <a:pPr lvl="1"/>
            <a:r>
              <a:rPr lang="en-US" dirty="0"/>
              <a:t>Setup a JDBC resource and connection pool</a:t>
            </a:r>
          </a:p>
          <a:p>
            <a:pPr lvl="1"/>
            <a:r>
              <a:rPr lang="en-US" dirty="0"/>
              <a:t>JDBC resource is named, such as </a:t>
            </a:r>
            <a:r>
              <a:rPr lang="en-US" dirty="0" err="1"/>
              <a:t>jdbc</a:t>
            </a:r>
            <a:r>
              <a:rPr lang="en-US" dirty="0"/>
              <a:t>/</a:t>
            </a:r>
            <a:r>
              <a:rPr lang="en-US" dirty="0" err="1"/>
              <a:t>myNames</a:t>
            </a:r>
            <a:endParaRPr lang="en-US" dirty="0"/>
          </a:p>
          <a:p>
            <a:pPr lvl="1"/>
            <a:r>
              <a:rPr lang="en-US" dirty="0"/>
              <a:t>Use JNDI to lookup </a:t>
            </a:r>
            <a:r>
              <a:rPr lang="en-US" dirty="0" err="1"/>
              <a:t>jdbc</a:t>
            </a:r>
            <a:r>
              <a:rPr lang="en-US" dirty="0"/>
              <a:t>/</a:t>
            </a:r>
            <a:r>
              <a:rPr lang="en-US" dirty="0" err="1"/>
              <a:t>myNames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1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89FC-F77A-E943-9A28-5708B380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a Query using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29A9-4DAD-AD46-A45F-648A097C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a connection</a:t>
            </a:r>
          </a:p>
          <a:p>
            <a:r>
              <a:rPr lang="en-US" dirty="0"/>
              <a:t>Prepare a statement via the connection</a:t>
            </a:r>
          </a:p>
          <a:p>
            <a:pPr lvl="1"/>
            <a:r>
              <a:rPr lang="en-US" dirty="0"/>
              <a:t>For example: SELECT * FROM ADDRESS WHERE NAMEID = ?</a:t>
            </a:r>
          </a:p>
          <a:p>
            <a:pPr lvl="1"/>
            <a:r>
              <a:rPr lang="en-US" dirty="0"/>
              <a:t>Bind parameters, if required</a:t>
            </a:r>
          </a:p>
          <a:p>
            <a:r>
              <a:rPr lang="en-US" dirty="0"/>
              <a:t>Execute the statement and get a result set</a:t>
            </a:r>
          </a:p>
          <a:p>
            <a:r>
              <a:rPr lang="en-US" dirty="0"/>
              <a:t>Iterate over the result set to get the data</a:t>
            </a:r>
          </a:p>
          <a:p>
            <a:r>
              <a:rPr lang="en-US" dirty="0"/>
              <a:t>Close the result set, statement, and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6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D4EA-2592-FE4A-BA23-49624EE1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2015-094F-FA49-93A4-9E45F289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week9 branch</a:t>
            </a:r>
          </a:p>
          <a:p>
            <a:r>
              <a:rPr lang="en-US" dirty="0"/>
              <a:t>Copy NamesApp8 to NamesApp9</a:t>
            </a:r>
          </a:p>
          <a:p>
            <a:pPr lvl="1"/>
            <a:r>
              <a:rPr lang="en-US" dirty="0"/>
              <a:t>Update project properties name and group id</a:t>
            </a:r>
          </a:p>
          <a:p>
            <a:pPr lvl="1"/>
            <a:r>
              <a:rPr lang="en-US" dirty="0"/>
              <a:t>Rename packages to week9</a:t>
            </a:r>
          </a:p>
          <a:p>
            <a:r>
              <a:rPr lang="en-US" dirty="0"/>
              <a:t>Setup a connection pool</a:t>
            </a:r>
          </a:p>
          <a:p>
            <a:r>
              <a:rPr lang="en-US" dirty="0"/>
              <a:t>Add the pool to the Glassfish server (i.e., not just the project)</a:t>
            </a:r>
          </a:p>
          <a:p>
            <a:r>
              <a:rPr lang="en-US" dirty="0"/>
              <a:t>Create a reference to the database in the web application</a:t>
            </a:r>
          </a:p>
          <a:p>
            <a:r>
              <a:rPr lang="en-US" dirty="0"/>
              <a:t>Create the classes to communicate with the database</a:t>
            </a:r>
          </a:p>
          <a:p>
            <a:r>
              <a:rPr lang="en-US" dirty="0"/>
              <a:t>Update the service to use the new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0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443-6443-E644-9E4A-4D55493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NamesApp8 to NamesApp9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0E44-2F3C-B54A-AAAE-2BC88685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Properties, rename project, group id,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Rename packages from week8 to week9,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EC64-BD5C-4041-93F1-1B893195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Names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1091-1508-5C4B-89D6-8E5BE29B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NetBeans, Services tab</a:t>
            </a:r>
          </a:p>
          <a:p>
            <a:r>
              <a:rPr lang="en-US" dirty="0"/>
              <a:t>Expand Databases</a:t>
            </a:r>
          </a:p>
          <a:p>
            <a:r>
              <a:rPr lang="en-US" dirty="0"/>
              <a:t>Right-click Java DB, Create Database…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AAE77-57FF-A046-BBE8-7153F341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02" y="3807751"/>
            <a:ext cx="8432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67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11733</TotalTime>
  <Words>569</Words>
  <Application>Microsoft Macintosh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Distributed Java</vt:lpstr>
      <vt:lpstr>Agenda</vt:lpstr>
      <vt:lpstr>Java Database Connectivity (JDBC)</vt:lpstr>
      <vt:lpstr>Connection Pools</vt:lpstr>
      <vt:lpstr>DataSource</vt:lpstr>
      <vt:lpstr>How to Execute a Query using JDBC</vt:lpstr>
      <vt:lpstr>Activity Agenda</vt:lpstr>
      <vt:lpstr>Copy NamesApp8 to NamesApp9</vt:lpstr>
      <vt:lpstr>Create Names Database</vt:lpstr>
      <vt:lpstr>Create Tables</vt:lpstr>
      <vt:lpstr>Insert Data into Tables</vt:lpstr>
      <vt:lpstr>Create JDBC Resource and Connection Pool</vt:lpstr>
      <vt:lpstr>Add glassfish-web.xml to Glassfish</vt:lpstr>
      <vt:lpstr>Add JDBC Resource to web.xml</vt:lpstr>
      <vt:lpstr>Create ConnectionUtil Class</vt:lpstr>
      <vt:lpstr>Create NameDAO and AddressDAO</vt:lpstr>
      <vt:lpstr>Update NameService to use DAOs</vt:lpstr>
      <vt:lpstr>Project 7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Java</dc:title>
  <dc:creator>Biewer, Andrew (GE Healthcare)</dc:creator>
  <cp:lastModifiedBy>Biewer, Andrew (GE Healthcare)</cp:lastModifiedBy>
  <cp:revision>340</cp:revision>
  <dcterms:created xsi:type="dcterms:W3CDTF">2018-02-03T12:53:40Z</dcterms:created>
  <dcterms:modified xsi:type="dcterms:W3CDTF">2018-03-27T00:51:59Z</dcterms:modified>
</cp:coreProperties>
</file>