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  <p:sldMasterId id="2147483705" r:id="rId4"/>
    <p:sldMasterId id="2147483723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>
        <p:scale>
          <a:sx n="75" d="100"/>
          <a:sy n="75" d="100"/>
        </p:scale>
        <p:origin x="4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49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5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30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44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22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39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54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12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39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2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3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59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62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66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70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94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73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843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699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0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654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0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203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879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518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696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19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935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2125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04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133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7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444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740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811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077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592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61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837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213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335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8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02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264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429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4778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402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37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486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003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47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8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108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696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380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946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442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148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657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2856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100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7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4577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9152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79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166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206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2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60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26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91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24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0775-6678-4032-B05F-083B39754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 pulsar star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83916-054D-4AA1-A5C0-6FFB2EFAF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– 000.000.13433</a:t>
            </a:r>
          </a:p>
          <a:p>
            <a:r>
              <a:rPr lang="en-US" dirty="0"/>
              <a:t>b. Bias a. </a:t>
            </a:r>
            <a:r>
              <a:rPr lang="en-US" dirty="0" err="1"/>
              <a:t>ch.</a:t>
            </a:r>
            <a:r>
              <a:rPr lang="en-US" dirty="0"/>
              <a:t> – 000.000.13536</a:t>
            </a:r>
          </a:p>
          <a:p>
            <a:r>
              <a:rPr lang="en-US" dirty="0" err="1"/>
              <a:t>Raynaldi</a:t>
            </a:r>
            <a:r>
              <a:rPr lang="en-US" dirty="0"/>
              <a:t> – 000.000.13654</a:t>
            </a:r>
          </a:p>
        </p:txBody>
      </p:sp>
    </p:spTree>
    <p:extLst>
      <p:ext uri="{BB962C8B-B14F-4D97-AF65-F5344CB8AC3E}">
        <p14:creationId xmlns:p14="http://schemas.microsoft.com/office/powerpoint/2010/main" val="374255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0877-9EDA-4E59-B0D7-3FF42000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KNN (K-Nearest Neighbor)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684B-3C9C-41FD-87D1-5564F819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59187" cy="3541714"/>
          </a:xfrm>
        </p:spPr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didapatkan</a:t>
            </a:r>
            <a:r>
              <a:rPr lang="en-US" dirty="0"/>
              <a:t> best </a:t>
            </a:r>
            <a:r>
              <a:rPr lang="en-US" dirty="0" err="1"/>
              <a:t>parameternya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413C35-390D-4D4B-AE0B-95338D3D4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327"/>
          <a:stretch/>
        </p:blipFill>
        <p:spPr>
          <a:xfrm>
            <a:off x="5038394" y="1848996"/>
            <a:ext cx="5883605" cy="45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4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8F9DE-1D4C-4C24-8387-781DF1C7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Kesimpulan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39D71-2A8C-4A01-ADA0-771B3244A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model yang </a:t>
            </a:r>
            <a:r>
              <a:rPr lang="en-US" dirty="0" err="1"/>
              <a:t>digunakan</a:t>
            </a:r>
            <a:endParaRPr lang="en-US" dirty="0"/>
          </a:p>
          <a:p>
            <a:pPr algn="r"/>
            <a:r>
              <a:rPr lang="en-US" dirty="0"/>
              <a:t>Log reg, decision tree, KNN, Naïve Bayes, R. Forest, SVM</a:t>
            </a:r>
          </a:p>
        </p:txBody>
      </p:sp>
    </p:spTree>
    <p:extLst>
      <p:ext uri="{BB962C8B-B14F-4D97-AF65-F5344CB8AC3E}">
        <p14:creationId xmlns:p14="http://schemas.microsoft.com/office/powerpoint/2010/main" val="221490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41DDA-DF9A-4380-880E-63397C6B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244403" cy="670786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60EF3-EE03-408A-B93D-C3C2BDA5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696" y="1325880"/>
            <a:ext cx="3739120" cy="5084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Tingkat </a:t>
            </a:r>
            <a:r>
              <a:rPr lang="en-US" sz="1200" dirty="0" err="1"/>
              <a:t>kesalahan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klasifikasi</a:t>
            </a:r>
            <a:r>
              <a:rPr lang="en-US" sz="1200" dirty="0"/>
              <a:t>:</a:t>
            </a:r>
          </a:p>
          <a:p>
            <a:r>
              <a:rPr lang="en-US" sz="1200" dirty="0"/>
              <a:t>Logistic Regression:</a:t>
            </a:r>
            <a:br>
              <a:rPr lang="en-US" sz="1200" dirty="0"/>
            </a:br>
            <a:r>
              <a:rPr lang="en-US" sz="1200" dirty="0"/>
              <a:t>(21 + 66) / 4475 = 0.0194413407821229</a:t>
            </a:r>
            <a:br>
              <a:rPr lang="en-US" sz="1200" dirty="0"/>
            </a:br>
            <a:r>
              <a:rPr lang="en-US" sz="1200" dirty="0" err="1"/>
              <a:t>Sekitar</a:t>
            </a:r>
            <a:r>
              <a:rPr lang="en-US" sz="1200" dirty="0"/>
              <a:t> 1.94 %</a:t>
            </a:r>
          </a:p>
          <a:p>
            <a:r>
              <a:rPr lang="en-US" sz="1200" dirty="0"/>
              <a:t>Decision Tree:</a:t>
            </a:r>
            <a:br>
              <a:rPr lang="en-US" sz="1200" dirty="0"/>
            </a:br>
            <a:r>
              <a:rPr lang="en-US" sz="1200" dirty="0"/>
              <a:t>(30 + 61) / 4475 = 0.0203351955307263</a:t>
            </a:r>
            <a:br>
              <a:rPr lang="en-US" sz="1200" dirty="0"/>
            </a:br>
            <a:r>
              <a:rPr lang="en-US" sz="1200" dirty="0" err="1"/>
              <a:t>Sekitar</a:t>
            </a:r>
            <a:r>
              <a:rPr lang="en-US" sz="1200" dirty="0"/>
              <a:t> 2.03 %</a:t>
            </a:r>
          </a:p>
          <a:p>
            <a:r>
              <a:rPr lang="en-US" sz="1200" dirty="0"/>
              <a:t>K Nearest Neighbors:</a:t>
            </a:r>
            <a:br>
              <a:rPr lang="en-US" sz="1200" dirty="0"/>
            </a:br>
            <a:r>
              <a:rPr lang="en-US" sz="1200" dirty="0"/>
              <a:t>(19 + 67) / 4475 = 0.0192178770949721</a:t>
            </a:r>
            <a:br>
              <a:rPr lang="en-US" sz="1200" dirty="0"/>
            </a:br>
            <a:r>
              <a:rPr lang="en-US" sz="1200" dirty="0" err="1"/>
              <a:t>Sekitar</a:t>
            </a:r>
            <a:r>
              <a:rPr lang="en-US" sz="1200" dirty="0"/>
              <a:t> 1.92 %</a:t>
            </a:r>
          </a:p>
          <a:p>
            <a:r>
              <a:rPr lang="en-US" sz="1200" dirty="0"/>
              <a:t>Naive Bayes:</a:t>
            </a:r>
            <a:br>
              <a:rPr lang="en-US" sz="1200" dirty="0"/>
            </a:br>
            <a:r>
              <a:rPr lang="en-US" sz="1200" dirty="0"/>
              <a:t>(160 + 63) / 4475 = 0.0498324022346369</a:t>
            </a:r>
            <a:br>
              <a:rPr lang="en-US" sz="1200" dirty="0"/>
            </a:br>
            <a:r>
              <a:rPr lang="en-US" sz="1200" dirty="0" err="1"/>
              <a:t>Sekitar</a:t>
            </a:r>
            <a:r>
              <a:rPr lang="en-US" sz="1200" dirty="0"/>
              <a:t> 4.98 %</a:t>
            </a:r>
          </a:p>
          <a:p>
            <a:r>
              <a:rPr lang="en-US" sz="1200" dirty="0"/>
              <a:t>Random Forest:</a:t>
            </a:r>
            <a:br>
              <a:rPr lang="en-US" sz="1200" dirty="0"/>
            </a:br>
            <a:r>
              <a:rPr lang="en-US" sz="1200" dirty="0"/>
              <a:t>(29 + 62) / 4475 = 0.0203351955307263</a:t>
            </a:r>
            <a:br>
              <a:rPr lang="en-US" sz="1200" dirty="0"/>
            </a:br>
            <a:r>
              <a:rPr lang="en-US" sz="1200" dirty="0" err="1"/>
              <a:t>Sekitar</a:t>
            </a:r>
            <a:r>
              <a:rPr lang="en-US" sz="1200" dirty="0"/>
              <a:t> 2.03 %</a:t>
            </a:r>
          </a:p>
          <a:p>
            <a:r>
              <a:rPr lang="en-US" sz="1200" dirty="0"/>
              <a:t>Support Vector Machine:</a:t>
            </a:r>
            <a:br>
              <a:rPr lang="en-US" sz="1200" dirty="0"/>
            </a:br>
            <a:r>
              <a:rPr lang="en-US" sz="1200" dirty="0"/>
              <a:t>(23 + 63) / 4475 = 0.0192178770949721</a:t>
            </a:r>
            <a:br>
              <a:rPr lang="en-US" sz="1200" dirty="0"/>
            </a:br>
            <a:r>
              <a:rPr lang="en-US" sz="1200" dirty="0" err="1"/>
              <a:t>Sekitar</a:t>
            </a:r>
            <a:r>
              <a:rPr lang="en-US" sz="1200" dirty="0"/>
              <a:t> 1.92 %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4367C6-B832-4773-AE5B-5399B7B7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560" y="785368"/>
            <a:ext cx="5695737" cy="56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9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1370-49A0-4CC6-BAB3-21F918C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&amp; </a:t>
            </a:r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2989-A1AF-45CB-A05E-ECB9F9869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Pulsar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bintang</a:t>
            </a:r>
            <a:r>
              <a:rPr lang="en-US" dirty="0"/>
              <a:t> Neutron </a:t>
            </a:r>
            <a:r>
              <a:rPr lang="en-US" dirty="0" err="1"/>
              <a:t>langka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radio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dideteksi</a:t>
            </a:r>
            <a:r>
              <a:rPr lang="en-US" dirty="0"/>
              <a:t> di </a:t>
            </a:r>
            <a:r>
              <a:rPr lang="en-US" dirty="0" err="1"/>
              <a:t>Bumi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pulsar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yang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pulsar yang </a:t>
            </a:r>
            <a:r>
              <a:rPr lang="en-US" dirty="0" err="1"/>
              <a:t>sebenarnya</a:t>
            </a:r>
            <a:r>
              <a:rPr lang="en-US" dirty="0"/>
              <a:t>.</a:t>
            </a:r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praktiknya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oleh </a:t>
            </a:r>
            <a:r>
              <a:rPr lang="en-US" dirty="0" err="1"/>
              <a:t>interferensi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radio (RFI) dan </a:t>
            </a:r>
            <a:r>
              <a:rPr lang="en-US" dirty="0" err="1"/>
              <a:t>kebisingan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sah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  <a:p>
            <a:r>
              <a:rPr lang="en-US" dirty="0"/>
              <a:t>Label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 (</a:t>
            </a:r>
            <a:r>
              <a:rPr lang="en-US" dirty="0" err="1"/>
              <a:t>negatif</a:t>
            </a:r>
            <a:r>
              <a:rPr lang="en-US" dirty="0"/>
              <a:t>) dan 1 (</a:t>
            </a:r>
            <a:r>
              <a:rPr lang="en-US" dirty="0" err="1"/>
              <a:t>positif</a:t>
            </a:r>
            <a:r>
              <a:rPr lang="en-US" dirty="0"/>
              <a:t>).</a:t>
            </a:r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 oleh annotator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45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66360-F522-46E6-9012-4543AD8D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0DC2A-5339-4B4E-B58A-03EE71B41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err="1"/>
              <a:t>Mengeksplorasi</a:t>
            </a:r>
            <a:r>
              <a:rPr lang="en-US" dirty="0"/>
              <a:t> dan </a:t>
            </a:r>
            <a:r>
              <a:rPr lang="en-US" dirty="0" err="1"/>
              <a:t>menganalisis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8411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9AC851-ECD6-43B7-B01E-7A2F81AE5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31" y="1813161"/>
            <a:ext cx="9709988" cy="44263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5D702-CE2F-4E78-B1EE-81E25F16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0554"/>
          </a:xfrm>
        </p:spPr>
        <p:txBody>
          <a:bodyPr/>
          <a:lstStyle/>
          <a:p>
            <a:r>
              <a:rPr lang="en-US" dirty="0" err="1"/>
              <a:t>Pengecekan</a:t>
            </a:r>
            <a:r>
              <a:rPr lang="en-US" dirty="0"/>
              <a:t> data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9DCE-C8A3-4E2F-A61A-BC81B6867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392" y="5026314"/>
            <a:ext cx="4546027" cy="103028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Karena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data yang null,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diperlukan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transformasi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ataupun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pembersihan</a:t>
            </a:r>
            <a:r>
              <a:rPr lang="en-US" dirty="0">
                <a:solidFill>
                  <a:schemeClr val="bg1"/>
                </a:solidFill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48458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3A59-D78B-48E5-9D5C-3CD1E910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7362"/>
          </a:xfrm>
        </p:spPr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 Target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E9821-F4BC-4C63-A247-9B0EA393C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448" y="1727222"/>
            <a:ext cx="8833104" cy="4599836"/>
          </a:xfrm>
        </p:spPr>
      </p:pic>
    </p:spTree>
    <p:extLst>
      <p:ext uri="{BB962C8B-B14F-4D97-AF65-F5344CB8AC3E}">
        <p14:creationId xmlns:p14="http://schemas.microsoft.com/office/powerpoint/2010/main" val="356776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A9CD-7FBF-49B0-8253-E02220E4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954587" cy="1478570"/>
          </a:xfrm>
        </p:spPr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718D-5D79-4196-9DFE-95B3B898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normal.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D6E-1A17-417A-9453-0D2F0D0C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426" y="204184"/>
            <a:ext cx="4284161" cy="63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4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1EC041-F3C6-48DC-A558-99AAB955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647318"/>
          </a:xfrm>
        </p:spPr>
        <p:txBody>
          <a:bodyPr/>
          <a:lstStyle/>
          <a:p>
            <a:pPr algn="r"/>
            <a:r>
              <a:rPr lang="en-US" dirty="0"/>
              <a:t>Data pre-processing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3E08B-0FCF-4972-A99C-EFF483D7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0959" y="2066545"/>
            <a:ext cx="2096451" cy="3732593"/>
          </a:xfrm>
        </p:spPr>
        <p:txBody>
          <a:bodyPr/>
          <a:lstStyle/>
          <a:p>
            <a:pPr algn="r"/>
            <a:r>
              <a:rPr lang="en-US" dirty="0"/>
              <a:t>Min-max scalar</a:t>
            </a:r>
          </a:p>
          <a:p>
            <a:pPr algn="r"/>
            <a:r>
              <a:rPr lang="en-US" dirty="0"/>
              <a:t>0~1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5342E4-04BE-451B-BB67-7172D1652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52"/>
          <a:stretch/>
        </p:blipFill>
        <p:spPr>
          <a:xfrm>
            <a:off x="1141411" y="2392399"/>
            <a:ext cx="7669800" cy="340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5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14CD-2581-4D68-979D-0A3FB644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610742"/>
          </a:xfrm>
        </p:spPr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EB5E9-EBEE-449E-95B6-1952AA3C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174240"/>
            <a:ext cx="3217229" cy="3624898"/>
          </a:xfrm>
        </p:spPr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parameter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data 75%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training dan 25% </a:t>
            </a:r>
            <a:r>
              <a:rPr lang="en-US" dirty="0" err="1"/>
              <a:t>untuk</a:t>
            </a:r>
            <a:r>
              <a:rPr lang="en-US" dirty="0"/>
              <a:t> testing.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D4ADC-C9EB-4038-ABD7-551D7A305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6954" b="-8277"/>
          <a:stretch/>
        </p:blipFill>
        <p:spPr>
          <a:xfrm>
            <a:off x="4625068" y="2268729"/>
            <a:ext cx="6225811" cy="529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D1A242-98C4-46BA-854D-431EE022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68" y="3086349"/>
            <a:ext cx="6095183" cy="21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7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0877-9EDA-4E59-B0D7-3FF42000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KNN (K-Nearest Neighbor)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684B-3C9C-41FD-87D1-5564F819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4848"/>
            <a:ext cx="10075228" cy="3541714"/>
          </a:xfrm>
        </p:spPr>
        <p:txBody>
          <a:bodyPr/>
          <a:lstStyle/>
          <a:p>
            <a:r>
              <a:rPr lang="en-US" dirty="0"/>
              <a:t>Parameter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`</a:t>
            </a:r>
            <a:r>
              <a:rPr lang="en-US" dirty="0" err="1"/>
              <a:t>n_neighbors</a:t>
            </a:r>
            <a:r>
              <a:rPr lang="en-US" dirty="0"/>
              <a:t>`, `weights`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A924E-39C1-464F-A703-B9AC1740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95"/>
          <a:stretch/>
        </p:blipFill>
        <p:spPr>
          <a:xfrm>
            <a:off x="2020920" y="2683565"/>
            <a:ext cx="8146984" cy="33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1_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2_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4.xml><?xml version="1.0" encoding="utf-8"?>
<a:theme xmlns:a="http://schemas.openxmlformats.org/drawingml/2006/main" name="3_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5.xml><?xml version="1.0" encoding="utf-8"?>
<a:theme xmlns:a="http://schemas.openxmlformats.org/drawingml/2006/main" name="4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</TotalTime>
  <Words>264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Tw Cen MT</vt:lpstr>
      <vt:lpstr>Circuit</vt:lpstr>
      <vt:lpstr>1_Circuit</vt:lpstr>
      <vt:lpstr>2_Circuit</vt:lpstr>
      <vt:lpstr>3_Circuit</vt:lpstr>
      <vt:lpstr>4_Circuit</vt:lpstr>
      <vt:lpstr>Predicting a pulsar star</vt:lpstr>
      <vt:lpstr>Latar belakang &amp; tujuan</vt:lpstr>
      <vt:lpstr>Exploratory Data Analysis</vt:lpstr>
      <vt:lpstr>Pengecekan data null</vt:lpstr>
      <vt:lpstr>Perbandingan porsi Target</vt:lpstr>
      <vt:lpstr>Melihat Distribusi dATA</vt:lpstr>
      <vt:lpstr>Data pre-processing</vt:lpstr>
      <vt:lpstr>Evaluasi model</vt:lpstr>
      <vt:lpstr>Contoh: KNN (K-Nearest Neighbor)</vt:lpstr>
      <vt:lpstr>Contoh: KNN (K-Nearest Neighbor)</vt:lpstr>
      <vt:lpstr>Kesimpulan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 pulsar star</dc:title>
  <dc:creator>Steve Reinhart</dc:creator>
  <cp:lastModifiedBy>Steve Reinhart</cp:lastModifiedBy>
  <cp:revision>8</cp:revision>
  <dcterms:created xsi:type="dcterms:W3CDTF">2019-05-22T02:42:27Z</dcterms:created>
  <dcterms:modified xsi:type="dcterms:W3CDTF">2019-05-22T03:31:51Z</dcterms:modified>
</cp:coreProperties>
</file>