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shuram kalunkhe" initials="pk" lastIdx="1" clrIdx="0">
    <p:extLst>
      <p:ext uri="{19B8F6BF-5375-455C-9EA6-DF929625EA0E}">
        <p15:presenceInfo xmlns:p15="http://schemas.microsoft.com/office/powerpoint/2012/main" userId="27f588ccfcb65c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0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67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37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3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57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4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2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3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5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9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4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1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9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6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7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9066-C798-3261-CEC7-0389F3AF3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800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F037D-1008-86B0-AB91-B26AA63C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</a:rPr>
              <a:t>Hyper Text Markup Language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248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7AA1-1BE4-BF48-B6AC-8DEEF736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400" dirty="0"/>
              <a:t>HTML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686C-9D0E-37CF-0689-3585E73A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1989	Tim Berners-Lee invented www</a:t>
            </a:r>
          </a:p>
          <a:p>
            <a:r>
              <a:rPr lang="en-US" sz="2000" dirty="0"/>
              <a:t>1991	Tim Berners-Lee invented HTML</a:t>
            </a:r>
          </a:p>
          <a:p>
            <a:r>
              <a:rPr lang="en-IN" sz="2000" dirty="0"/>
              <a:t>1993	Dave Raggett drafted HTML+</a:t>
            </a:r>
          </a:p>
          <a:p>
            <a:r>
              <a:rPr lang="en-IN" sz="2000" dirty="0"/>
              <a:t>1995	HTML Working Group defined HTML 2.0</a:t>
            </a:r>
          </a:p>
          <a:p>
            <a:r>
              <a:rPr lang="en-IN" sz="2000" dirty="0"/>
              <a:t>1997	W3C Recommendation: HTML 3.2</a:t>
            </a:r>
          </a:p>
          <a:p>
            <a:r>
              <a:rPr lang="en-IN" sz="2000" dirty="0"/>
              <a:t>1999	W3C Recommendation: HTML 4.01</a:t>
            </a:r>
          </a:p>
          <a:p>
            <a:r>
              <a:rPr lang="en-IN" sz="2000" dirty="0"/>
              <a:t>2000	W3C Recommendation: XHTML 1.0</a:t>
            </a:r>
          </a:p>
          <a:p>
            <a:r>
              <a:rPr lang="en-IN" sz="2000" dirty="0"/>
              <a:t>2008	WHATWG HTML5 First Public Draft</a:t>
            </a:r>
          </a:p>
        </p:txBody>
      </p:sp>
    </p:spTree>
    <p:extLst>
      <p:ext uri="{BB962C8B-B14F-4D97-AF65-F5344CB8AC3E}">
        <p14:creationId xmlns:p14="http://schemas.microsoft.com/office/powerpoint/2010/main" val="271366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83AB-C942-67A7-9CB4-96E2952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 anchor="ctr"/>
          <a:lstStyle/>
          <a:p>
            <a:r>
              <a:rPr lang="en-US" sz="4400" dirty="0"/>
              <a:t>Editors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E3E1-7B43-2A02-2084-E1727B13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simple text editor is all you need to learn HTML.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35F34-7B31-A643-88A6-1FA6C110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43" y="2141161"/>
            <a:ext cx="6061091" cy="1949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F2960-419F-D2D1-37A7-6984A9EA5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43" y="4394649"/>
            <a:ext cx="6061091" cy="1949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10454A-9140-FF29-84A5-DD15C9C73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01" y="3291629"/>
            <a:ext cx="6061094" cy="1949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0379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8542-78E3-A1CD-A724-819D3CE4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Thank You</a:t>
            </a:r>
            <a:endParaRPr lang="en-IN" sz="4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6B13-95F9-2C56-E65D-8E4776B62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 HTML is the skeleton of the web. Without it, there is no structure, no meaning, and no way to display content. ”</a:t>
            </a:r>
          </a:p>
          <a:p>
            <a:pPr algn="r"/>
            <a:r>
              <a:rPr lang="en-IN" sz="1800" dirty="0"/>
              <a:t>– </a:t>
            </a:r>
            <a:r>
              <a:rPr lang="en-IN" sz="1800" i="1" dirty="0"/>
              <a:t>Unknown</a:t>
            </a:r>
            <a:endParaRPr lang="en-US" dirty="0"/>
          </a:p>
        </p:txBody>
      </p:sp>
      <p:pic>
        <p:nvPicPr>
          <p:cNvPr id="3074" name="Picture 2" descr="the end - the end logo stock illustrations">
            <a:extLst>
              <a:ext uri="{FF2B5EF4-FFF2-40B4-BE49-F238E27FC236}">
                <a16:creationId xmlns:a16="http://schemas.microsoft.com/office/drawing/2014/main" id="{5031949B-3BCB-2439-75C0-10DE0D283D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60" y="1133197"/>
            <a:ext cx="3854528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95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6F3E-1FE7-884B-90A5-54AC771D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E2B4-E029-38FD-EF90-1537A1FC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Web Browsers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Page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History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latin typeface="Segoe UI" panose="020B0502040204020203" pitchFamily="34" charset="0"/>
              </a:rPr>
              <a:t>Editors</a:t>
            </a:r>
            <a:endParaRPr lang="en-IN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3C2CF-9CE9-3EDF-3699-07C4284A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266705"/>
            <a:ext cx="3359052" cy="33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518-0DEB-6E84-FD3E-084B64B5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/>
              <a:t>HTML</a:t>
            </a:r>
            <a:r>
              <a:rPr lang="en-US" sz="4400" dirty="0"/>
              <a:t> Introduction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4D95-5693-4D29-9870-3230C150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66998" cy="3880773"/>
          </a:xfrm>
        </p:spPr>
        <p:txBody>
          <a:bodyPr/>
          <a:lstStyle/>
          <a:p>
            <a:r>
              <a:rPr lang="en-US" sz="2400" i="0" dirty="0">
                <a:solidFill>
                  <a:srgbClr val="000000"/>
                </a:solidFill>
                <a:effectLst/>
              </a:rPr>
              <a:t>HTML is the standard markup language for creating Web pages.</a:t>
            </a:r>
          </a:p>
          <a:p>
            <a:r>
              <a:rPr lang="en-IN" sz="2400" i="0" dirty="0">
                <a:solidFill>
                  <a:srgbClr val="000000"/>
                </a:solidFill>
                <a:effectLst/>
              </a:rPr>
              <a:t>What is HTML?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HTML stands for Hyper Text Markup Language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HTML is the standard markup language for creating Web pages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HTML describes the structure of a Web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HTML consists of a series of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HTML elements tell the browser how to display the content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75E9-CA78-ED5F-B911-61140270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3200" dirty="0"/>
              <a:t>What is markup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F882-17AB-54BA-DC35-575B49EE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markup language is a type of language used to structure and format text or content on a webpage or document.</a:t>
            </a:r>
          </a:p>
          <a:p>
            <a:r>
              <a:rPr lang="en-US" sz="2000" dirty="0"/>
              <a:t>It uses tags or symbols to define elements like headings, paragraphs, images, links, and more.</a:t>
            </a:r>
          </a:p>
          <a:p>
            <a:r>
              <a:rPr lang="en-US" sz="2000" dirty="0"/>
              <a:t>HTML (HyperText Markup Language) is the most common example.</a:t>
            </a:r>
          </a:p>
          <a:p>
            <a:r>
              <a:rPr lang="en-US" sz="2000" dirty="0"/>
              <a:t>Some examples of markup languages include XML, JSON, RSS, Markdown, and LaTeX.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447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98EC-A6A2-060E-6FF7-C4E3DA6E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3200" dirty="0"/>
              <a:t>A Simple HTML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01500-2CE8-263C-1231-D64B51D48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45" y="1896823"/>
            <a:ext cx="4185623" cy="576262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38B374-79D5-1CE7-4DA2-ED47B6B63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250" y="2737243"/>
            <a:ext cx="3917212" cy="32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3A4B-F241-01AA-16C8-7473B0330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896823"/>
            <a:ext cx="4185618" cy="576262"/>
          </a:xfrm>
        </p:spPr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F0CFE5-F005-79C3-89F6-A72653F702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22585" y="2733501"/>
            <a:ext cx="3917213" cy="32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158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D360-07C2-E849-B001-49E1A8C9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sz="3200" dirty="0"/>
              <a:t>Example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FC58-4839-6669-5FD3-FDC1A1E5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&lt;!DOCTYPE html&gt; </a:t>
            </a:r>
            <a:r>
              <a:rPr lang="en-US" sz="2000" dirty="0"/>
              <a:t>declaration defines that this document is an HTML5 document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&lt;html&gt; </a:t>
            </a:r>
            <a:r>
              <a:rPr lang="en-US" sz="2000" dirty="0"/>
              <a:t>element is the root element of an HTML page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&lt;head&gt; </a:t>
            </a:r>
            <a:r>
              <a:rPr lang="en-US" sz="2000" dirty="0"/>
              <a:t>element contains meta information about the HTML page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&lt;title&gt; </a:t>
            </a:r>
            <a:r>
              <a:rPr lang="en-US" sz="2000" dirty="0"/>
              <a:t>element sets the name that appears in the browser tab.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&lt;body&gt; </a:t>
            </a:r>
            <a:r>
              <a:rPr lang="en-US" sz="2000" dirty="0"/>
              <a:t>element holds all the content you see on a webpage, like text, images, links, and tables.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&lt;h1&gt; </a:t>
            </a:r>
            <a:r>
              <a:rPr lang="en-US" sz="2000" dirty="0"/>
              <a:t>element defines a large heading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&lt;p&gt; </a:t>
            </a:r>
            <a:r>
              <a:rPr lang="en-US" sz="2000" dirty="0"/>
              <a:t>element defines a paragraph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202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4438-E2E8-7CDA-FE01-9187A5DA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dirty="0"/>
              <a:t>HTML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4658-5636-68B2-755F-BFED0081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An HTML element is defined by a start tag, some content, and an end tag:</a:t>
            </a:r>
          </a:p>
          <a:p>
            <a:pPr marL="457200" lvl="1" indent="0">
              <a:buNone/>
            </a:pPr>
            <a:endParaRPr lang="en-IN" sz="2000" b="0" i="0" dirty="0">
              <a:solidFill>
                <a:srgbClr val="0000CD"/>
              </a:solidFill>
              <a:effectLst/>
            </a:endParaRPr>
          </a:p>
          <a:p>
            <a:pPr marL="457200" lvl="1" indent="0">
              <a:buNone/>
            </a:pPr>
            <a:r>
              <a:rPr lang="en-IN" sz="2000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>tagname</a:t>
            </a:r>
            <a:r>
              <a:rPr lang="en-IN" sz="2000" b="0" i="0" dirty="0">
                <a:solidFill>
                  <a:srgbClr val="0000CD"/>
                </a:solidFill>
                <a:effectLst/>
              </a:rPr>
              <a:t>&gt;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 Content goes here... </a:t>
            </a:r>
            <a:r>
              <a:rPr lang="en-IN" sz="2000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>/tagname</a:t>
            </a:r>
            <a:r>
              <a:rPr lang="en-IN" sz="2000" b="0" i="0" dirty="0">
                <a:solidFill>
                  <a:srgbClr val="0000CD"/>
                </a:solidFill>
                <a:effectLst/>
              </a:rPr>
              <a:t>&gt;</a:t>
            </a:r>
          </a:p>
          <a:p>
            <a:pPr marL="457200" lvl="1" indent="0">
              <a:buNone/>
            </a:pPr>
            <a:endParaRPr lang="en-IN" sz="2000" b="0" i="0" dirty="0">
              <a:solidFill>
                <a:srgbClr val="0000CD"/>
              </a:solidFill>
              <a:effectLst/>
            </a:endParaRPr>
          </a:p>
          <a:p>
            <a:pPr marL="342900" lvl="1" indent="-342900"/>
            <a:r>
              <a:rPr lang="en-US" sz="2000" dirty="0">
                <a:solidFill>
                  <a:srgbClr val="000000"/>
                </a:solidFill>
              </a:rPr>
              <a:t>The HTML element is everything from the start to the end.</a:t>
            </a:r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6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F8C1-3B3E-ED53-5114-EF5A1AA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dirty="0"/>
              <a:t>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B88A-F878-780F-1BB4-D8D48CC0E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purpose of a web browser (Chrome, Edge, Firefox, Safari) is to read HTML documents and display them correctly.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</a:rPr>
              <a:t>A browser does not display the HTML tags, but uses them to determine how to display the document:</a:t>
            </a:r>
          </a:p>
          <a:p>
            <a:endParaRPr lang="en-IN" dirty="0"/>
          </a:p>
        </p:txBody>
      </p:sp>
      <p:pic>
        <p:nvPicPr>
          <p:cNvPr id="2050" name="Picture 2" descr="View in Browser">
            <a:extLst>
              <a:ext uri="{FF2B5EF4-FFF2-40B4-BE49-F238E27FC236}">
                <a16:creationId xmlns:a16="http://schemas.microsoft.com/office/drawing/2014/main" id="{ABBB92D2-8407-94FE-E64F-B12EF42B6E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52" y="2160588"/>
            <a:ext cx="4184035" cy="38807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589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3A4A-2690-5E22-1C2D-609202A1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232"/>
            <a:ext cx="8596668" cy="1320800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dirty="0"/>
              <a:t>HTML Page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C914D-24B1-C9E9-D9A0-C9CF6589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7032"/>
            <a:ext cx="8776155" cy="4831368"/>
          </a:xfrm>
        </p:spPr>
      </p:pic>
    </p:spTree>
    <p:extLst>
      <p:ext uri="{BB962C8B-B14F-4D97-AF65-F5344CB8AC3E}">
        <p14:creationId xmlns:p14="http://schemas.microsoft.com/office/powerpoint/2010/main" val="1809109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452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Courier New</vt:lpstr>
      <vt:lpstr>Segoe UI</vt:lpstr>
      <vt:lpstr>Trebuchet MS</vt:lpstr>
      <vt:lpstr>Verdana</vt:lpstr>
      <vt:lpstr>Wingdings</vt:lpstr>
      <vt:lpstr>Wingdings 3</vt:lpstr>
      <vt:lpstr>Facet</vt:lpstr>
      <vt:lpstr>HTML</vt:lpstr>
      <vt:lpstr>Topics</vt:lpstr>
      <vt:lpstr>HTML Introduction</vt:lpstr>
      <vt:lpstr>What is markup language?</vt:lpstr>
      <vt:lpstr>A Simple HTML Document</vt:lpstr>
      <vt:lpstr>Example Explained</vt:lpstr>
      <vt:lpstr>HTML Element</vt:lpstr>
      <vt:lpstr>Web Browsers</vt:lpstr>
      <vt:lpstr>HTML Page Structure</vt:lpstr>
      <vt:lpstr>HTML History</vt:lpstr>
      <vt:lpstr>Editors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parshuram kalunkhe</dc:creator>
  <cp:lastModifiedBy>Surendra</cp:lastModifiedBy>
  <cp:revision>3</cp:revision>
  <dcterms:created xsi:type="dcterms:W3CDTF">2025-02-23T12:30:24Z</dcterms:created>
  <dcterms:modified xsi:type="dcterms:W3CDTF">2025-02-24T05:23:55Z</dcterms:modified>
</cp:coreProperties>
</file>