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53"/>
  </p:normalViewPr>
  <p:slideViewPr>
    <p:cSldViewPr snapToGrid="0" snapToObjects="1">
      <p:cViewPr varScale="1">
        <p:scale>
          <a:sx n="107" d="100"/>
          <a:sy n="107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FFAB-E176-C3A9-A9E9-635346B19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/>
          <a:lstStyle/>
          <a:p>
            <a:r>
              <a:rPr lang="en-US" altLang="zh-CN" dirty="0">
                <a:latin typeface="Andale Mono" panose="020B0509000000000004" pitchFamily="49" charset="0"/>
              </a:rPr>
              <a:t>Lucene</a:t>
            </a:r>
            <a:r>
              <a:rPr lang="zh-CN" altLang="en-US" dirty="0">
                <a:latin typeface="Andale Mono" panose="020B0509000000000004" pitchFamily="49" charset="0"/>
              </a:rPr>
              <a:t>索引过程分享</a:t>
            </a:r>
            <a:endParaRPr lang="en-CN" dirty="0">
              <a:latin typeface="Andale Mono" panose="020B050900000000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CE0A-89F4-FB1E-77E6-CE6817EF1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676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3993-6FA5-7CDB-0A02-CA6C9656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1427-42E1-69B2-5243-968440FB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 dirty="0"/>
              <a:t>ucene和Elasticsearch</a:t>
            </a:r>
          </a:p>
          <a:p>
            <a:r>
              <a:rPr lang="en-CN" dirty="0"/>
              <a:t>概念</a:t>
            </a:r>
          </a:p>
          <a:p>
            <a:r>
              <a:rPr lang="en-CN" dirty="0"/>
              <a:t>工具类</a:t>
            </a:r>
            <a:r>
              <a:rPr lang="zh-CN" altLang="en-US" dirty="0"/>
              <a:t>：</a:t>
            </a:r>
            <a:r>
              <a:rPr lang="en-US" altLang="zh-CN" dirty="0" err="1"/>
              <a:t>BitSet</a:t>
            </a:r>
            <a:r>
              <a:rPr lang="zh-CN" altLang="en-US" dirty="0"/>
              <a:t>，</a:t>
            </a:r>
            <a:r>
              <a:rPr lang="en-US" altLang="zh-CN" dirty="0" err="1"/>
              <a:t>BytePool</a:t>
            </a:r>
            <a:endParaRPr lang="en-US" altLang="zh-CN" dirty="0"/>
          </a:p>
          <a:p>
            <a:r>
              <a:rPr lang="en-US" dirty="0" err="1"/>
              <a:t>增删改</a:t>
            </a:r>
            <a:endParaRPr lang="en-US" dirty="0"/>
          </a:p>
          <a:p>
            <a:r>
              <a:rPr lang="en-US" dirty="0"/>
              <a:t>Flush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Q</a:t>
            </a:r>
            <a:r>
              <a:rPr lang="en-US" altLang="zh-CN" dirty="0"/>
              <a:t>&amp;A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265868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</TotalTime>
  <Words>22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Andale Mono</vt:lpstr>
      <vt:lpstr>Franklin Gothic Book</vt:lpstr>
      <vt:lpstr>Crop</vt:lpstr>
      <vt:lpstr>Lucene索引过程分享</vt:lpstr>
      <vt:lpstr>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Lucene索引过程分享</dc:title>
  <dc:creator>王 君</dc:creator>
  <cp:lastModifiedBy>王 君</cp:lastModifiedBy>
  <cp:revision>1</cp:revision>
  <dcterms:created xsi:type="dcterms:W3CDTF">2022-11-07T13:49:05Z</dcterms:created>
  <dcterms:modified xsi:type="dcterms:W3CDTF">2022-11-07T13:57:39Z</dcterms:modified>
</cp:coreProperties>
</file>