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/>
    <p:restoredTop sz="95853"/>
  </p:normalViewPr>
  <p:slideViewPr>
    <p:cSldViewPr snapToGrid="0" snapToObjects="1">
      <p:cViewPr varScale="1">
        <p:scale>
          <a:sx n="151" d="100"/>
          <a:sy n="15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FFAB-E176-C3A9-A9E9-635346B19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/>
          <a:lstStyle/>
          <a:p>
            <a:r>
              <a:rPr lang="en-US" sz="6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6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ucene</a:t>
            </a:r>
            <a:r>
              <a:rPr lang="en-US" sz="6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索引过程分享</a:t>
            </a:r>
            <a:endParaRPr lang="en-CN" sz="6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CE0A-89F4-FB1E-77E6-CE6817EF1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OpenAPI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dirty="0"/>
              <a:t>Kolt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7676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3433-E35D-4D83-F5C8-E8B730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1B78-D471-3250-7407-A224838D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6509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169E-148A-2A81-1BAB-6FB2A0F5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49538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3015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993-6FA5-7CDB-0A02-CA6C9656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大纲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1427-42E1-69B2-5243-968440FB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ucene和Elasticsearch</a:t>
            </a:r>
          </a:p>
          <a:p>
            <a:r>
              <a:rPr lang="en-US" dirty="0" err="1"/>
              <a:t>背景知识</a:t>
            </a:r>
            <a:endParaRPr lang="en-CN" dirty="0"/>
          </a:p>
          <a:p>
            <a:r>
              <a:rPr lang="en-US" dirty="0" err="1"/>
              <a:t>索引流程</a:t>
            </a:r>
            <a:r>
              <a:rPr lang="en-US" altLang="zh-CN" dirty="0" err="1"/>
              <a:t>overall</a:t>
            </a:r>
            <a:endParaRPr lang="en-US" altLang="zh-CN" dirty="0"/>
          </a:p>
          <a:p>
            <a:r>
              <a:rPr lang="en-US" dirty="0" err="1"/>
              <a:t>文档的增删改</a:t>
            </a:r>
            <a:endParaRPr lang="en-US" dirty="0"/>
          </a:p>
          <a:p>
            <a:r>
              <a:rPr lang="en-US" dirty="0"/>
              <a:t>Flush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Q</a:t>
            </a:r>
            <a:r>
              <a:rPr lang="en-US" altLang="zh-CN" dirty="0"/>
              <a:t>&amp;A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658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1E9-F8E1-D458-D4B1-58788E7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Lucene和Elasticsearch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4267-3FF3-D19D-8FAE-2D6A0CE2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ucene架构</a:t>
            </a:r>
          </a:p>
          <a:p>
            <a:r>
              <a:rPr lang="en-CN" dirty="0"/>
              <a:t>Elasticsearch架构</a:t>
            </a:r>
          </a:p>
          <a:p>
            <a:r>
              <a:rPr lang="en-CN" dirty="0"/>
              <a:t>Lucene和Elasticsearch的关系</a:t>
            </a:r>
          </a:p>
        </p:txBody>
      </p:sp>
    </p:spTree>
    <p:extLst>
      <p:ext uri="{BB962C8B-B14F-4D97-AF65-F5344CB8AC3E}">
        <p14:creationId xmlns:p14="http://schemas.microsoft.com/office/powerpoint/2010/main" val="39615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C5E1-6E62-95B3-AFDC-903271B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背景知识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E06B-30EF-0D48-DD4B-431F1548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日志结构存储与面向页存储</a:t>
            </a:r>
          </a:p>
          <a:p>
            <a:r>
              <a:rPr lang="en-CN" dirty="0"/>
              <a:t>索引</a:t>
            </a:r>
            <a:r>
              <a:rPr lang="zh-CN" altLang="en-US" dirty="0"/>
              <a:t>，</a:t>
            </a:r>
            <a:r>
              <a:rPr lang="en-US" dirty="0" err="1"/>
              <a:t>段</a:t>
            </a:r>
            <a:r>
              <a:rPr lang="zh-CN" altLang="en-US" dirty="0"/>
              <a:t>，</a:t>
            </a:r>
            <a:r>
              <a:rPr lang="en-US" dirty="0" err="1"/>
              <a:t>文档</a:t>
            </a:r>
            <a:r>
              <a:rPr lang="zh-CN" altLang="en-US" dirty="0"/>
              <a:t>，</a:t>
            </a:r>
            <a:r>
              <a:rPr lang="en-US" dirty="0" err="1"/>
              <a:t>域</a:t>
            </a:r>
            <a:r>
              <a:rPr lang="zh-CN" altLang="en-US" dirty="0"/>
              <a:t>，</a:t>
            </a:r>
            <a:r>
              <a:rPr lang="en-US" dirty="0" err="1"/>
              <a:t>词项</a:t>
            </a:r>
            <a:endParaRPr lang="en-US" altLang="zh-CN" dirty="0"/>
          </a:p>
          <a:p>
            <a:r>
              <a:rPr lang="en-US" altLang="zh-CN" dirty="0"/>
              <a:t>postings</a:t>
            </a:r>
            <a:r>
              <a:rPr lang="zh-CN" altLang="en-US" dirty="0"/>
              <a:t>，</a:t>
            </a:r>
            <a:r>
              <a:rPr lang="en-US" altLang="zh-CN" dirty="0" err="1"/>
              <a:t>termVector</a:t>
            </a:r>
            <a:r>
              <a:rPr lang="zh-CN" altLang="en-US" dirty="0"/>
              <a:t>，</a:t>
            </a:r>
            <a:r>
              <a:rPr lang="en-US" altLang="zh-CN" dirty="0" err="1"/>
              <a:t>storedField</a:t>
            </a:r>
            <a:r>
              <a:rPr lang="zh-CN" altLang="en-US" dirty="0"/>
              <a:t>，</a:t>
            </a:r>
            <a:r>
              <a:rPr lang="en-US" altLang="zh-CN" dirty="0"/>
              <a:t>norm</a:t>
            </a:r>
            <a:r>
              <a:rPr lang="zh-CN" altLang="en-US" dirty="0"/>
              <a:t>，</a:t>
            </a:r>
            <a:r>
              <a:rPr lang="en-US" altLang="zh-CN" dirty="0" err="1"/>
              <a:t>docValue</a:t>
            </a:r>
            <a:r>
              <a:rPr lang="zh-CN" altLang="en-US" dirty="0"/>
              <a:t>，</a:t>
            </a:r>
            <a:r>
              <a:rPr lang="en-US" altLang="zh-CN" dirty="0"/>
              <a:t>point</a:t>
            </a:r>
          </a:p>
          <a:p>
            <a:r>
              <a:rPr lang="en-US" altLang="zh-CN" dirty="0"/>
              <a:t>Roaring</a:t>
            </a:r>
            <a:r>
              <a:rPr lang="zh-CN" altLang="en-US" dirty="0"/>
              <a:t> </a:t>
            </a:r>
            <a:r>
              <a:rPr lang="en-US" altLang="zh-CN" dirty="0"/>
              <a:t>Bitmap</a:t>
            </a:r>
            <a:r>
              <a:rPr lang="zh-CN" altLang="en-US" dirty="0"/>
              <a:t>，</a:t>
            </a:r>
            <a:r>
              <a:rPr lang="en-CN" dirty="0"/>
              <a:t>差值存储</a:t>
            </a:r>
            <a:r>
              <a:rPr lang="zh-CN" altLang="en-US" dirty="0"/>
              <a:t>，</a:t>
            </a:r>
            <a:r>
              <a:rPr lang="en-CN" dirty="0"/>
              <a:t>跳表</a:t>
            </a:r>
            <a:r>
              <a:rPr lang="zh-CN" altLang="en-US" dirty="0"/>
              <a:t>，</a:t>
            </a:r>
            <a:r>
              <a:rPr lang="en-US" altLang="zh-CN" dirty="0"/>
              <a:t>FST</a:t>
            </a:r>
            <a:r>
              <a:rPr lang="zh-CN" altLang="en-US" dirty="0"/>
              <a:t>，</a:t>
            </a:r>
            <a:r>
              <a:rPr lang="en-US" altLang="zh-CN" dirty="0" err="1"/>
              <a:t>ByteRefHash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ByteBlockPool</a:t>
            </a:r>
            <a:r>
              <a:rPr lang="zh-CN" altLang="en-US" dirty="0"/>
              <a:t>，</a:t>
            </a:r>
            <a:r>
              <a:rPr lang="en-US" altLang="zh-CN" dirty="0"/>
              <a:t>Directory,</a:t>
            </a:r>
            <a:r>
              <a:rPr lang="zh-CN" altLang="en-US" dirty="0"/>
              <a:t> </a:t>
            </a:r>
            <a:r>
              <a:rPr lang="en-US" altLang="zh-CN" dirty="0" err="1"/>
              <a:t>RamUsageEstimator</a:t>
            </a:r>
            <a:r>
              <a:rPr lang="en-US" altLang="zh-CN" dirty="0"/>
              <a:t>, </a:t>
            </a:r>
            <a:r>
              <a:rPr lang="en-US" altLang="zh-CN" dirty="0" err="1"/>
              <a:t>IndexedDISI</a:t>
            </a:r>
            <a:endParaRPr lang="en-US" altLang="zh-CN" dirty="0"/>
          </a:p>
          <a:p>
            <a:r>
              <a:rPr lang="en-CN" dirty="0"/>
              <a:t>缓冲区高速缓存</a:t>
            </a:r>
            <a:r>
              <a:rPr lang="en-US" altLang="zh-CN" dirty="0"/>
              <a:t>/</a:t>
            </a:r>
            <a:r>
              <a:rPr lang="en-CN" dirty="0"/>
              <a:t>内核缓冲</a:t>
            </a:r>
            <a:r>
              <a:rPr lang="en-US" altLang="zh-CN" dirty="0"/>
              <a:t>/Page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724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0CA5-A092-2D71-F551-9E2C13A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索引流程Overall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4D43-AAAF-E8DB-1FDB-9D9F2C8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整体索引流程</a:t>
            </a:r>
          </a:p>
          <a:p>
            <a:r>
              <a:rPr lang="en-CN" dirty="0"/>
              <a:t>主要类</a:t>
            </a:r>
            <a:r>
              <a:rPr lang="zh-CN" altLang="en-US" dirty="0"/>
              <a:t>，</a:t>
            </a:r>
            <a:r>
              <a:rPr lang="en-CN" dirty="0"/>
              <a:t>类图</a:t>
            </a:r>
            <a:r>
              <a:rPr lang="zh-CN" altLang="en-US" dirty="0"/>
              <a:t>，</a:t>
            </a:r>
            <a:r>
              <a:rPr lang="en-CN" dirty="0"/>
              <a:t>时序图</a:t>
            </a:r>
          </a:p>
        </p:txBody>
      </p:sp>
    </p:spTree>
    <p:extLst>
      <p:ext uri="{BB962C8B-B14F-4D97-AF65-F5344CB8AC3E}">
        <p14:creationId xmlns:p14="http://schemas.microsoft.com/office/powerpoint/2010/main" val="294647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9273-BCDE-C13B-17D3-FDF93EC1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文档的增删改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D641-4B3A-A443-0655-63E811FC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接口</a:t>
            </a:r>
          </a:p>
          <a:p>
            <a:r>
              <a:rPr lang="en-CN" dirty="0"/>
              <a:t>增加</a:t>
            </a:r>
          </a:p>
          <a:p>
            <a:r>
              <a:rPr lang="en-CN" dirty="0"/>
              <a:t>删除</a:t>
            </a:r>
          </a:p>
          <a:p>
            <a:r>
              <a:rPr lang="en-CN" dirty="0"/>
              <a:t>更新</a:t>
            </a:r>
          </a:p>
          <a:p>
            <a:r>
              <a:rPr lang="en-CN" dirty="0"/>
              <a:t>对并发的处理</a:t>
            </a:r>
          </a:p>
        </p:txBody>
      </p:sp>
    </p:spTree>
    <p:extLst>
      <p:ext uri="{BB962C8B-B14F-4D97-AF65-F5344CB8AC3E}">
        <p14:creationId xmlns:p14="http://schemas.microsoft.com/office/powerpoint/2010/main" val="67506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820-FF18-3053-15FE-55BCEA68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Flush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6DE1-F804-E053-564C-B27D349B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目的</a:t>
            </a:r>
          </a:p>
          <a:p>
            <a:r>
              <a:rPr lang="en-CN" dirty="0"/>
              <a:t>自动flush</a:t>
            </a:r>
          </a:p>
          <a:p>
            <a:r>
              <a:rPr lang="en-CN" dirty="0"/>
              <a:t>主动flush</a:t>
            </a:r>
          </a:p>
        </p:txBody>
      </p:sp>
    </p:spTree>
    <p:extLst>
      <p:ext uri="{BB962C8B-B14F-4D97-AF65-F5344CB8AC3E}">
        <p14:creationId xmlns:p14="http://schemas.microsoft.com/office/powerpoint/2010/main" val="290502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BB32-A08F-3526-113E-854A0C2F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4E64-F0C6-FA0B-AA6E-78C22E25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89440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B085-3DD3-0715-DDB0-3C49066C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0EEE-73C5-A948-9129-C46D33A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目的</a:t>
            </a:r>
          </a:p>
          <a:p>
            <a:r>
              <a:rPr lang="en-CN" dirty="0"/>
              <a:t>Merge</a:t>
            </a:r>
            <a:r>
              <a:rPr lang="en-US" altLang="zh-CN" dirty="0"/>
              <a:t>Policy</a:t>
            </a:r>
          </a:p>
          <a:p>
            <a:r>
              <a:rPr lang="en-CN" dirty="0"/>
              <a:t>并发处理</a:t>
            </a:r>
          </a:p>
        </p:txBody>
      </p:sp>
    </p:spTree>
    <p:extLst>
      <p:ext uri="{BB962C8B-B14F-4D97-AF65-F5344CB8AC3E}">
        <p14:creationId xmlns:p14="http://schemas.microsoft.com/office/powerpoint/2010/main" val="29284188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185</TotalTime>
  <Words>110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Lucene索引过程分享</vt:lpstr>
      <vt:lpstr>大纲</vt:lpstr>
      <vt:lpstr>Lucene和Elasticsearch</vt:lpstr>
      <vt:lpstr>背景知识</vt:lpstr>
      <vt:lpstr>索引流程Overall</vt:lpstr>
      <vt:lpstr>文档的增删改</vt:lpstr>
      <vt:lpstr>Flush</vt:lpstr>
      <vt:lpstr>Commit</vt:lpstr>
      <vt:lpstr>Merge</vt:lpstr>
      <vt:lpstr>Q&amp;A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Lucene索引过程分享</dc:title>
  <dc:creator>王 君</dc:creator>
  <cp:lastModifiedBy>Kolt Wang</cp:lastModifiedBy>
  <cp:revision>40</cp:revision>
  <dcterms:created xsi:type="dcterms:W3CDTF">2022-11-07T13:49:05Z</dcterms:created>
  <dcterms:modified xsi:type="dcterms:W3CDTF">2022-11-11T09:39:42Z</dcterms:modified>
</cp:coreProperties>
</file>