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E1"/>
    <a:srgbClr val="F8FFB7"/>
    <a:srgbClr val="F9FFC1"/>
    <a:srgbClr val="FAF8C8"/>
    <a:srgbClr val="CFF3DB"/>
    <a:srgbClr val="D4F2FC"/>
    <a:srgbClr val="DEF3CF"/>
    <a:srgbClr val="FCD4DB"/>
    <a:srgbClr val="FCD4E9"/>
    <a:srgbClr val="EFC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15555-1585-41D2-8C79-E6B9DB94C63B}" v="119" dt="2025-09-09T14:56:33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78" autoAdjust="0"/>
  </p:normalViewPr>
  <p:slideViewPr>
    <p:cSldViewPr snapToGrid="0">
      <p:cViewPr varScale="1">
        <p:scale>
          <a:sx n="98" d="100"/>
          <a:sy n="98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vade, Nicolas" userId="31bbe138-ccb1-4d83-8a18-e80c361a9f60" providerId="ADAL" clId="{8F415555-1585-41D2-8C79-E6B9DB94C63B}"/>
    <pc:docChg chg="undo custSel addSld delSld modSld">
      <pc:chgData name="Salvade, Nicolas" userId="31bbe138-ccb1-4d83-8a18-e80c361a9f60" providerId="ADAL" clId="{8F415555-1585-41D2-8C79-E6B9DB94C63B}" dt="2025-09-03T21:58:54.892" v="1361"/>
      <pc:docMkLst>
        <pc:docMk/>
      </pc:docMkLst>
      <pc:sldChg chg="addSp delSp modSp mod">
        <pc:chgData name="Salvade, Nicolas" userId="31bbe138-ccb1-4d83-8a18-e80c361a9f60" providerId="ADAL" clId="{8F415555-1585-41D2-8C79-E6B9DB94C63B}" dt="2025-05-23T09:47:51.560" v="476" actId="164"/>
        <pc:sldMkLst>
          <pc:docMk/>
          <pc:sldMk cId="1279940788" sldId="256"/>
        </pc:sldMkLst>
      </pc:sldChg>
      <pc:sldChg chg="del">
        <pc:chgData name="Salvade, Nicolas" userId="31bbe138-ccb1-4d83-8a18-e80c361a9f60" providerId="ADAL" clId="{8F415555-1585-41D2-8C79-E6B9DB94C63B}" dt="2025-05-23T10:35:34.146" v="1001" actId="47"/>
        <pc:sldMkLst>
          <pc:docMk/>
          <pc:sldMk cId="3478025016" sldId="257"/>
        </pc:sldMkLst>
      </pc:sldChg>
      <pc:sldChg chg="del">
        <pc:chgData name="Salvade, Nicolas" userId="31bbe138-ccb1-4d83-8a18-e80c361a9f60" providerId="ADAL" clId="{8F415555-1585-41D2-8C79-E6B9DB94C63B}" dt="2025-05-23T10:35:34.146" v="1001" actId="47"/>
        <pc:sldMkLst>
          <pc:docMk/>
          <pc:sldMk cId="4252108209" sldId="258"/>
        </pc:sldMkLst>
      </pc:sldChg>
      <pc:sldChg chg="del">
        <pc:chgData name="Salvade, Nicolas" userId="31bbe138-ccb1-4d83-8a18-e80c361a9f60" providerId="ADAL" clId="{8F415555-1585-41D2-8C79-E6B9DB94C63B}" dt="2025-05-23T10:35:34.146" v="1001" actId="47"/>
        <pc:sldMkLst>
          <pc:docMk/>
          <pc:sldMk cId="1646394503" sldId="259"/>
        </pc:sldMkLst>
      </pc:sldChg>
      <pc:sldChg chg="del">
        <pc:chgData name="Salvade, Nicolas" userId="31bbe138-ccb1-4d83-8a18-e80c361a9f60" providerId="ADAL" clId="{8F415555-1585-41D2-8C79-E6B9DB94C63B}" dt="2025-05-23T10:35:34.146" v="1001" actId="47"/>
        <pc:sldMkLst>
          <pc:docMk/>
          <pc:sldMk cId="33152594" sldId="260"/>
        </pc:sldMkLst>
      </pc:sldChg>
      <pc:sldChg chg="addSp delSp modSp new mod">
        <pc:chgData name="Salvade, Nicolas" userId="31bbe138-ccb1-4d83-8a18-e80c361a9f60" providerId="ADAL" clId="{8F415555-1585-41D2-8C79-E6B9DB94C63B}" dt="2025-09-03T21:58:43.309" v="1359" actId="164"/>
        <pc:sldMkLst>
          <pc:docMk/>
          <pc:sldMk cId="60848353" sldId="261"/>
        </pc:sldMkLst>
        <pc:spChg chg="mod topLvl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3" creationId="{BD16C080-21E3-C748-1DA0-9225BCC7F41F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4" creationId="{5D20E4E0-FFF0-AE5A-670B-B5DBFEAF57DF}"/>
          </ac:spMkLst>
        </pc:spChg>
        <pc:spChg chg="mod">
          <ac:chgData name="Salvade, Nicolas" userId="31bbe138-ccb1-4d83-8a18-e80c361a9f60" providerId="ADAL" clId="{8F415555-1585-41D2-8C79-E6B9DB94C63B}" dt="2025-09-03T20:17:20.710" v="1320" actId="207"/>
          <ac:spMkLst>
            <pc:docMk/>
            <pc:sldMk cId="60848353" sldId="261"/>
            <ac:spMk id="5" creationId="{17C2417A-798D-14BF-76DB-587B59DC4D76}"/>
          </ac:spMkLst>
        </pc:spChg>
        <pc:spChg chg="add mod topLvl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13" creationId="{FF242B7D-7511-741A-48FE-E85DB18452B9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14" creationId="{20048017-2649-A0CE-6A72-81C773E68104}"/>
          </ac:spMkLst>
        </pc:spChg>
        <pc:spChg chg="add 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15" creationId="{39DE7B93-87EF-C6B0-3397-0A9D0C0A20D8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324" creationId="{87717DD4-7E63-1D35-E93A-EEA77D9E972E}"/>
          </ac:spMkLst>
        </pc:spChg>
        <pc:spChg chg="mod">
          <ac:chgData name="Salvade, Nicolas" userId="31bbe138-ccb1-4d83-8a18-e80c361a9f60" providerId="ADAL" clId="{8F415555-1585-41D2-8C79-E6B9DB94C63B}" dt="2025-09-03T20:17:13.796" v="1319" actId="207"/>
          <ac:spMkLst>
            <pc:docMk/>
            <pc:sldMk cId="60848353" sldId="261"/>
            <ac:spMk id="329" creationId="{39B1F031-2D42-09E6-934D-13D6D0047A92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437" creationId="{FA34AB39-53DC-C415-1602-7FD0E0EA0B8E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439" creationId="{4BB29E2F-8A17-63BE-574A-192AE580E495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454" creationId="{50257EAB-59CD-1BB1-33C6-E59D67347F98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484" creationId="{C9F6A63A-B303-724C-7CE7-FCDB04E835DD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507" creationId="{55BC7AA1-D667-1A55-C02B-E8AF3199E604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548" creationId="{FA8F19E4-D9C3-AB83-DF2A-D3F429DDFC81}"/>
          </ac:spMkLst>
        </pc:spChg>
        <pc:spChg chg="mod">
          <ac:chgData name="Salvade, Nicolas" userId="31bbe138-ccb1-4d83-8a18-e80c361a9f60" providerId="ADAL" clId="{8F415555-1585-41D2-8C79-E6B9DB94C63B}" dt="2025-09-03T21:58:15.070" v="1358" actId="20577"/>
          <ac:spMkLst>
            <pc:docMk/>
            <pc:sldMk cId="60848353" sldId="261"/>
            <ac:spMk id="564" creationId="{D139E56A-D7F9-0CF2-3837-572F7F65F419}"/>
          </ac:spMkLst>
        </pc:spChg>
        <pc:spChg chg="mod">
          <ac:chgData name="Salvade, Nicolas" userId="31bbe138-ccb1-4d83-8a18-e80c361a9f60" providerId="ADAL" clId="{8F415555-1585-41D2-8C79-E6B9DB94C63B}" dt="2025-09-03T16:46:15.803" v="1308" actId="164"/>
          <ac:spMkLst>
            <pc:docMk/>
            <pc:sldMk cId="60848353" sldId="261"/>
            <ac:spMk id="570" creationId="{7D89576A-2175-25C6-300E-7C58B0C39C10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1" creationId="{CDA63B8E-1D90-2B26-19B6-188DC9565EA6}"/>
          </ac:spMkLst>
        </pc:spChg>
        <pc:spChg chg="mod">
          <ac:chgData name="Salvade, Nicolas" userId="31bbe138-ccb1-4d83-8a18-e80c361a9f60" providerId="ADAL" clId="{8F415555-1585-41D2-8C79-E6B9DB94C63B}" dt="2025-09-03T20:19:36.849" v="1330" actId="207"/>
          <ac:spMkLst>
            <pc:docMk/>
            <pc:sldMk cId="60848353" sldId="261"/>
            <ac:spMk id="572" creationId="{7726FF8D-ADE1-4DAA-D45A-CFC5813FD5CD}"/>
          </ac:spMkLst>
        </pc:spChg>
        <pc:spChg chg="mod">
          <ac:chgData name="Salvade, Nicolas" userId="31bbe138-ccb1-4d83-8a18-e80c361a9f60" providerId="ADAL" clId="{8F415555-1585-41D2-8C79-E6B9DB94C63B}" dt="2025-09-03T20:16:36.090" v="1316" actId="207"/>
          <ac:spMkLst>
            <pc:docMk/>
            <pc:sldMk cId="60848353" sldId="261"/>
            <ac:spMk id="573" creationId="{ED36DC38-1552-CEC5-A5EA-181B028B2815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4" creationId="{812AFFA8-46EE-AA38-E3E3-A2BCD07E9E66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5" creationId="{106A6467-1232-33FB-E6DD-37611964CAC9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6" creationId="{8A3F04ED-BC4B-8036-D14D-DC7082BA834E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7" creationId="{5B419C2F-D22C-75FB-DAE2-455CF354C463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8" creationId="{B87CA8C9-8DF7-5172-6CAE-D45789DE0EFF}"/>
          </ac:spMkLst>
        </pc:spChg>
        <pc:grpChg chg="mod">
          <ac:chgData name="Salvade, Nicolas" userId="31bbe138-ccb1-4d83-8a18-e80c361a9f60" providerId="ADAL" clId="{8F415555-1585-41D2-8C79-E6B9DB94C63B}" dt="2025-09-03T21:58:43.309" v="1359" actId="164"/>
          <ac:grpSpMkLst>
            <pc:docMk/>
            <pc:sldMk cId="60848353" sldId="261"/>
            <ac:grpSpMk id="2" creationId="{0D22F4F2-F9BB-1238-66FB-EA326B726953}"/>
          </ac:grpSpMkLst>
        </pc:grpChg>
        <pc:grpChg chg="add mod">
          <ac:chgData name="Salvade, Nicolas" userId="31bbe138-ccb1-4d83-8a18-e80c361a9f60" providerId="ADAL" clId="{8F415555-1585-41D2-8C79-E6B9DB94C63B}" dt="2025-09-03T21:58:43.309" v="1359" actId="164"/>
          <ac:grpSpMkLst>
            <pc:docMk/>
            <pc:sldMk cId="60848353" sldId="261"/>
            <ac:grpSpMk id="16" creationId="{6423E882-E99F-B8CC-4ABC-AD9DC4330AF5}"/>
          </ac:grpSpMkLst>
        </pc:grpChg>
        <pc:grpChg chg="mod">
          <ac:chgData name="Salvade, Nicolas" userId="31bbe138-ccb1-4d83-8a18-e80c361a9f60" providerId="ADAL" clId="{8F415555-1585-41D2-8C79-E6B9DB94C63B}" dt="2025-09-03T21:58:43.309" v="1359" actId="164"/>
          <ac:grpSpMkLst>
            <pc:docMk/>
            <pc:sldMk cId="60848353" sldId="261"/>
            <ac:grpSpMk id="552" creationId="{EFA253FD-6886-369C-9469-0E1660E87158}"/>
          </ac:grpSpMkLst>
        </pc:grpChg>
        <pc:grpChg chg="mod">
          <ac:chgData name="Salvade, Nicolas" userId="31bbe138-ccb1-4d83-8a18-e80c361a9f60" providerId="ADAL" clId="{8F415555-1585-41D2-8C79-E6B9DB94C63B}" dt="2025-09-03T21:58:43.309" v="1359" actId="164"/>
          <ac:grpSpMkLst>
            <pc:docMk/>
            <pc:sldMk cId="60848353" sldId="261"/>
            <ac:grpSpMk id="556" creationId="{9118F9B4-7D3D-2CC5-38AC-5ACD5B67E11F}"/>
          </ac:grpSpMkLst>
        </pc:grpChg>
        <pc:cxnChg chg="mod">
          <ac:chgData name="Salvade, Nicolas" userId="31bbe138-ccb1-4d83-8a18-e80c361a9f60" providerId="ADAL" clId="{8F415555-1585-41D2-8C79-E6B9DB94C63B}" dt="2025-09-03T21:58:43.309" v="1359" actId="164"/>
          <ac:cxnSpMkLst>
            <pc:docMk/>
            <pc:sldMk cId="60848353" sldId="261"/>
            <ac:cxnSpMk id="581" creationId="{46BE0486-56D3-43A7-D165-07FFD5BC8A03}"/>
          </ac:cxnSpMkLst>
        </pc:cxnChg>
      </pc:sldChg>
      <pc:sldChg chg="addSp delSp modSp new mod">
        <pc:chgData name="Salvade, Nicolas" userId="31bbe138-ccb1-4d83-8a18-e80c361a9f60" providerId="ADAL" clId="{8F415555-1585-41D2-8C79-E6B9DB94C63B}" dt="2025-09-03T21:58:54.892" v="1361"/>
        <pc:sldMkLst>
          <pc:docMk/>
          <pc:sldMk cId="2154762655" sldId="262"/>
        </pc:sldMkLst>
        <pc:spChg chg="add mod">
          <ac:chgData name="Salvade, Nicolas" userId="31bbe138-ccb1-4d83-8a18-e80c361a9f60" providerId="ADAL" clId="{8F415555-1585-41D2-8C79-E6B9DB94C63B}" dt="2025-09-03T20:17:40.990" v="1324" actId="478"/>
          <ac:spMkLst>
            <pc:docMk/>
            <pc:sldMk cId="2154762655" sldId="262"/>
            <ac:spMk id="187" creationId="{9A2568C8-2F7B-67F1-581D-50522C287670}"/>
          </ac:spMkLst>
        </pc:spChg>
        <pc:picChg chg="add">
          <ac:chgData name="Salvade, Nicolas" userId="31bbe138-ccb1-4d83-8a18-e80c361a9f60" providerId="ADAL" clId="{8F415555-1585-41D2-8C79-E6B9DB94C63B}" dt="2025-09-03T21:58:54.892" v="1361"/>
          <ac:picMkLst>
            <pc:docMk/>
            <pc:sldMk cId="2154762655" sldId="262"/>
            <ac:picMk id="3" creationId="{32E03214-DCDE-3618-5648-18AFC3E1EE94}"/>
          </ac:picMkLst>
        </pc:picChg>
      </pc:sldChg>
    </pc:docChg>
  </pc:docChgLst>
  <pc:docChgLst>
    <pc:chgData name="Salvade, Nicolas" userId="31bbe138-ccb1-4d83-8a18-e80c361a9f60" providerId="ADAL" clId="{A8B53FF7-161B-4DDD-8063-4C3E74B44956}"/>
    <pc:docChg chg="undo custSel addSld modSld">
      <pc:chgData name="Salvade, Nicolas" userId="31bbe138-ccb1-4d83-8a18-e80c361a9f60" providerId="ADAL" clId="{A8B53FF7-161B-4DDD-8063-4C3E74B44956}" dt="2025-02-03T16:30:52.761" v="1186" actId="207"/>
      <pc:docMkLst>
        <pc:docMk/>
      </pc:docMkLst>
      <pc:sldChg chg="addSp delSp modSp mod">
        <pc:chgData name="Salvade, Nicolas" userId="31bbe138-ccb1-4d83-8a18-e80c361a9f60" providerId="ADAL" clId="{A8B53FF7-161B-4DDD-8063-4C3E74B44956}" dt="2025-02-03T15:30:09.405" v="1150" actId="1076"/>
        <pc:sldMkLst>
          <pc:docMk/>
          <pc:sldMk cId="1279940788" sldId="256"/>
        </pc:sldMkLst>
      </pc:sldChg>
      <pc:sldChg chg="addSp delSp modSp mod">
        <pc:chgData name="Salvade, Nicolas" userId="31bbe138-ccb1-4d83-8a18-e80c361a9f60" providerId="ADAL" clId="{A8B53FF7-161B-4DDD-8063-4C3E74B44956}" dt="2025-02-03T16:30:52.761" v="1186" actId="207"/>
        <pc:sldMkLst>
          <pc:docMk/>
          <pc:sldMk cId="3478025016" sldId="257"/>
        </pc:sldMkLst>
      </pc:sldChg>
      <pc:sldChg chg="addSp delSp modSp new mod">
        <pc:chgData name="Salvade, Nicolas" userId="31bbe138-ccb1-4d83-8a18-e80c361a9f60" providerId="ADAL" clId="{A8B53FF7-161B-4DDD-8063-4C3E74B44956}" dt="2025-02-03T16:28:39.911" v="1180"/>
        <pc:sldMkLst>
          <pc:docMk/>
          <pc:sldMk cId="4252108209" sldId="258"/>
        </pc:sldMkLst>
      </pc:sldChg>
    </pc:docChg>
  </pc:docChgLst>
  <pc:docChgLst>
    <pc:chgData name="Salvade, Nicolas" userId="31bbe138-ccb1-4d83-8a18-e80c361a9f60" providerId="ADAL" clId="{3E194591-E8C7-45D7-B1A9-71EC6BDE29BA}"/>
    <pc:docChg chg="undo custSel addSld delSld modSld">
      <pc:chgData name="Salvade, Nicolas" userId="31bbe138-ccb1-4d83-8a18-e80c361a9f60" providerId="ADAL" clId="{3E194591-E8C7-45D7-B1A9-71EC6BDE29BA}" dt="2025-02-10T16:11:05.354" v="269"/>
      <pc:docMkLst>
        <pc:docMk/>
      </pc:docMkLst>
      <pc:sldChg chg="addSp delSp modSp">
        <pc:chgData name="Salvade, Nicolas" userId="31bbe138-ccb1-4d83-8a18-e80c361a9f60" providerId="ADAL" clId="{3E194591-E8C7-45D7-B1A9-71EC6BDE29BA}" dt="2025-02-03T18:33:24.117" v="84" actId="1076"/>
        <pc:sldMkLst>
          <pc:docMk/>
          <pc:sldMk cId="3478025016" sldId="257"/>
        </pc:sldMkLst>
      </pc:sldChg>
      <pc:sldChg chg="addSp delSp">
        <pc:chgData name="Salvade, Nicolas" userId="31bbe138-ccb1-4d83-8a18-e80c361a9f60" providerId="ADAL" clId="{3E194591-E8C7-45D7-B1A9-71EC6BDE29BA}" dt="2025-02-03T18:33:38.519" v="86"/>
        <pc:sldMkLst>
          <pc:docMk/>
          <pc:sldMk cId="4252108209" sldId="258"/>
        </pc:sldMkLst>
      </pc:sldChg>
      <pc:sldChg chg="addSp delSp modSp add">
        <pc:chgData name="Salvade, Nicolas" userId="31bbe138-ccb1-4d83-8a18-e80c361a9f60" providerId="ADAL" clId="{3E194591-E8C7-45D7-B1A9-71EC6BDE29BA}" dt="2025-02-10T16:10:30.770" v="267" actId="1076"/>
        <pc:sldMkLst>
          <pc:docMk/>
          <pc:sldMk cId="1646394503" sldId="259"/>
        </pc:sldMkLst>
      </pc:sldChg>
      <pc:sldChg chg="addSp delSp add">
        <pc:chgData name="Salvade, Nicolas" userId="31bbe138-ccb1-4d83-8a18-e80c361a9f60" providerId="ADAL" clId="{3E194591-E8C7-45D7-B1A9-71EC6BDE29BA}" dt="2025-02-10T16:11:05.354" v="269"/>
        <pc:sldMkLst>
          <pc:docMk/>
          <pc:sldMk cId="33152594" sldId="260"/>
        </pc:sldMkLst>
      </pc:sldChg>
      <pc:sldChg chg="addSp delSp modSp add del">
        <pc:chgData name="Salvade, Nicolas" userId="31bbe138-ccb1-4d83-8a18-e80c361a9f60" providerId="ADAL" clId="{3E194591-E8C7-45D7-B1A9-71EC6BDE29BA}" dt="2025-02-10T16:03:00.811" v="258" actId="2696"/>
        <pc:sldMkLst>
          <pc:docMk/>
          <pc:sldMk cId="1279080133" sldId="261"/>
        </pc:sldMkLst>
      </pc:sldChg>
      <pc:sldChg chg="addSp delSp modSp add del">
        <pc:chgData name="Salvade, Nicolas" userId="31bbe138-ccb1-4d83-8a18-e80c361a9f60" providerId="ADAL" clId="{3E194591-E8C7-45D7-B1A9-71EC6BDE29BA}" dt="2025-02-10T16:03:00.227" v="257" actId="2696"/>
        <pc:sldMkLst>
          <pc:docMk/>
          <pc:sldMk cId="3287684350" sldId="262"/>
        </pc:sldMkLst>
      </pc:sldChg>
      <pc:sldChg chg="addSp delSp modSp add del">
        <pc:chgData name="Salvade, Nicolas" userId="31bbe138-ccb1-4d83-8a18-e80c361a9f60" providerId="ADAL" clId="{3E194591-E8C7-45D7-B1A9-71EC6BDE29BA}" dt="2025-02-10T16:02:59.479" v="256" actId="2696"/>
        <pc:sldMkLst>
          <pc:docMk/>
          <pc:sldMk cId="3764519360" sldId="263"/>
        </pc:sldMkLst>
      </pc:sldChg>
    </pc:docChg>
  </pc:docChgLst>
  <pc:docChgLst>
    <pc:chgData name="Salvade, Nicolas" userId="S::ucesnjs@ucl.ac.uk::31bbe138-ccb1-4d83-8a18-e80c361a9f60" providerId="AD" clId="Web-{25A54EFE-6EDF-F0D2-5A76-D6BCDCACB4EA}"/>
    <pc:docChg chg="modSld">
      <pc:chgData name="Salvade, Nicolas" userId="S::ucesnjs@ucl.ac.uk::31bbe138-ccb1-4d83-8a18-e80c361a9f60" providerId="AD" clId="Web-{25A54EFE-6EDF-F0D2-5A76-D6BCDCACB4EA}" dt="2025-09-03T16:27:14.373" v="100" actId="1076"/>
      <pc:docMkLst>
        <pc:docMk/>
      </pc:docMkLst>
      <pc:sldChg chg="addSp delSp modSp">
        <pc:chgData name="Salvade, Nicolas" userId="S::ucesnjs@ucl.ac.uk::31bbe138-ccb1-4d83-8a18-e80c361a9f60" providerId="AD" clId="Web-{25A54EFE-6EDF-F0D2-5A76-D6BCDCACB4EA}" dt="2025-09-03T16:27:14.373" v="100" actId="1076"/>
        <pc:sldMkLst>
          <pc:docMk/>
          <pc:sldMk cId="60848353" sldId="261"/>
        </pc:sldMkLst>
        <pc:spChg chg="add mod">
          <ac:chgData name="Salvade, Nicolas" userId="S::ucesnjs@ucl.ac.uk::31bbe138-ccb1-4d83-8a18-e80c361a9f60" providerId="AD" clId="Web-{25A54EFE-6EDF-F0D2-5A76-D6BCDCACB4EA}" dt="2025-09-03T16:24:54.260" v="61" actId="1076"/>
          <ac:spMkLst>
            <pc:docMk/>
            <pc:sldMk cId="60848353" sldId="261"/>
            <ac:spMk id="3" creationId="{BD16C080-21E3-C748-1DA0-9225BCC7F41F}"/>
          </ac:spMkLst>
        </pc:spChg>
        <pc:spChg chg="add mod">
          <ac:chgData name="Salvade, Nicolas" userId="S::ucesnjs@ucl.ac.uk::31bbe138-ccb1-4d83-8a18-e80c361a9f60" providerId="AD" clId="Web-{25A54EFE-6EDF-F0D2-5A76-D6BCDCACB4EA}" dt="2025-09-03T16:24:47.010" v="60" actId="1076"/>
          <ac:spMkLst>
            <pc:docMk/>
            <pc:sldMk cId="60848353" sldId="261"/>
            <ac:spMk id="14" creationId="{20048017-2649-A0CE-6A72-81C773E68104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0" creationId="{7D89576A-2175-25C6-300E-7C58B0C39C10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1" creationId="{CDA63B8E-1D90-2B26-19B6-188DC9565EA6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2" creationId="{7726FF8D-ADE1-4DAA-D45A-CFC5813FD5CD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3" creationId="{ED36DC38-1552-CEC5-A5EA-181B028B2815}"/>
          </ac:spMkLst>
        </pc:spChg>
        <pc:spChg chg="add del 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4" creationId="{812AFFA8-46EE-AA38-E3E3-A2BCD07E9E66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5" creationId="{106A6467-1232-33FB-E6DD-37611964CAC9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6" creationId="{8A3F04ED-BC4B-8036-D14D-DC7082BA834E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7" creationId="{5B419C2F-D22C-75FB-DAE2-455CF354C463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8" creationId="{B87CA8C9-8DF7-5172-6CAE-D45789DE0EFF}"/>
          </ac:spMkLst>
        </pc:spChg>
        <pc:grpChg chg="topLvl">
          <ac:chgData name="Salvade, Nicolas" userId="S::ucesnjs@ucl.ac.uk::31bbe138-ccb1-4d83-8a18-e80c361a9f60" providerId="AD" clId="Web-{25A54EFE-6EDF-F0D2-5A76-D6BCDCACB4EA}" dt="2025-09-03T16:26:25.669" v="91"/>
          <ac:grpSpMkLst>
            <pc:docMk/>
            <pc:sldMk cId="60848353" sldId="261"/>
            <ac:grpSpMk id="563" creationId="{74AF73E2-538C-B6C2-0C16-6A1C0DCAC553}"/>
          </ac:grpSpMkLst>
        </pc:grpChg>
      </pc:sldChg>
    </pc:docChg>
  </pc:docChgLst>
  <pc:docChgLst>
    <pc:chgData name="Salvade, Nicolas" userId="31bbe138-ccb1-4d83-8a18-e80c361a9f60" providerId="ADAL" clId="{DFC9994C-5AD5-41EB-9DE0-7454DCB4077A}"/>
    <pc:docChg chg="undo redo custSel addSld modSld sldOrd">
      <pc:chgData name="Salvade, Nicolas" userId="31bbe138-ccb1-4d83-8a18-e80c361a9f60" providerId="ADAL" clId="{DFC9994C-5AD5-41EB-9DE0-7454DCB4077A}" dt="2025-09-09T14:56:35.762" v="99" actId="1076"/>
      <pc:docMkLst>
        <pc:docMk/>
      </pc:docMkLst>
      <pc:sldChg chg="addSp delSp modSp add mod ord">
        <pc:chgData name="Salvade, Nicolas" userId="31bbe138-ccb1-4d83-8a18-e80c361a9f60" providerId="ADAL" clId="{DFC9994C-5AD5-41EB-9DE0-7454DCB4077A}" dt="2025-09-09T14:56:29.359" v="96" actId="164"/>
        <pc:sldMkLst>
          <pc:docMk/>
          <pc:sldMk cId="4122756858" sldId="263"/>
        </pc:sldMkLst>
        <pc:spChg chg="mod">
          <ac:chgData name="Salvade, Nicolas" userId="31bbe138-ccb1-4d83-8a18-e80c361a9f60" providerId="ADAL" clId="{DFC9994C-5AD5-41EB-9DE0-7454DCB4077A}" dt="2025-09-09T14:51:58.088" v="36" actId="20577"/>
          <ac:spMkLst>
            <pc:docMk/>
            <pc:sldMk cId="4122756858" sldId="263"/>
            <ac:spMk id="3" creationId="{BFD3180E-DD24-2723-780F-90814714DC5F}"/>
          </ac:spMkLst>
        </pc:spChg>
        <pc:spChg chg="mod">
          <ac:chgData name="Salvade, Nicolas" userId="31bbe138-ccb1-4d83-8a18-e80c361a9f60" providerId="ADAL" clId="{DFC9994C-5AD5-41EB-9DE0-7454DCB4077A}" dt="2025-09-09T14:51:21.666" v="25" actId="1076"/>
          <ac:spMkLst>
            <pc:docMk/>
            <pc:sldMk cId="4122756858" sldId="263"/>
            <ac:spMk id="13" creationId="{8FE83189-EFDF-3138-46FE-39B89A633D8B}"/>
          </ac:spMkLst>
        </pc:spChg>
        <pc:spChg chg="mod">
          <ac:chgData name="Salvade, Nicolas" userId="31bbe138-ccb1-4d83-8a18-e80c361a9f60" providerId="ADAL" clId="{DFC9994C-5AD5-41EB-9DE0-7454DCB4077A}" dt="2025-09-09T14:50:29.567" v="13" actId="20577"/>
          <ac:spMkLst>
            <pc:docMk/>
            <pc:sldMk cId="4122756858" sldId="263"/>
            <ac:spMk id="14" creationId="{97E672F7-27C7-8439-70C4-563890F8DFF5}"/>
          </ac:spMkLst>
        </pc:spChg>
        <pc:spChg chg="add mod">
          <ac:chgData name="Salvade, Nicolas" userId="31bbe138-ccb1-4d83-8a18-e80c361a9f60" providerId="ADAL" clId="{DFC9994C-5AD5-41EB-9DE0-7454DCB4077A}" dt="2025-09-09T14:56:29.359" v="96" actId="164"/>
          <ac:spMkLst>
            <pc:docMk/>
            <pc:sldMk cId="4122756858" sldId="263"/>
            <ac:spMk id="17" creationId="{6A07C975-92D6-7DF8-1420-063BC7AF8CA8}"/>
          </ac:spMkLst>
        </pc:spChg>
        <pc:spChg chg="add mod">
          <ac:chgData name="Salvade, Nicolas" userId="31bbe138-ccb1-4d83-8a18-e80c361a9f60" providerId="ADAL" clId="{DFC9994C-5AD5-41EB-9DE0-7454DCB4077A}" dt="2025-09-09T14:56:29.359" v="96" actId="164"/>
          <ac:spMkLst>
            <pc:docMk/>
            <pc:sldMk cId="4122756858" sldId="263"/>
            <ac:spMk id="18" creationId="{13EE5F93-D5AD-3D94-BDA5-CC42FA92E8CA}"/>
          </ac:spMkLst>
        </pc:spChg>
        <pc:spChg chg="add mod">
          <ac:chgData name="Salvade, Nicolas" userId="31bbe138-ccb1-4d83-8a18-e80c361a9f60" providerId="ADAL" clId="{DFC9994C-5AD5-41EB-9DE0-7454DCB4077A}" dt="2025-09-09T14:56:29.359" v="96" actId="164"/>
          <ac:spMkLst>
            <pc:docMk/>
            <pc:sldMk cId="4122756858" sldId="263"/>
            <ac:spMk id="19" creationId="{CC371D70-0B6A-DA6F-8E0A-ADAE43EB61A1}"/>
          </ac:spMkLst>
        </pc:spChg>
        <pc:spChg chg="add mod">
          <ac:chgData name="Salvade, Nicolas" userId="31bbe138-ccb1-4d83-8a18-e80c361a9f60" providerId="ADAL" clId="{DFC9994C-5AD5-41EB-9DE0-7454DCB4077A}" dt="2025-09-09T14:56:29.359" v="96" actId="164"/>
          <ac:spMkLst>
            <pc:docMk/>
            <pc:sldMk cId="4122756858" sldId="263"/>
            <ac:spMk id="20" creationId="{931006EA-B702-6C8F-6558-6837DECD0BEF}"/>
          </ac:spMkLst>
        </pc:spChg>
        <pc:spChg chg="add mod">
          <ac:chgData name="Salvade, Nicolas" userId="31bbe138-ccb1-4d83-8a18-e80c361a9f60" providerId="ADAL" clId="{DFC9994C-5AD5-41EB-9DE0-7454DCB4077A}" dt="2025-09-09T14:56:29.359" v="96" actId="164"/>
          <ac:spMkLst>
            <pc:docMk/>
            <pc:sldMk cId="4122756858" sldId="263"/>
            <ac:spMk id="21" creationId="{3F4BA351-BB74-EA5F-C822-B3D95AB7615C}"/>
          </ac:spMkLst>
        </pc:spChg>
        <pc:spChg chg="add mod">
          <ac:chgData name="Salvade, Nicolas" userId="31bbe138-ccb1-4d83-8a18-e80c361a9f60" providerId="ADAL" clId="{DFC9994C-5AD5-41EB-9DE0-7454DCB4077A}" dt="2025-09-09T14:56:29.359" v="96" actId="164"/>
          <ac:spMkLst>
            <pc:docMk/>
            <pc:sldMk cId="4122756858" sldId="263"/>
            <ac:spMk id="22" creationId="{EECBF87D-5618-A4B0-0601-1AD4A9D30D6D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319" creationId="{6C2E3BC2-8F2A-AD86-5F16-86339B02E4A3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322" creationId="{07921D98-4F0B-CD34-B771-C8E9F302E2EC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324" creationId="{1F591759-8A2E-0808-7ACF-BA8B5C72F2B9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350" creationId="{395F25F6-3D85-1773-B8E7-0F41504135F5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434" creationId="{FF6027D7-9F14-6D1A-75FA-C84244CBBE6A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437" creationId="{A90D7B59-7F35-04DA-93A2-9AC8281D1DE6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464" creationId="{3C5FF11F-CB9E-5277-9AA9-10D9C0C77539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479" creationId="{69A72836-00C6-0A27-8163-B9C615E2CC0A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504" creationId="{A77E2F02-64A6-E694-2CB8-6F4A1865C0BA}"/>
          </ac:spMkLst>
        </pc:spChg>
        <pc:spChg chg="add del mod">
          <ac:chgData name="Salvade, Nicolas" userId="31bbe138-ccb1-4d83-8a18-e80c361a9f60" providerId="ADAL" clId="{DFC9994C-5AD5-41EB-9DE0-7454DCB4077A}" dt="2025-09-09T14:51:39.499" v="31" actId="1076"/>
          <ac:spMkLst>
            <pc:docMk/>
            <pc:sldMk cId="4122756858" sldId="263"/>
            <ac:spMk id="564" creationId="{AE2EDF59-548C-6563-F9FB-4F4E96C6F82B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565" creationId="{D4517E69-666A-392A-81D3-A2223A022CB4}"/>
          </ac:spMkLst>
        </pc:spChg>
        <pc:spChg chg="mod">
          <ac:chgData name="Salvade, Nicolas" userId="31bbe138-ccb1-4d83-8a18-e80c361a9f60" providerId="ADAL" clId="{DFC9994C-5AD5-41EB-9DE0-7454DCB4077A}" dt="2025-09-09T14:52:19.821" v="43" actId="1076"/>
          <ac:spMkLst>
            <pc:docMk/>
            <pc:sldMk cId="4122756858" sldId="263"/>
            <ac:spMk id="570" creationId="{99E2C08F-E556-3D22-0204-6BC380A65E09}"/>
          </ac:spMkLst>
        </pc:spChg>
        <pc:spChg chg="mod">
          <ac:chgData name="Salvade, Nicolas" userId="31bbe138-ccb1-4d83-8a18-e80c361a9f60" providerId="ADAL" clId="{DFC9994C-5AD5-41EB-9DE0-7454DCB4077A}" dt="2025-09-09T14:51:30.199" v="27" actId="1076"/>
          <ac:spMkLst>
            <pc:docMk/>
            <pc:sldMk cId="4122756858" sldId="263"/>
            <ac:spMk id="571" creationId="{42A738B9-4E61-558D-D3AE-E47D3A62E372}"/>
          </ac:spMkLst>
        </pc:spChg>
        <pc:spChg chg="mod">
          <ac:chgData name="Salvade, Nicolas" userId="31bbe138-ccb1-4d83-8a18-e80c361a9f60" providerId="ADAL" clId="{DFC9994C-5AD5-41EB-9DE0-7454DCB4077A}" dt="2025-09-09T14:52:26.678" v="49" actId="20577"/>
          <ac:spMkLst>
            <pc:docMk/>
            <pc:sldMk cId="4122756858" sldId="263"/>
            <ac:spMk id="572" creationId="{81FDF8B3-86EF-3854-0116-CB33AA0CA6BD}"/>
          </ac:spMkLst>
        </pc:spChg>
        <pc:spChg chg="mod">
          <ac:chgData name="Salvade, Nicolas" userId="31bbe138-ccb1-4d83-8a18-e80c361a9f60" providerId="ADAL" clId="{DFC9994C-5AD5-41EB-9DE0-7454DCB4077A}" dt="2025-09-09T14:52:05.611" v="41" actId="20577"/>
          <ac:spMkLst>
            <pc:docMk/>
            <pc:sldMk cId="4122756858" sldId="263"/>
            <ac:spMk id="573" creationId="{6AFFD381-0641-1264-1231-5B291531F3D4}"/>
          </ac:spMkLst>
        </pc:spChg>
        <pc:spChg chg="mod">
          <ac:chgData name="Salvade, Nicolas" userId="31bbe138-ccb1-4d83-8a18-e80c361a9f60" providerId="ADAL" clId="{DFC9994C-5AD5-41EB-9DE0-7454DCB4077A}" dt="2025-09-09T14:50:26.036" v="11" actId="21"/>
          <ac:spMkLst>
            <pc:docMk/>
            <pc:sldMk cId="4122756858" sldId="263"/>
            <ac:spMk id="577" creationId="{5F54B7E6-8839-AB28-12D8-FF0A822234F4}"/>
          </ac:spMkLst>
        </pc:spChg>
        <pc:grpChg chg="mod">
          <ac:chgData name="Salvade, Nicolas" userId="31bbe138-ccb1-4d83-8a18-e80c361a9f60" providerId="ADAL" clId="{DFC9994C-5AD5-41EB-9DE0-7454DCB4077A}" dt="2025-09-09T14:56:29.359" v="96" actId="164"/>
          <ac:grpSpMkLst>
            <pc:docMk/>
            <pc:sldMk cId="4122756858" sldId="263"/>
            <ac:grpSpMk id="2" creationId="{6D4182E7-3BE5-DCB4-6E19-45D94767FA19}"/>
          </ac:grpSpMkLst>
        </pc:grpChg>
        <pc:grpChg chg="add mod">
          <ac:chgData name="Salvade, Nicolas" userId="31bbe138-ccb1-4d83-8a18-e80c361a9f60" providerId="ADAL" clId="{DFC9994C-5AD5-41EB-9DE0-7454DCB4077A}" dt="2025-09-09T14:56:29.359" v="96" actId="164"/>
          <ac:grpSpMkLst>
            <pc:docMk/>
            <pc:sldMk cId="4122756858" sldId="263"/>
            <ac:grpSpMk id="23" creationId="{BB2CB329-E8E6-8330-762A-04AEFF966DDB}"/>
          </ac:grpSpMkLst>
        </pc:grpChg>
        <pc:grpChg chg="add del">
          <ac:chgData name="Salvade, Nicolas" userId="31bbe138-ccb1-4d83-8a18-e80c361a9f60" providerId="ADAL" clId="{DFC9994C-5AD5-41EB-9DE0-7454DCB4077A}" dt="2025-09-09T14:51:39.132" v="30" actId="21"/>
          <ac:grpSpMkLst>
            <pc:docMk/>
            <pc:sldMk cId="4122756858" sldId="263"/>
            <ac:grpSpMk id="563" creationId="{2F7966C9-CB38-E87A-9D1C-AB9D894B29B9}"/>
          </ac:grpSpMkLst>
        </pc:grpChg>
        <pc:cxnChg chg="del">
          <ac:chgData name="Salvade, Nicolas" userId="31bbe138-ccb1-4d83-8a18-e80c361a9f60" providerId="ADAL" clId="{DFC9994C-5AD5-41EB-9DE0-7454DCB4077A}" dt="2025-09-09T14:49:48.334" v="3" actId="478"/>
          <ac:cxnSpMkLst>
            <pc:docMk/>
            <pc:sldMk cId="4122756858" sldId="263"/>
            <ac:cxnSpMk id="581" creationId="{70E13445-FB34-EC89-B3E7-6AB5E96ACA6F}"/>
          </ac:cxnSpMkLst>
        </pc:cxnChg>
      </pc:sldChg>
      <pc:sldChg chg="addSp delSp modSp new mod">
        <pc:chgData name="Salvade, Nicolas" userId="31bbe138-ccb1-4d83-8a18-e80c361a9f60" providerId="ADAL" clId="{DFC9994C-5AD5-41EB-9DE0-7454DCB4077A}" dt="2025-09-09T14:56:35.762" v="99" actId="1076"/>
        <pc:sldMkLst>
          <pc:docMk/>
          <pc:sldMk cId="2092178955" sldId="264"/>
        </pc:sldMkLst>
        <pc:spChg chg="del">
          <ac:chgData name="Salvade, Nicolas" userId="31bbe138-ccb1-4d83-8a18-e80c361a9f60" providerId="ADAL" clId="{DFC9994C-5AD5-41EB-9DE0-7454DCB4077A}" dt="2025-09-09T14:56:08.713" v="91" actId="478"/>
          <ac:spMkLst>
            <pc:docMk/>
            <pc:sldMk cId="2092178955" sldId="264"/>
            <ac:spMk id="2" creationId="{6124BF14-87DC-1A5D-B983-4755AD24866E}"/>
          </ac:spMkLst>
        </pc:spChg>
        <pc:spChg chg="del">
          <ac:chgData name="Salvade, Nicolas" userId="31bbe138-ccb1-4d83-8a18-e80c361a9f60" providerId="ADAL" clId="{DFC9994C-5AD5-41EB-9DE0-7454DCB4077A}" dt="2025-09-09T14:56:07.376" v="90" actId="478"/>
          <ac:spMkLst>
            <pc:docMk/>
            <pc:sldMk cId="2092178955" sldId="264"/>
            <ac:spMk id="3" creationId="{C7F85F51-46E2-9B8C-0C15-D74787FA3460}"/>
          </ac:spMkLst>
        </pc:spChg>
        <pc:picChg chg="add mod">
          <ac:chgData name="Salvade, Nicolas" userId="31bbe138-ccb1-4d83-8a18-e80c361a9f60" providerId="ADAL" clId="{DFC9994C-5AD5-41EB-9DE0-7454DCB4077A}" dt="2025-09-09T14:56:11.865" v="93" actId="1076"/>
          <ac:picMkLst>
            <pc:docMk/>
            <pc:sldMk cId="2092178955" sldId="264"/>
            <ac:picMk id="4" creationId="{588D65C0-1EC0-F094-129A-546FEF5CD5DD}"/>
          </ac:picMkLst>
        </pc:picChg>
        <pc:picChg chg="add mod">
          <ac:chgData name="Salvade, Nicolas" userId="31bbe138-ccb1-4d83-8a18-e80c361a9f60" providerId="ADAL" clId="{DFC9994C-5AD5-41EB-9DE0-7454DCB4077A}" dt="2025-09-09T14:56:19.595" v="95" actId="1076"/>
          <ac:picMkLst>
            <pc:docMk/>
            <pc:sldMk cId="2092178955" sldId="264"/>
            <ac:picMk id="5" creationId="{DFF80C0C-2649-4344-FDC2-C15C6D6AB216}"/>
          </ac:picMkLst>
        </pc:picChg>
        <pc:picChg chg="add mod">
          <ac:chgData name="Salvade, Nicolas" userId="31bbe138-ccb1-4d83-8a18-e80c361a9f60" providerId="ADAL" clId="{DFC9994C-5AD5-41EB-9DE0-7454DCB4077A}" dt="2025-09-09T14:56:35.762" v="99" actId="1076"/>
          <ac:picMkLst>
            <pc:docMk/>
            <pc:sldMk cId="2092178955" sldId="264"/>
            <ac:picMk id="6" creationId="{88DFB7CB-B0F5-5308-925E-B181F2EC69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5A11-5E4D-6C83-85D1-AC447768B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915E7-332C-4585-FB69-3125B39B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DFA44-9F26-DD3E-79B0-7692214E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D330-98A2-49F8-6851-E4302034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EEA5-2172-E042-A088-688AE005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12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52F6-2CF0-2BD4-8D7D-33C5DD63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7C460-A8A8-87F2-C32A-072E4E5C9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F24C-B52B-8CB3-CE39-AC603A4E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4EDF-0A8E-8522-D809-43553516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DADBA-B0D6-89EE-5CFD-AF3E4CBF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47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D1CE8-C8A3-2526-CDD6-E79FEE6DB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91288-1646-FC9F-1DDF-50AB273E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E81B9-D4BA-6BFD-860F-AD9984D0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8D54-1699-8D2E-3D9F-DAAD2425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E6EAD-CCB3-79A4-3A49-E79ED3B3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19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9DE0-40E2-3C54-44B6-117A1FE9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713F-E1B3-6BAA-44EE-D0E5AEE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920AC-001E-A854-D45D-184494D3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C248-6A7F-0548-9B0C-63FE6F5B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D8D66-EC32-A170-83A8-2380454D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84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415A-5E37-56D5-32C7-0D6E3886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D2761-97FD-554E-2824-0040E1A1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0BE8-6FD6-A591-BEA6-A8027EE3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29F7C-7CB8-8716-2C44-8B7759C2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D5942-55EF-8713-3D91-CF0C2C84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56E0-9249-4138-05ED-E379EEF7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0026-DD0D-A51D-03D3-F0DE1524E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670A4-DDEF-9594-E0CC-95F8BAB9B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99205-0536-F989-7288-71B089AA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09/09/2025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1186-F6DF-AFE1-A3D6-9BBC5AB2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62295-1483-4860-AC39-2374F5F6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5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4480-0D7F-29C8-6E30-757D171E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EC18-1057-591F-BFA0-10802ED62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1440-0B51-FCB7-DFFD-F3BF9762F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AF497-A2AF-5525-3A4D-8E1BA0073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640D-86A7-57E4-F34B-6B32968FC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4AB31-4654-2F17-D6A7-51CC5434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09/09/2025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F6DD5-EB56-3496-8A62-CEF30F49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7F780-4845-2124-09D9-DDD13247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03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41FE-1E0E-A9F7-9F1E-7F70D436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059D5-82CE-FB62-27FB-90C73AB9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09/09/2025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9331A-E673-ED39-A12A-786F3CA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DF6D5-4400-0E20-12B8-F49547CE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89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1C7D-B690-8780-362F-51470364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09/09/2025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FC6CA-C6B8-4EDD-E8B3-01D8F96C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C8AB4-F006-3DDC-A459-3E70EC33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14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1B16-E62E-43BC-8BB9-E7B49DFE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3F7C-3219-3257-5F13-ABC189C22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C93AD-E8B7-1F8F-BCE3-B4C1B99F9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4482D-0208-F0F3-F6C2-AFC91CCC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09/09/2025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63E06-6A7E-6ECD-F7FB-17982ED3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679B2-9F28-3A1A-0BB2-C7F30C5A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4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C9E3-5900-4EC2-288D-2084B8C5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C7908-6111-97AF-B56B-13F5B6886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C96DD-68A1-EB8D-4C4B-F6FCF3EF3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FBA2D-ADAB-818B-C942-B17C588D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09/09/2025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4576-AA5E-5C8F-4DFC-A4D16255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BF3DE-02DC-3E7F-07DD-BA0314FF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23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9BC0D-B00D-C0C7-C6BD-5B0118C2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29178-DF1D-804E-FA49-3A3075599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DD76-5ECE-EFFD-965D-397850AB2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E1B210-82C2-474D-A221-9E604C44A2BB}" type="datetimeFigureOut">
              <a:rPr lang="en-GB" smtClean="0"/>
              <a:t>09/09/2025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38CC-6B65-67E6-556F-3C3FE87E1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A0FF-3309-6E06-A57D-0114669E7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47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8F3DE9F-3ED2-48DB-1C3E-52692579BD8F}"/>
              </a:ext>
            </a:extLst>
          </p:cNvPr>
          <p:cNvSpPr/>
          <p:nvPr/>
        </p:nvSpPr>
        <p:spPr>
          <a:xfrm>
            <a:off x="2276856" y="3346704"/>
            <a:ext cx="160020" cy="1645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745044-7DA2-82A7-C040-E013CBA21631}"/>
              </a:ext>
            </a:extLst>
          </p:cNvPr>
          <p:cNvCxnSpPr/>
          <p:nvPr/>
        </p:nvCxnSpPr>
        <p:spPr>
          <a:xfrm flipV="1">
            <a:off x="2203704" y="1947672"/>
            <a:ext cx="0" cy="11704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06FA10-EFD8-B64E-CFE1-7F5CE1FC505F}"/>
              </a:ext>
            </a:extLst>
          </p:cNvPr>
          <p:cNvGrpSpPr/>
          <p:nvPr/>
        </p:nvGrpSpPr>
        <p:grpSpPr>
          <a:xfrm>
            <a:off x="2021581" y="3773471"/>
            <a:ext cx="670569" cy="486823"/>
            <a:chOff x="7710483" y="4549140"/>
            <a:chExt cx="670569" cy="48682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F97C32-C569-683D-3D62-2581BB7E8B61}"/>
                </a:ext>
              </a:extLst>
            </p:cNvPr>
            <p:cNvSpPr/>
            <p:nvPr/>
          </p:nvSpPr>
          <p:spPr>
            <a:xfrm>
              <a:off x="8221032" y="4871371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AE95E2-7BC2-27F4-79C8-A7A83E27E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1930" y="4562856"/>
              <a:ext cx="219456" cy="32918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B1EA4-D1D1-1B94-4892-5DAB158374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43105" y="4562856"/>
              <a:ext cx="219456" cy="32918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636BB9-2364-1276-4959-C9D0C8A07230}"/>
                </a:ext>
              </a:extLst>
            </p:cNvPr>
            <p:cNvSpPr/>
            <p:nvPr/>
          </p:nvSpPr>
          <p:spPr>
            <a:xfrm>
              <a:off x="7710483" y="4871371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1AB263-ABF4-BA3D-8EF7-7E0718E0406D}"/>
                </a:ext>
              </a:extLst>
            </p:cNvPr>
            <p:cNvSpPr/>
            <p:nvPr/>
          </p:nvSpPr>
          <p:spPr>
            <a:xfrm flipH="1">
              <a:off x="8027670" y="4549140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2661A5-3EB4-D648-2401-AF96CFC12968}"/>
              </a:ext>
            </a:extLst>
          </p:cNvPr>
          <p:cNvCxnSpPr/>
          <p:nvPr/>
        </p:nvCxnSpPr>
        <p:spPr>
          <a:xfrm>
            <a:off x="2366200" y="4562427"/>
            <a:ext cx="0" cy="11887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68313E2-247B-F71D-566C-5284F00686B2}"/>
              </a:ext>
            </a:extLst>
          </p:cNvPr>
          <p:cNvSpPr/>
          <p:nvPr/>
        </p:nvSpPr>
        <p:spPr>
          <a:xfrm flipH="1">
            <a:off x="2366200" y="4866211"/>
            <a:ext cx="27432" cy="27432"/>
          </a:xfrm>
          <a:prstGeom prst="ellipse">
            <a:avLst/>
          </a:prstGeom>
          <a:ln w="31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9517311-18D9-0D22-A814-24EBD5AE733F}"/>
              </a:ext>
            </a:extLst>
          </p:cNvPr>
          <p:cNvGrpSpPr/>
          <p:nvPr/>
        </p:nvGrpSpPr>
        <p:grpSpPr>
          <a:xfrm>
            <a:off x="2306764" y="5067919"/>
            <a:ext cx="118872" cy="118872"/>
            <a:chOff x="5283073" y="4377721"/>
            <a:chExt cx="118872" cy="11887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95A2706-B14E-2677-4120-876B15817403}"/>
                </a:ext>
              </a:extLst>
            </p:cNvPr>
            <p:cNvCxnSpPr/>
            <p:nvPr/>
          </p:nvCxnSpPr>
          <p:spPr>
            <a:xfrm>
              <a:off x="5342509" y="4377721"/>
              <a:ext cx="0" cy="1188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B62482-9DDB-706D-8D14-C91CF91E721D}"/>
                </a:ext>
              </a:extLst>
            </p:cNvPr>
            <p:cNvCxnSpPr>
              <a:cxnSpLocks/>
            </p:cNvCxnSpPr>
            <p:nvPr/>
          </p:nvCxnSpPr>
          <p:spPr>
            <a:xfrm>
              <a:off x="5283073" y="4439277"/>
              <a:ext cx="11887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70714D-D058-5766-9347-42BFFC84BB69}"/>
              </a:ext>
            </a:extLst>
          </p:cNvPr>
          <p:cNvGrpSpPr/>
          <p:nvPr/>
        </p:nvGrpSpPr>
        <p:grpSpPr>
          <a:xfrm>
            <a:off x="2274575" y="5310243"/>
            <a:ext cx="189356" cy="27432"/>
            <a:chOff x="3363150" y="5054203"/>
            <a:chExt cx="189356" cy="2743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BCC14F-DC07-5288-0835-11A1EA2F4EF9}"/>
                </a:ext>
              </a:extLst>
            </p:cNvPr>
            <p:cNvSpPr/>
            <p:nvPr/>
          </p:nvSpPr>
          <p:spPr>
            <a:xfrm flipH="1">
              <a:off x="3363150" y="5054203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88D92D4-A27B-1C6C-0EC9-168AB2B71883}"/>
                </a:ext>
              </a:extLst>
            </p:cNvPr>
            <p:cNvSpPr/>
            <p:nvPr/>
          </p:nvSpPr>
          <p:spPr>
            <a:xfrm flipH="1">
              <a:off x="3444112" y="5054203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1200E2D-4412-6188-94CA-5F3267919FA6}"/>
                </a:ext>
              </a:extLst>
            </p:cNvPr>
            <p:cNvSpPr/>
            <p:nvPr/>
          </p:nvSpPr>
          <p:spPr>
            <a:xfrm flipH="1">
              <a:off x="3525074" y="5054203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8F21146-910D-71D4-A426-614BAB71DED1}"/>
              </a:ext>
            </a:extLst>
          </p:cNvPr>
          <p:cNvGrpSpPr/>
          <p:nvPr/>
        </p:nvGrpSpPr>
        <p:grpSpPr>
          <a:xfrm>
            <a:off x="950243" y="620502"/>
            <a:ext cx="2037177" cy="486823"/>
            <a:chOff x="950243" y="620502"/>
            <a:chExt cx="2037177" cy="48682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0C455D7-8614-00F7-36BA-83A45801040A}"/>
                </a:ext>
              </a:extLst>
            </p:cNvPr>
            <p:cNvGrpSpPr/>
            <p:nvPr/>
          </p:nvGrpSpPr>
          <p:grpSpPr>
            <a:xfrm>
              <a:off x="950243" y="620502"/>
              <a:ext cx="670569" cy="486823"/>
              <a:chOff x="7710483" y="4549140"/>
              <a:chExt cx="670569" cy="48682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FCCF150-CB73-8608-E1F9-5C0C8B7F2E42}"/>
                  </a:ext>
                </a:extLst>
              </p:cNvPr>
              <p:cNvSpPr/>
              <p:nvPr/>
            </p:nvSpPr>
            <p:spPr>
              <a:xfrm>
                <a:off x="8221032" y="487137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D61FAF-3EE1-D301-33DD-9205D5D601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1930" y="4562856"/>
                <a:ext cx="219456" cy="32918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0B3231C-E631-BD31-8200-22A992BAF9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43105" y="4562856"/>
                <a:ext cx="219456" cy="32918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2C40F13-088E-B105-8AF8-CF111131AC48}"/>
                  </a:ext>
                </a:extLst>
              </p:cNvPr>
              <p:cNvSpPr/>
              <p:nvPr/>
            </p:nvSpPr>
            <p:spPr>
              <a:xfrm>
                <a:off x="7710483" y="487137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BDCBF96-1156-4F02-B85F-E971FB5AF2FE}"/>
                  </a:ext>
                </a:extLst>
              </p:cNvPr>
              <p:cNvSpPr/>
              <p:nvPr/>
            </p:nvSpPr>
            <p:spPr>
              <a:xfrm flipH="1">
                <a:off x="8027670" y="4549140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6C41979-4C76-723B-DFA6-3014506B132B}"/>
                </a:ext>
              </a:extLst>
            </p:cNvPr>
            <p:cNvGrpSpPr/>
            <p:nvPr/>
          </p:nvGrpSpPr>
          <p:grpSpPr>
            <a:xfrm>
              <a:off x="1867680" y="620502"/>
              <a:ext cx="670569" cy="486823"/>
              <a:chOff x="7710483" y="4549140"/>
              <a:chExt cx="670569" cy="48682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87FE34B-0952-48BC-D9F7-65ED30F90E72}"/>
                  </a:ext>
                </a:extLst>
              </p:cNvPr>
              <p:cNvSpPr/>
              <p:nvPr/>
            </p:nvSpPr>
            <p:spPr>
              <a:xfrm>
                <a:off x="8221032" y="487137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E8E4F17-1429-2C69-A181-3072F27F08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1930" y="4562856"/>
                <a:ext cx="219456" cy="32918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26F77CD-9DA9-DC25-8206-8D7E07E69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43105" y="4562856"/>
                <a:ext cx="219456" cy="32918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3E64B5-49F7-C717-DF1B-A4EA5D138ED3}"/>
                  </a:ext>
                </a:extLst>
              </p:cNvPr>
              <p:cNvSpPr/>
              <p:nvPr/>
            </p:nvSpPr>
            <p:spPr>
              <a:xfrm>
                <a:off x="7710483" y="487137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4A12A8A-61E8-0CF0-99D5-67EF496288A7}"/>
                  </a:ext>
                </a:extLst>
              </p:cNvPr>
              <p:cNvSpPr/>
              <p:nvPr/>
            </p:nvSpPr>
            <p:spPr>
              <a:xfrm flipH="1">
                <a:off x="8027670" y="4549140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183D4B3-B937-DB38-0CFE-187AA5570DD9}"/>
                </a:ext>
              </a:extLst>
            </p:cNvPr>
            <p:cNvGrpSpPr/>
            <p:nvPr/>
          </p:nvGrpSpPr>
          <p:grpSpPr>
            <a:xfrm>
              <a:off x="1681030" y="877629"/>
              <a:ext cx="118872" cy="118872"/>
              <a:chOff x="5283073" y="4377721"/>
              <a:chExt cx="118872" cy="118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4656854-1EAE-833D-47E1-D1E571D0AD73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0AE5D93-F28D-310D-E9B3-2538B8861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02F8A2E-2417-B840-CF9D-07A0A2AFE8A3}"/>
                </a:ext>
              </a:extLst>
            </p:cNvPr>
            <p:cNvGrpSpPr/>
            <p:nvPr/>
          </p:nvGrpSpPr>
          <p:grpSpPr>
            <a:xfrm>
              <a:off x="2596896" y="877629"/>
              <a:ext cx="118872" cy="118872"/>
              <a:chOff x="5283073" y="4377721"/>
              <a:chExt cx="118872" cy="118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6E315DA-E562-BD08-DA49-74FFA6FFCE2E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9A5B46-6875-0B4A-A256-FBAACFA91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6C9E5B-E762-D2BD-6231-0B5DCCF6443E}"/>
                </a:ext>
              </a:extLst>
            </p:cNvPr>
            <p:cNvGrpSpPr/>
            <p:nvPr/>
          </p:nvGrpSpPr>
          <p:grpSpPr>
            <a:xfrm>
              <a:off x="2798064" y="923349"/>
              <a:ext cx="189356" cy="27432"/>
              <a:chOff x="3363150" y="5054203"/>
              <a:chExt cx="189356" cy="27432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4322EFA-4043-321A-FC02-0E88B959520A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58E32C5-D187-8C2B-F8D3-DBACBC84EAF8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EF55A86-A079-3E57-F140-EF2E01B8CD1C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E66C0E7-E5A5-9921-7089-3FB14E2ACBB7}"/>
              </a:ext>
            </a:extLst>
          </p:cNvPr>
          <p:cNvGrpSpPr/>
          <p:nvPr/>
        </p:nvGrpSpPr>
        <p:grpSpPr>
          <a:xfrm>
            <a:off x="2364398" y="5421326"/>
            <a:ext cx="27661" cy="194231"/>
            <a:chOff x="3200171" y="5383609"/>
            <a:chExt cx="27661" cy="19423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2F13F23-E139-23FC-F4FE-2BB5C86EB4CA}"/>
                </a:ext>
              </a:extLst>
            </p:cNvPr>
            <p:cNvSpPr/>
            <p:nvPr/>
          </p:nvSpPr>
          <p:spPr>
            <a:xfrm flipH="1">
              <a:off x="3200171" y="5383609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41AB7DE-0AF7-04F8-573B-BE3B2A4F8515}"/>
                </a:ext>
              </a:extLst>
            </p:cNvPr>
            <p:cNvSpPr/>
            <p:nvPr/>
          </p:nvSpPr>
          <p:spPr>
            <a:xfrm flipH="1">
              <a:off x="3200400" y="5468112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1678295-0A7B-B079-37FC-8630239C2C42}"/>
                </a:ext>
              </a:extLst>
            </p:cNvPr>
            <p:cNvSpPr/>
            <p:nvPr/>
          </p:nvSpPr>
          <p:spPr>
            <a:xfrm flipH="1">
              <a:off x="3200400" y="5550408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FECA28B-3C02-71AB-9DB1-0F92C5C40F30}"/>
              </a:ext>
            </a:extLst>
          </p:cNvPr>
          <p:cNvGrpSpPr/>
          <p:nvPr/>
        </p:nvGrpSpPr>
        <p:grpSpPr>
          <a:xfrm>
            <a:off x="2021581" y="6009871"/>
            <a:ext cx="1617004" cy="714791"/>
            <a:chOff x="8720288" y="3140976"/>
            <a:chExt cx="1617004" cy="714791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6EA7108-9729-6E2A-9188-ACCDB941289D}"/>
                </a:ext>
              </a:extLst>
            </p:cNvPr>
            <p:cNvGrpSpPr/>
            <p:nvPr/>
          </p:nvGrpSpPr>
          <p:grpSpPr>
            <a:xfrm>
              <a:off x="9204920" y="3140976"/>
              <a:ext cx="160020" cy="714791"/>
              <a:chOff x="9204920" y="3140976"/>
              <a:chExt cx="160020" cy="71479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860B57A-5555-B40D-9429-33B20604FBB8}"/>
                  </a:ext>
                </a:extLst>
              </p:cNvPr>
              <p:cNvSpPr/>
              <p:nvPr/>
            </p:nvSpPr>
            <p:spPr>
              <a:xfrm>
                <a:off x="9204920" y="3140976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AECCC48-D8FB-0A4B-2084-F4AEFA269FBB}"/>
                  </a:ext>
                </a:extLst>
              </p:cNvPr>
              <p:cNvGrpSpPr/>
              <p:nvPr/>
            </p:nvGrpSpPr>
            <p:grpSpPr>
              <a:xfrm>
                <a:off x="9271214" y="3399469"/>
                <a:ext cx="27661" cy="194231"/>
                <a:chOff x="3200171" y="5383609"/>
                <a:chExt cx="27661" cy="194231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E4C5FB06-2625-D429-2612-F54DB7B099A9}"/>
                    </a:ext>
                  </a:extLst>
                </p:cNvPr>
                <p:cNvSpPr/>
                <p:nvPr/>
              </p:nvSpPr>
              <p:spPr>
                <a:xfrm flipH="1">
                  <a:off x="3200171" y="5383609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C803ED62-AA27-44F8-FC1F-76A0EB0791D7}"/>
                    </a:ext>
                  </a:extLst>
                </p:cNvPr>
                <p:cNvSpPr/>
                <p:nvPr/>
              </p:nvSpPr>
              <p:spPr>
                <a:xfrm flipH="1">
                  <a:off x="3200400" y="5468112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109FDD4-922C-C1F7-009B-414318BAAB9B}"/>
                    </a:ext>
                  </a:extLst>
                </p:cNvPr>
                <p:cNvSpPr/>
                <p:nvPr/>
              </p:nvSpPr>
              <p:spPr>
                <a:xfrm flipH="1">
                  <a:off x="3200400" y="5550408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B40BC67-CBF2-7F16-5A3C-0442CE7BC19B}"/>
                  </a:ext>
                </a:extLst>
              </p:cNvPr>
              <p:cNvSpPr/>
              <p:nvPr/>
            </p:nvSpPr>
            <p:spPr>
              <a:xfrm>
                <a:off x="9204920" y="36911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0296E7E-57C9-463C-3742-A49BF9819ACA}"/>
                </a:ext>
              </a:extLst>
            </p:cNvPr>
            <p:cNvGrpSpPr/>
            <p:nvPr/>
          </p:nvGrpSpPr>
          <p:grpSpPr>
            <a:xfrm>
              <a:off x="8720288" y="3250505"/>
              <a:ext cx="484632" cy="497145"/>
              <a:chOff x="8720288" y="3250505"/>
              <a:chExt cx="484632" cy="497145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154B1A8-0862-9DE6-56C1-6CC1F94A8212}"/>
                  </a:ext>
                </a:extLst>
              </p:cNvPr>
              <p:cNvSpPr/>
              <p:nvPr/>
            </p:nvSpPr>
            <p:spPr>
              <a:xfrm>
                <a:off x="8720288" y="3415138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5B99A51-B24D-1F29-F067-1D52226DBA8B}"/>
                  </a:ext>
                </a:extLst>
              </p:cNvPr>
              <p:cNvCxnSpPr>
                <a:cxnSpLocks/>
                <a:stCxn id="65" idx="7"/>
              </p:cNvCxnSpPr>
              <p:nvPr/>
            </p:nvCxnSpPr>
            <p:spPr>
              <a:xfrm flipV="1">
                <a:off x="8856874" y="3250505"/>
                <a:ext cx="348046" cy="18873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A4C7866-9AB3-D169-81E6-B88AEB9E682D}"/>
                  </a:ext>
                </a:extLst>
              </p:cNvPr>
              <p:cNvCxnSpPr>
                <a:cxnSpLocks/>
                <a:stCxn id="65" idx="5"/>
                <a:endCxn id="91" idx="2"/>
              </p:cNvCxnSpPr>
              <p:nvPr/>
            </p:nvCxnSpPr>
            <p:spPr>
              <a:xfrm>
                <a:off x="8856874" y="3555626"/>
                <a:ext cx="348046" cy="19202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21772F6-9B33-15C5-C421-E51D36C771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0308" y="3429000"/>
                <a:ext cx="324612" cy="4102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BE83227-316A-691E-6B81-E1D89C5F0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9272" y="3520802"/>
                <a:ext cx="325648" cy="4935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F6B4839-2CA2-3D13-DB2E-9F6FBD35675A}"/>
                </a:ext>
              </a:extLst>
            </p:cNvPr>
            <p:cNvGrpSpPr/>
            <p:nvPr/>
          </p:nvGrpSpPr>
          <p:grpSpPr>
            <a:xfrm>
              <a:off x="9692640" y="3140976"/>
              <a:ext cx="160020" cy="714791"/>
              <a:chOff x="9204920" y="3140976"/>
              <a:chExt cx="160020" cy="714791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6D6F63D-B506-EF26-1CEF-2ABC6C0EDF06}"/>
                  </a:ext>
                </a:extLst>
              </p:cNvPr>
              <p:cNvSpPr/>
              <p:nvPr/>
            </p:nvSpPr>
            <p:spPr>
              <a:xfrm>
                <a:off x="9204920" y="3140976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D1FDDA2-6458-9AC8-46CA-31EC86AE6D52}"/>
                  </a:ext>
                </a:extLst>
              </p:cNvPr>
              <p:cNvGrpSpPr/>
              <p:nvPr/>
            </p:nvGrpSpPr>
            <p:grpSpPr>
              <a:xfrm>
                <a:off x="9271214" y="3399469"/>
                <a:ext cx="27661" cy="194231"/>
                <a:chOff x="3200171" y="5383609"/>
                <a:chExt cx="27661" cy="194231"/>
              </a:xfrm>
            </p:grpSpPr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EBBF185E-CA53-036B-A55E-3D234429B5D4}"/>
                    </a:ext>
                  </a:extLst>
                </p:cNvPr>
                <p:cNvSpPr/>
                <p:nvPr/>
              </p:nvSpPr>
              <p:spPr>
                <a:xfrm flipH="1">
                  <a:off x="3200171" y="5383609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85A88E90-AA15-86D2-EF86-4CD4D649E51A}"/>
                    </a:ext>
                  </a:extLst>
                </p:cNvPr>
                <p:cNvSpPr/>
                <p:nvPr/>
              </p:nvSpPr>
              <p:spPr>
                <a:xfrm flipH="1">
                  <a:off x="3200400" y="5468112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0882CFB5-5D00-E604-2A0C-79FCE9848CAC}"/>
                    </a:ext>
                  </a:extLst>
                </p:cNvPr>
                <p:cNvSpPr/>
                <p:nvPr/>
              </p:nvSpPr>
              <p:spPr>
                <a:xfrm flipH="1">
                  <a:off x="3200400" y="5550408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340A30C-A47B-21A5-9E04-53DFCB08F4FE}"/>
                  </a:ext>
                </a:extLst>
              </p:cNvPr>
              <p:cNvSpPr/>
              <p:nvPr/>
            </p:nvSpPr>
            <p:spPr>
              <a:xfrm>
                <a:off x="9204920" y="36911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B057E175-09CA-DB37-A5B5-2872D6FE61F8}"/>
                </a:ext>
              </a:extLst>
            </p:cNvPr>
            <p:cNvGrpSpPr/>
            <p:nvPr/>
          </p:nvGrpSpPr>
          <p:grpSpPr>
            <a:xfrm>
              <a:off x="9341506" y="3223272"/>
              <a:ext cx="374568" cy="550199"/>
              <a:chOff x="9341506" y="3223272"/>
              <a:chExt cx="374568" cy="550199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B60401B-0006-64D0-2E8A-7B6C55A2C9F6}"/>
                  </a:ext>
                </a:extLst>
              </p:cNvPr>
              <p:cNvCxnSpPr>
                <a:cxnSpLocks/>
                <a:endCxn id="113" idx="2"/>
              </p:cNvCxnSpPr>
              <p:nvPr/>
            </p:nvCxnSpPr>
            <p:spPr>
              <a:xfrm>
                <a:off x="9364940" y="3773471"/>
                <a:ext cx="3277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1EB8224-8B7F-884C-D232-169309308062}"/>
                  </a:ext>
                </a:extLst>
              </p:cNvPr>
              <p:cNvCxnSpPr>
                <a:cxnSpLocks/>
                <a:stCxn id="91" idx="7"/>
                <a:endCxn id="111" idx="3"/>
              </p:cNvCxnSpPr>
              <p:nvPr/>
            </p:nvCxnSpPr>
            <p:spPr>
              <a:xfrm flipV="1">
                <a:off x="9341506" y="3281464"/>
                <a:ext cx="374568" cy="43381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E9359D4-6D9B-AD74-7C5B-155E824153B2}"/>
                  </a:ext>
                </a:extLst>
              </p:cNvPr>
              <p:cNvCxnSpPr>
                <a:cxnSpLocks/>
                <a:stCxn id="69" idx="5"/>
                <a:endCxn id="113" idx="1"/>
              </p:cNvCxnSpPr>
              <p:nvPr/>
            </p:nvCxnSpPr>
            <p:spPr>
              <a:xfrm>
                <a:off x="9341506" y="3281464"/>
                <a:ext cx="374568" cy="43381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53C5922F-4FD7-6FFA-72EF-C3CFAF3C9C39}"/>
                  </a:ext>
                </a:extLst>
              </p:cNvPr>
              <p:cNvCxnSpPr>
                <a:cxnSpLocks/>
                <a:stCxn id="69" idx="6"/>
                <a:endCxn id="111" idx="2"/>
              </p:cNvCxnSpPr>
              <p:nvPr/>
            </p:nvCxnSpPr>
            <p:spPr>
              <a:xfrm>
                <a:off x="9364940" y="3223272"/>
                <a:ext cx="3277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36A19FB-BD41-5814-8845-D17E4AD0612C}"/>
                </a:ext>
              </a:extLst>
            </p:cNvPr>
            <p:cNvGrpSpPr/>
            <p:nvPr/>
          </p:nvGrpSpPr>
          <p:grpSpPr>
            <a:xfrm rot="10800000">
              <a:off x="9852660" y="3255264"/>
              <a:ext cx="484632" cy="497145"/>
              <a:chOff x="8720288" y="3250505"/>
              <a:chExt cx="484632" cy="497145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2953D33-360F-3A77-C986-567DA32C3D41}"/>
                  </a:ext>
                </a:extLst>
              </p:cNvPr>
              <p:cNvSpPr/>
              <p:nvPr/>
            </p:nvSpPr>
            <p:spPr>
              <a:xfrm>
                <a:off x="8720288" y="3415138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735FC3-76CA-F838-DCE1-918243836E2B}"/>
                  </a:ext>
                </a:extLst>
              </p:cNvPr>
              <p:cNvCxnSpPr>
                <a:cxnSpLocks/>
                <a:stCxn id="135" idx="7"/>
              </p:cNvCxnSpPr>
              <p:nvPr/>
            </p:nvCxnSpPr>
            <p:spPr>
              <a:xfrm flipV="1">
                <a:off x="8856874" y="3250505"/>
                <a:ext cx="348046" cy="18873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5F3C58D-033F-79B9-FAD6-512B5017153F}"/>
                  </a:ext>
                </a:extLst>
              </p:cNvPr>
              <p:cNvCxnSpPr>
                <a:cxnSpLocks/>
                <a:stCxn id="135" idx="5"/>
              </p:cNvCxnSpPr>
              <p:nvPr/>
            </p:nvCxnSpPr>
            <p:spPr>
              <a:xfrm>
                <a:off x="8856874" y="3555626"/>
                <a:ext cx="348046" cy="19202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483FE8C-02FD-BD43-431D-6CD96880B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0308" y="3429000"/>
                <a:ext cx="324612" cy="4102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50479B6-D6AA-6897-BE14-04D59D506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9272" y="3520802"/>
                <a:ext cx="325648" cy="4935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ED55D5-FE57-784B-FE7B-6EA44F5B0C48}"/>
              </a:ext>
            </a:extLst>
          </p:cNvPr>
          <p:cNvGrpSpPr/>
          <p:nvPr/>
        </p:nvGrpSpPr>
        <p:grpSpPr>
          <a:xfrm>
            <a:off x="1158221" y="2284315"/>
            <a:ext cx="484632" cy="497145"/>
            <a:chOff x="8720288" y="3250505"/>
            <a:chExt cx="484632" cy="49714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169534A-5D2B-0F5F-8E4C-964EEACDEE01}"/>
                </a:ext>
              </a:extLst>
            </p:cNvPr>
            <p:cNvSpPr/>
            <p:nvPr/>
          </p:nvSpPr>
          <p:spPr>
            <a:xfrm>
              <a:off x="8720288" y="3415138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5FFDF9D-2802-8105-127E-DDD3413926D5}"/>
                </a:ext>
              </a:extLst>
            </p:cNvPr>
            <p:cNvCxnSpPr>
              <a:cxnSpLocks/>
              <a:stCxn id="97" idx="7"/>
            </p:cNvCxnSpPr>
            <p:nvPr/>
          </p:nvCxnSpPr>
          <p:spPr>
            <a:xfrm flipV="1">
              <a:off x="8856874" y="3250505"/>
              <a:ext cx="348046" cy="18873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7CC6209-B51C-D111-10CB-6347C8326E1E}"/>
                </a:ext>
              </a:extLst>
            </p:cNvPr>
            <p:cNvCxnSpPr>
              <a:cxnSpLocks/>
              <a:stCxn id="97" idx="5"/>
            </p:cNvCxnSpPr>
            <p:nvPr/>
          </p:nvCxnSpPr>
          <p:spPr>
            <a:xfrm>
              <a:off x="8856874" y="3555626"/>
              <a:ext cx="348046" cy="19202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3DA88AF-2D1D-AD4F-CC23-A4F4BAB84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0308" y="3429000"/>
              <a:ext cx="324612" cy="4102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C18E39-83EC-9158-1875-CA47643C1D2C}"/>
                </a:ext>
              </a:extLst>
            </p:cNvPr>
            <p:cNvCxnSpPr>
              <a:cxnSpLocks/>
            </p:cNvCxnSpPr>
            <p:nvPr/>
          </p:nvCxnSpPr>
          <p:spPr>
            <a:xfrm>
              <a:off x="8879272" y="3520802"/>
              <a:ext cx="325648" cy="49352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E2E3470-8BAB-D7C1-B354-C3AC1DEE6614}"/>
              </a:ext>
            </a:extLst>
          </p:cNvPr>
          <p:cNvGrpSpPr/>
          <p:nvPr/>
        </p:nvGrpSpPr>
        <p:grpSpPr>
          <a:xfrm>
            <a:off x="1105461" y="3250704"/>
            <a:ext cx="374568" cy="550199"/>
            <a:chOff x="9341506" y="3223272"/>
            <a:chExt cx="374568" cy="55019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D51152E-CA18-4B63-775C-619182692509}"/>
                </a:ext>
              </a:extLst>
            </p:cNvPr>
            <p:cNvCxnSpPr>
              <a:cxnSpLocks/>
            </p:cNvCxnSpPr>
            <p:nvPr/>
          </p:nvCxnSpPr>
          <p:spPr>
            <a:xfrm>
              <a:off x="9364940" y="3773471"/>
              <a:ext cx="3277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8672CC1-E7B8-C826-9947-41A4ABBF9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1506" y="3281464"/>
              <a:ext cx="374568" cy="43381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178537-CD36-D252-FBC7-2E30290CE684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06" y="3281464"/>
              <a:ext cx="374568" cy="43381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B3451CD-B5ED-8E50-6FD7-AAA683AC3A6B}"/>
                </a:ext>
              </a:extLst>
            </p:cNvPr>
            <p:cNvCxnSpPr>
              <a:cxnSpLocks/>
            </p:cNvCxnSpPr>
            <p:nvPr/>
          </p:nvCxnSpPr>
          <p:spPr>
            <a:xfrm>
              <a:off x="9364940" y="3223272"/>
              <a:ext cx="3277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9AE8489-D7F7-E608-9825-C558FA04D6B2}"/>
              </a:ext>
            </a:extLst>
          </p:cNvPr>
          <p:cNvGrpSpPr/>
          <p:nvPr/>
        </p:nvGrpSpPr>
        <p:grpSpPr>
          <a:xfrm>
            <a:off x="77833" y="5597101"/>
            <a:ext cx="1947039" cy="714791"/>
            <a:chOff x="6481553" y="4480130"/>
            <a:chExt cx="1947039" cy="714791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15F90BF-ADC7-8B5B-2BA2-186A9E2D21F8}"/>
                </a:ext>
              </a:extLst>
            </p:cNvPr>
            <p:cNvCxnSpPr>
              <a:cxnSpLocks/>
            </p:cNvCxnSpPr>
            <p:nvPr/>
          </p:nvCxnSpPr>
          <p:spPr>
            <a:xfrm>
              <a:off x="7126205" y="5112626"/>
              <a:ext cx="16385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98F5838-BEFB-61C2-C23D-095476211280}"/>
                </a:ext>
              </a:extLst>
            </p:cNvPr>
            <p:cNvCxnSpPr>
              <a:cxnSpLocks/>
              <a:stCxn id="82" idx="7"/>
            </p:cNvCxnSpPr>
            <p:nvPr/>
          </p:nvCxnSpPr>
          <p:spPr>
            <a:xfrm flipV="1">
              <a:off x="7102771" y="4947254"/>
              <a:ext cx="182880" cy="10717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D44A161-84C3-DF44-2E84-216996B810ED}"/>
                </a:ext>
              </a:extLst>
            </p:cNvPr>
            <p:cNvCxnSpPr>
              <a:cxnSpLocks/>
              <a:stCxn id="80" idx="5"/>
            </p:cNvCxnSpPr>
            <p:nvPr/>
          </p:nvCxnSpPr>
          <p:spPr>
            <a:xfrm>
              <a:off x="7102771" y="4620618"/>
              <a:ext cx="182880" cy="10718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4D0F14B-760F-87D6-3739-FF670071C5AB}"/>
                </a:ext>
              </a:extLst>
            </p:cNvPr>
            <p:cNvCxnSpPr>
              <a:cxnSpLocks/>
            </p:cNvCxnSpPr>
            <p:nvPr/>
          </p:nvCxnSpPr>
          <p:spPr>
            <a:xfrm>
              <a:off x="7126205" y="4562427"/>
              <a:ext cx="1645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D5E7BC5-C136-13F0-5B44-B74485C19335}"/>
                </a:ext>
              </a:extLst>
            </p:cNvPr>
            <p:cNvGrpSpPr/>
            <p:nvPr/>
          </p:nvGrpSpPr>
          <p:grpSpPr>
            <a:xfrm>
              <a:off x="6481553" y="4480130"/>
              <a:ext cx="644652" cy="714791"/>
              <a:chOff x="5996921" y="3510232"/>
              <a:chExt cx="644652" cy="71479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BC81C38-2A32-1203-DFE9-8563EC60854D}"/>
                  </a:ext>
                </a:extLst>
              </p:cNvPr>
              <p:cNvGrpSpPr/>
              <p:nvPr/>
            </p:nvGrpSpPr>
            <p:grpSpPr>
              <a:xfrm>
                <a:off x="6481553" y="3510232"/>
                <a:ext cx="160020" cy="714791"/>
                <a:chOff x="9204920" y="3140976"/>
                <a:chExt cx="160020" cy="71479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60FD0B48-EFE6-B14F-47A5-4DB329F52498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1D89EB02-A85F-679E-DA57-ED0368DB296E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29AB3CE2-6CA2-2F40-1C73-EECF46524BB3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EE00B984-FDE1-765F-1532-09EF5E7FC130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F4C2B0F1-1E64-A56D-9C81-55305AFB4807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0BF5DC7-83A1-B1EE-816D-AC14F7F2CE07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3A92628-C63B-5F1E-E01B-1873FD97E77B}"/>
                  </a:ext>
                </a:extLst>
              </p:cNvPr>
              <p:cNvGrpSpPr/>
              <p:nvPr/>
            </p:nvGrpSpPr>
            <p:grpSpPr>
              <a:xfrm>
                <a:off x="5996921" y="3619761"/>
                <a:ext cx="484632" cy="497145"/>
                <a:chOff x="8720288" y="3250505"/>
                <a:chExt cx="484632" cy="497145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F362661-4E50-65FD-6A8B-61E1CE12DA1D}"/>
                    </a:ext>
                  </a:extLst>
                </p:cNvPr>
                <p:cNvSpPr/>
                <p:nvPr/>
              </p:nvSpPr>
              <p:spPr>
                <a:xfrm>
                  <a:off x="8720288" y="3415138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A8DAC4DD-F7C7-D14A-1DE8-31D0581F9618}"/>
                    </a:ext>
                  </a:extLst>
                </p:cNvPr>
                <p:cNvCxnSpPr>
                  <a:cxnSpLocks/>
                  <a:stCxn id="75" idx="7"/>
                </p:cNvCxnSpPr>
                <p:nvPr/>
              </p:nvCxnSpPr>
              <p:spPr>
                <a:xfrm flipV="1">
                  <a:off x="8856874" y="3250505"/>
                  <a:ext cx="348046" cy="18873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B1DEA9F-BCCC-9454-67AD-616C34EF965F}"/>
                    </a:ext>
                  </a:extLst>
                </p:cNvPr>
                <p:cNvCxnSpPr>
                  <a:cxnSpLocks/>
                  <a:stCxn id="75" idx="5"/>
                  <a:endCxn id="82" idx="2"/>
                </p:cNvCxnSpPr>
                <p:nvPr/>
              </p:nvCxnSpPr>
              <p:spPr>
                <a:xfrm>
                  <a:off x="8856874" y="3555626"/>
                  <a:ext cx="348046" cy="1920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2A62D79-C269-D67A-5991-313B53D20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80308" y="3429000"/>
                  <a:ext cx="324612" cy="4102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95D8239-3EB8-193F-83F6-DC29D633F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79272" y="3520802"/>
                  <a:ext cx="325648" cy="4935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2217AE7-295D-7854-4F32-DEC6E6A0F023}"/>
                </a:ext>
              </a:extLst>
            </p:cNvPr>
            <p:cNvGrpSpPr/>
            <p:nvPr/>
          </p:nvGrpSpPr>
          <p:grpSpPr>
            <a:xfrm>
              <a:off x="7783940" y="4480130"/>
              <a:ext cx="644652" cy="714791"/>
              <a:chOff x="6969273" y="3510232"/>
              <a:chExt cx="644652" cy="71479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BFDA4CA-BEE0-41B4-C513-FC103326C567}"/>
                  </a:ext>
                </a:extLst>
              </p:cNvPr>
              <p:cNvGrpSpPr/>
              <p:nvPr/>
            </p:nvGrpSpPr>
            <p:grpSpPr>
              <a:xfrm>
                <a:off x="6969273" y="3510232"/>
                <a:ext cx="160020" cy="714791"/>
                <a:chOff x="9204920" y="3140976"/>
                <a:chExt cx="160020" cy="714791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99DB564-B265-5FEC-440D-BA32BA8D9C4A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D7879003-7DBD-438D-6F3F-CBDD90F13878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E8AECF68-ECDE-6846-5EF2-BD070406554C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65D972E7-8BB4-4FB1-2D3C-A9AC5474DFD6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C8A759F7-3047-14F1-D647-8BCB34E79F87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553374E-929E-D416-E02C-11CA585B2125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75DBC05-01D5-6501-C9B5-3AE01393619D}"/>
                  </a:ext>
                </a:extLst>
              </p:cNvPr>
              <p:cNvGrpSpPr/>
              <p:nvPr/>
            </p:nvGrpSpPr>
            <p:grpSpPr>
              <a:xfrm rot="10800000">
                <a:off x="7129293" y="3624520"/>
                <a:ext cx="484632" cy="497145"/>
                <a:chOff x="8720288" y="3250505"/>
                <a:chExt cx="484632" cy="497145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5AFFA88-8572-8B4D-B839-A59E44B94E87}"/>
                    </a:ext>
                  </a:extLst>
                </p:cNvPr>
                <p:cNvSpPr/>
                <p:nvPr/>
              </p:nvSpPr>
              <p:spPr>
                <a:xfrm>
                  <a:off x="8720288" y="3415138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095CC9BC-8F40-CCB0-667E-79A8FA081C59}"/>
                    </a:ext>
                  </a:extLst>
                </p:cNvPr>
                <p:cNvCxnSpPr>
                  <a:cxnSpLocks/>
                  <a:stCxn id="13" idx="7"/>
                </p:cNvCxnSpPr>
                <p:nvPr/>
              </p:nvCxnSpPr>
              <p:spPr>
                <a:xfrm flipV="1">
                  <a:off x="8856874" y="3250505"/>
                  <a:ext cx="348046" cy="18873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EE1BB85-FA35-2177-CBB5-28D8F7CE2C24}"/>
                    </a:ext>
                  </a:extLst>
                </p:cNvPr>
                <p:cNvCxnSpPr>
                  <a:cxnSpLocks/>
                  <a:stCxn id="13" idx="5"/>
                </p:cNvCxnSpPr>
                <p:nvPr/>
              </p:nvCxnSpPr>
              <p:spPr>
                <a:xfrm>
                  <a:off x="8856874" y="3555626"/>
                  <a:ext cx="348046" cy="1920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7EEC9E6-C403-0700-E529-EF37CDDBC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80308" y="3429000"/>
                  <a:ext cx="324612" cy="4102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25A6721-CE70-0B1A-13A5-D09AF0CC0A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79272" y="3520802"/>
                  <a:ext cx="325648" cy="4935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34573B2-DA7B-FC14-3627-97D3D77D661E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 flipH="1" flipV="1">
              <a:off x="7626185" y="4947254"/>
              <a:ext cx="181189" cy="10717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46118D2-A88A-2B20-936F-722008F84655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H="1">
              <a:off x="7626185" y="4620618"/>
              <a:ext cx="181189" cy="10718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DD55224-1EEA-9505-1FAE-A459FDEDE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26185" y="5112976"/>
              <a:ext cx="16385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ECEE293-2BF0-4C35-5D61-01CD5D65CF31}"/>
                </a:ext>
              </a:extLst>
            </p:cNvPr>
            <p:cNvCxnSpPr>
              <a:cxnSpLocks/>
            </p:cNvCxnSpPr>
            <p:nvPr/>
          </p:nvCxnSpPr>
          <p:spPr>
            <a:xfrm>
              <a:off x="7626556" y="4562729"/>
              <a:ext cx="1645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052F0B7-6F94-EB21-924D-4FFE6D2B7D8D}"/>
                </a:ext>
              </a:extLst>
            </p:cNvPr>
            <p:cNvGrpSpPr/>
            <p:nvPr/>
          </p:nvGrpSpPr>
          <p:grpSpPr>
            <a:xfrm>
              <a:off x="7362018" y="4823810"/>
              <a:ext cx="189356" cy="27432"/>
              <a:chOff x="3363150" y="5054203"/>
              <a:chExt cx="189356" cy="27432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CDC9EF8-9F97-DB40-640F-C5324EF90BB0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6021179-220E-8F85-08F5-9B88152D836C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920AC87-5A4D-78D6-7B6B-746139CAE891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8D5F395-6A7D-86F7-75C1-591833D3E780}"/>
              </a:ext>
            </a:extLst>
          </p:cNvPr>
          <p:cNvGrpSpPr/>
          <p:nvPr/>
        </p:nvGrpSpPr>
        <p:grpSpPr>
          <a:xfrm>
            <a:off x="478311" y="3378014"/>
            <a:ext cx="188026" cy="550199"/>
            <a:chOff x="851451" y="5831798"/>
            <a:chExt cx="188026" cy="550199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3031E6C-1C41-5D82-752B-13E5E175D6BA}"/>
                </a:ext>
              </a:extLst>
            </p:cNvPr>
            <p:cNvCxnSpPr>
              <a:cxnSpLocks/>
            </p:cNvCxnSpPr>
            <p:nvPr/>
          </p:nvCxnSpPr>
          <p:spPr>
            <a:xfrm>
              <a:off x="874885" y="6381997"/>
              <a:ext cx="16385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87C1714-CB4A-457C-4C98-6AD6DEDE0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451" y="6216625"/>
              <a:ext cx="182880" cy="10717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D3BFD9E-2B5F-3486-02B9-401516211447}"/>
                </a:ext>
              </a:extLst>
            </p:cNvPr>
            <p:cNvCxnSpPr>
              <a:cxnSpLocks/>
            </p:cNvCxnSpPr>
            <p:nvPr/>
          </p:nvCxnSpPr>
          <p:spPr>
            <a:xfrm>
              <a:off x="851451" y="5889989"/>
              <a:ext cx="182880" cy="10718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1D67D81-0BD5-FC26-2383-7E9AE94FC356}"/>
                </a:ext>
              </a:extLst>
            </p:cNvPr>
            <p:cNvCxnSpPr>
              <a:cxnSpLocks/>
            </p:cNvCxnSpPr>
            <p:nvPr/>
          </p:nvCxnSpPr>
          <p:spPr>
            <a:xfrm>
              <a:off x="874885" y="5831798"/>
              <a:ext cx="1645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B9156CB-277A-7514-D2ED-414F26504C81}"/>
              </a:ext>
            </a:extLst>
          </p:cNvPr>
          <p:cNvGrpSpPr/>
          <p:nvPr/>
        </p:nvGrpSpPr>
        <p:grpSpPr>
          <a:xfrm>
            <a:off x="1794717" y="3353909"/>
            <a:ext cx="160020" cy="164592"/>
            <a:chOff x="3546856" y="3458636"/>
            <a:chExt cx="160020" cy="164592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A3951CE-FD20-FEF4-D574-D013DD4895FF}"/>
                </a:ext>
              </a:extLst>
            </p:cNvPr>
            <p:cNvSpPr/>
            <p:nvPr/>
          </p:nvSpPr>
          <p:spPr>
            <a:xfrm>
              <a:off x="3546856" y="3458636"/>
              <a:ext cx="160020" cy="1645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644CE080-A51E-BCD1-7C44-6B03F6CC0A46}"/>
                </a:ext>
              </a:extLst>
            </p:cNvPr>
            <p:cNvGrpSpPr/>
            <p:nvPr/>
          </p:nvGrpSpPr>
          <p:grpSpPr>
            <a:xfrm>
              <a:off x="3567430" y="3481496"/>
              <a:ext cx="118872" cy="118872"/>
              <a:chOff x="5283073" y="4377721"/>
              <a:chExt cx="118872" cy="118872"/>
            </a:xfrm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204C3CDB-0C5C-3FCF-C206-3B76C2879301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CB9ADFF-50A7-9EC4-D241-322392BE84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EA7601D-64C0-A50B-5253-2C236CC44F12}"/>
              </a:ext>
            </a:extLst>
          </p:cNvPr>
          <p:cNvCxnSpPr>
            <a:cxnSpLocks/>
          </p:cNvCxnSpPr>
          <p:nvPr/>
        </p:nvCxnSpPr>
        <p:spPr>
          <a:xfrm flipH="1" flipV="1">
            <a:off x="2356104" y="2100072"/>
            <a:ext cx="45059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F787F01-5A36-82C5-C96E-0F7AC31D23D0}"/>
              </a:ext>
            </a:extLst>
          </p:cNvPr>
          <p:cNvGrpSpPr/>
          <p:nvPr/>
        </p:nvGrpSpPr>
        <p:grpSpPr>
          <a:xfrm>
            <a:off x="2450215" y="2658568"/>
            <a:ext cx="920477" cy="261610"/>
            <a:chOff x="5219700" y="3490012"/>
            <a:chExt cx="920477" cy="261610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82E2A31-3576-CFCC-9E25-C24F9BB0A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9700" y="3692129"/>
              <a:ext cx="612648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A4001F9-54F6-D477-CC36-42268A5C3AD1}"/>
                </a:ext>
              </a:extLst>
            </p:cNvPr>
            <p:cNvSpPr txBox="1"/>
            <p:nvPr/>
          </p:nvSpPr>
          <p:spPr>
            <a:xfrm>
              <a:off x="5248638" y="3490012"/>
              <a:ext cx="891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Hessian</a:t>
              </a:r>
              <a:endParaRPr lang="en-GB" sz="1050" b="1" dirty="0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9052411-77E4-5353-31F9-3C0F58E4B04A}"/>
              </a:ext>
            </a:extLst>
          </p:cNvPr>
          <p:cNvGrpSpPr/>
          <p:nvPr/>
        </p:nvGrpSpPr>
        <p:grpSpPr>
          <a:xfrm>
            <a:off x="2450215" y="2432518"/>
            <a:ext cx="891539" cy="261610"/>
            <a:chOff x="3756659" y="2423807"/>
            <a:chExt cx="891539" cy="261610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766AB43-5517-F2CF-550C-D1139BD0F9A7}"/>
                </a:ext>
              </a:extLst>
            </p:cNvPr>
            <p:cNvSpPr txBox="1"/>
            <p:nvPr/>
          </p:nvSpPr>
          <p:spPr>
            <a:xfrm>
              <a:off x="3756659" y="2423807"/>
              <a:ext cx="891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gradient</a:t>
              </a:r>
              <a:endParaRPr lang="en-GB" sz="1050" b="1" dirty="0"/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E19A59C5-940A-4A72-3692-ABC0BAFC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6659" y="2639621"/>
              <a:ext cx="6035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BC8C572-C9D7-485B-F8CB-E6119AC1FA6B}"/>
              </a:ext>
            </a:extLst>
          </p:cNvPr>
          <p:cNvCxnSpPr>
            <a:cxnSpLocks/>
          </p:cNvCxnSpPr>
          <p:nvPr/>
        </p:nvCxnSpPr>
        <p:spPr>
          <a:xfrm flipH="1">
            <a:off x="2450215" y="3155960"/>
            <a:ext cx="240598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20C6949-CD4A-BC3C-C810-B1849890B8A0}"/>
              </a:ext>
            </a:extLst>
          </p:cNvPr>
          <p:cNvCxnSpPr>
            <a:cxnSpLocks/>
          </p:cNvCxnSpPr>
          <p:nvPr/>
        </p:nvCxnSpPr>
        <p:spPr>
          <a:xfrm flipH="1">
            <a:off x="2425636" y="3079338"/>
            <a:ext cx="2377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7F3A392-043D-0CB8-4E70-E014BA43FBD3}"/>
              </a:ext>
            </a:extLst>
          </p:cNvPr>
          <p:cNvCxnSpPr>
            <a:cxnSpLocks/>
          </p:cNvCxnSpPr>
          <p:nvPr/>
        </p:nvCxnSpPr>
        <p:spPr>
          <a:xfrm flipV="1">
            <a:off x="3985260" y="2860685"/>
            <a:ext cx="0" cy="774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CB2D5D95-D8B6-1488-7B30-9810745B0F32}"/>
              </a:ext>
            </a:extLst>
          </p:cNvPr>
          <p:cNvSpPr/>
          <p:nvPr/>
        </p:nvSpPr>
        <p:spPr>
          <a:xfrm>
            <a:off x="3718845" y="1826008"/>
            <a:ext cx="1040139" cy="373903"/>
          </a:xfrm>
          <a:custGeom>
            <a:avLst/>
            <a:gdLst>
              <a:gd name="connsiteX0" fmla="*/ 0 w 3575050"/>
              <a:gd name="connsiteY0" fmla="*/ 450850 h 1285138"/>
              <a:gd name="connsiteX1" fmla="*/ 844550 w 3575050"/>
              <a:gd name="connsiteY1" fmla="*/ 704850 h 1285138"/>
              <a:gd name="connsiteX2" fmla="*/ 1212850 w 3575050"/>
              <a:gd name="connsiteY2" fmla="*/ 1263650 h 1285138"/>
              <a:gd name="connsiteX3" fmla="*/ 2203450 w 3575050"/>
              <a:gd name="connsiteY3" fmla="*/ 1104900 h 1285138"/>
              <a:gd name="connsiteX4" fmla="*/ 2730500 w 3575050"/>
              <a:gd name="connsiteY4" fmla="*/ 501650 h 1285138"/>
              <a:gd name="connsiteX5" fmla="*/ 3003550 w 3575050"/>
              <a:gd name="connsiteY5" fmla="*/ 215900 h 1285138"/>
              <a:gd name="connsiteX6" fmla="*/ 3575050 w 3575050"/>
              <a:gd name="connsiteY6" fmla="*/ 0 h 128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050" h="1285138">
                <a:moveTo>
                  <a:pt x="0" y="450850"/>
                </a:moveTo>
                <a:cubicBezTo>
                  <a:pt x="321204" y="510116"/>
                  <a:pt x="642408" y="569383"/>
                  <a:pt x="844550" y="704850"/>
                </a:cubicBezTo>
                <a:cubicBezTo>
                  <a:pt x="1046692" y="840317"/>
                  <a:pt x="986367" y="1196975"/>
                  <a:pt x="1212850" y="1263650"/>
                </a:cubicBezTo>
                <a:cubicBezTo>
                  <a:pt x="1439333" y="1330325"/>
                  <a:pt x="1950508" y="1231900"/>
                  <a:pt x="2203450" y="1104900"/>
                </a:cubicBezTo>
                <a:cubicBezTo>
                  <a:pt x="2456392" y="977900"/>
                  <a:pt x="2597150" y="649817"/>
                  <a:pt x="2730500" y="501650"/>
                </a:cubicBezTo>
                <a:cubicBezTo>
                  <a:pt x="2863850" y="353483"/>
                  <a:pt x="2862792" y="299508"/>
                  <a:pt x="3003550" y="215900"/>
                </a:cubicBezTo>
                <a:cubicBezTo>
                  <a:pt x="3144308" y="132292"/>
                  <a:pt x="3359679" y="66146"/>
                  <a:pt x="357505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969E3F81-67B1-72E6-24DB-565F7347EFE4}"/>
              </a:ext>
            </a:extLst>
          </p:cNvPr>
          <p:cNvSpPr/>
          <p:nvPr/>
        </p:nvSpPr>
        <p:spPr>
          <a:xfrm flipH="1">
            <a:off x="2733679" y="4758118"/>
            <a:ext cx="36576" cy="36576"/>
          </a:xfrm>
          <a:prstGeom prst="ellipse">
            <a:avLst/>
          </a:prstGeom>
          <a:ln w="31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60F573-5379-1015-2D1C-0B70CA996322}"/>
              </a:ext>
            </a:extLst>
          </p:cNvPr>
          <p:cNvGrpSpPr/>
          <p:nvPr/>
        </p:nvGrpSpPr>
        <p:grpSpPr>
          <a:xfrm>
            <a:off x="3054674" y="3933491"/>
            <a:ext cx="753905" cy="357018"/>
            <a:chOff x="3054674" y="3933491"/>
            <a:chExt cx="753905" cy="3570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B9E0C20-F256-E1AD-F050-C747DEE6AE2D}"/>
                </a:ext>
              </a:extLst>
            </p:cNvPr>
            <p:cNvGrpSpPr/>
            <p:nvPr/>
          </p:nvGrpSpPr>
          <p:grpSpPr>
            <a:xfrm>
              <a:off x="3054674" y="3951779"/>
              <a:ext cx="753905" cy="338730"/>
              <a:chOff x="3054674" y="3951779"/>
              <a:chExt cx="753905" cy="338730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ED6A3DA2-D371-909D-C227-827C521573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4674" y="3951779"/>
                <a:ext cx="374904" cy="33554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1A589E4-5229-6FF2-71F2-48A0A82D30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35198" y="3954961"/>
                <a:ext cx="373381" cy="33554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2FCAA1E-BF65-49D0-A43E-7A976AF77578}"/>
                </a:ext>
              </a:extLst>
            </p:cNvPr>
            <p:cNvSpPr/>
            <p:nvPr/>
          </p:nvSpPr>
          <p:spPr>
            <a:xfrm flipH="1">
              <a:off x="3411290" y="3933491"/>
              <a:ext cx="36576" cy="36576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DFE489-7492-00AD-9CFD-9FA0700E23F9}"/>
              </a:ext>
            </a:extLst>
          </p:cNvPr>
          <p:cNvGrpSpPr/>
          <p:nvPr/>
        </p:nvGrpSpPr>
        <p:grpSpPr>
          <a:xfrm>
            <a:off x="3218836" y="4830175"/>
            <a:ext cx="384048" cy="356616"/>
            <a:chOff x="3571597" y="4374975"/>
            <a:chExt cx="384048" cy="35661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4FD3ECD-7BDA-43C5-C5E8-99D2DC73749B}"/>
                </a:ext>
              </a:extLst>
            </p:cNvPr>
            <p:cNvGrpSpPr/>
            <p:nvPr/>
          </p:nvGrpSpPr>
          <p:grpSpPr>
            <a:xfrm>
              <a:off x="3571597" y="4389818"/>
              <a:ext cx="384048" cy="341773"/>
              <a:chOff x="3236695" y="3948334"/>
              <a:chExt cx="384048" cy="341773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B62590B-83AD-A58E-DE75-64199BA48A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6695" y="3951779"/>
                <a:ext cx="192024" cy="33832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56BE024-8D69-236C-209C-04FC60D7A9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28719" y="3948334"/>
                <a:ext cx="192024" cy="33832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127478-FEEE-6FE4-DF36-21A692EDF7C7}"/>
                </a:ext>
              </a:extLst>
            </p:cNvPr>
            <p:cNvSpPr/>
            <p:nvPr/>
          </p:nvSpPr>
          <p:spPr>
            <a:xfrm flipH="1">
              <a:off x="3745333" y="4374975"/>
              <a:ext cx="36576" cy="36576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A4985E-CB9F-4807-E12A-FE0F89852D3E}"/>
              </a:ext>
            </a:extLst>
          </p:cNvPr>
          <p:cNvGrpSpPr/>
          <p:nvPr/>
        </p:nvGrpSpPr>
        <p:grpSpPr>
          <a:xfrm>
            <a:off x="4275426" y="4120546"/>
            <a:ext cx="1567518" cy="1111965"/>
            <a:chOff x="4275426" y="4120546"/>
            <a:chExt cx="1567518" cy="1111965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5903214-1D67-BB96-E0E4-FBDEDF3E85C5}"/>
                </a:ext>
              </a:extLst>
            </p:cNvPr>
            <p:cNvGrpSpPr/>
            <p:nvPr/>
          </p:nvGrpSpPr>
          <p:grpSpPr>
            <a:xfrm>
              <a:off x="4789100" y="4120546"/>
              <a:ext cx="753905" cy="357018"/>
              <a:chOff x="3054674" y="3933491"/>
              <a:chExt cx="753905" cy="35701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E5EC2A8-157C-C52B-38C3-7B4A3D900676}"/>
                  </a:ext>
                </a:extLst>
              </p:cNvPr>
              <p:cNvGrpSpPr/>
              <p:nvPr/>
            </p:nvGrpSpPr>
            <p:grpSpPr>
              <a:xfrm>
                <a:off x="3054674" y="3951779"/>
                <a:ext cx="753905" cy="338730"/>
                <a:chOff x="3054674" y="3951779"/>
                <a:chExt cx="753905" cy="338730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E5B12BA2-C0AA-EB40-17C7-9BAF99C4E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54674" y="3951779"/>
                  <a:ext cx="374904" cy="33554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7B0FD122-6502-1181-1682-59A993611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35198" y="3954961"/>
                  <a:ext cx="373381" cy="33554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F0446489-DAE2-05A0-48F6-92318302AD35}"/>
                  </a:ext>
                </a:extLst>
              </p:cNvPr>
              <p:cNvSpPr/>
              <p:nvPr/>
            </p:nvSpPr>
            <p:spPr>
              <a:xfrm flipH="1">
                <a:off x="3411290" y="3933491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C75BF9E-E5BD-B7C2-9AED-B6A3BBD84F69}"/>
                </a:ext>
              </a:extLst>
            </p:cNvPr>
            <p:cNvGrpSpPr/>
            <p:nvPr/>
          </p:nvGrpSpPr>
          <p:grpSpPr>
            <a:xfrm>
              <a:off x="5246910" y="4447096"/>
              <a:ext cx="567787" cy="356616"/>
              <a:chOff x="3480157" y="4374975"/>
              <a:chExt cx="567787" cy="356616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3A283A0C-F284-2326-8A4E-00280D5CB045}"/>
                  </a:ext>
                </a:extLst>
              </p:cNvPr>
              <p:cNvGrpSpPr/>
              <p:nvPr/>
            </p:nvGrpSpPr>
            <p:grpSpPr>
              <a:xfrm>
                <a:off x="3480157" y="4393263"/>
                <a:ext cx="567787" cy="338328"/>
                <a:chOff x="3145255" y="3951779"/>
                <a:chExt cx="567787" cy="338328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639E0E77-B319-8929-9A40-AA841F8A6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5255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3E7D7CF-8028-A0D1-4B18-0C9F19358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9578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DFA8731-E879-6F79-8611-71C0A4FCCF81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751C46F-5936-0C63-43C2-F2B6217AC89E}"/>
                </a:ext>
              </a:extLst>
            </p:cNvPr>
            <p:cNvGrpSpPr/>
            <p:nvPr/>
          </p:nvGrpSpPr>
          <p:grpSpPr>
            <a:xfrm>
              <a:off x="4499115" y="4460335"/>
              <a:ext cx="567787" cy="356616"/>
              <a:chOff x="3480157" y="4374975"/>
              <a:chExt cx="567787" cy="356616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64921ADA-0374-5EBC-4170-C9D906C70E62}"/>
                  </a:ext>
                </a:extLst>
              </p:cNvPr>
              <p:cNvGrpSpPr/>
              <p:nvPr/>
            </p:nvGrpSpPr>
            <p:grpSpPr>
              <a:xfrm>
                <a:off x="3480157" y="4393263"/>
                <a:ext cx="567787" cy="338328"/>
                <a:chOff x="3145255" y="3951779"/>
                <a:chExt cx="567787" cy="338328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A9E09CED-010E-D4CF-0952-C00BE508B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5255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8658D784-5381-8473-295A-830E3885A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9578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3FBF0A7-65B6-E9F3-DBE0-7821533BFAE6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A72D85EA-5329-C160-8507-E95BEBA6954A}"/>
                </a:ext>
              </a:extLst>
            </p:cNvPr>
            <p:cNvGrpSpPr/>
            <p:nvPr/>
          </p:nvGrpSpPr>
          <p:grpSpPr>
            <a:xfrm>
              <a:off x="4307944" y="4798235"/>
              <a:ext cx="384048" cy="356616"/>
              <a:chOff x="3571597" y="4374975"/>
              <a:chExt cx="384048" cy="35661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DE009C14-18BD-61E9-0EDE-29DFE96290C5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DF23858-B335-0EAA-E16D-1F1DDFA8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3E2E4411-2765-5654-AE26-4D511D8BE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8625233C-1791-B965-D073-09FDCF296A51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5FFF502-D4BD-647E-68D8-812261F43CDD}"/>
                </a:ext>
              </a:extLst>
            </p:cNvPr>
            <p:cNvGrpSpPr/>
            <p:nvPr/>
          </p:nvGrpSpPr>
          <p:grpSpPr>
            <a:xfrm>
              <a:off x="4870393" y="4798235"/>
              <a:ext cx="384048" cy="356616"/>
              <a:chOff x="3571597" y="4374975"/>
              <a:chExt cx="384048" cy="356616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F865D55E-2B9A-9E19-9E3A-ABB885EC2502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A2EC8F43-8059-5285-871C-48A51DB4D2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E71733D-6A2B-F630-D8E9-CB1370143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FEF23105-71BD-205C-A879-60ECDAD63253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A0C9AB4-BBEB-948E-1726-0ADBFE8C1C82}"/>
                </a:ext>
              </a:extLst>
            </p:cNvPr>
            <p:cNvSpPr/>
            <p:nvPr/>
          </p:nvSpPr>
          <p:spPr>
            <a:xfrm>
              <a:off x="4275426" y="506791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8EA2587-2C68-C1BA-E94F-60BDEAE952CA}"/>
                </a:ext>
              </a:extLst>
            </p:cNvPr>
            <p:cNvSpPr/>
            <p:nvPr/>
          </p:nvSpPr>
          <p:spPr>
            <a:xfrm>
              <a:off x="4571366" y="506791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0D92281-B7BB-0A37-382D-3459815E57A9}"/>
                </a:ext>
              </a:extLst>
            </p:cNvPr>
            <p:cNvSpPr/>
            <p:nvPr/>
          </p:nvSpPr>
          <p:spPr>
            <a:xfrm>
              <a:off x="4827876" y="506791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891D554-EA08-91B3-4117-8D120107A36D}"/>
                </a:ext>
              </a:extLst>
            </p:cNvPr>
            <p:cNvSpPr/>
            <p:nvPr/>
          </p:nvSpPr>
          <p:spPr>
            <a:xfrm>
              <a:off x="5145716" y="506791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6465E40C-DC51-5BD7-F937-77082E6EC212}"/>
                </a:ext>
              </a:extLst>
            </p:cNvPr>
            <p:cNvSpPr/>
            <p:nvPr/>
          </p:nvSpPr>
          <p:spPr>
            <a:xfrm>
              <a:off x="5200485" y="4729051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2B3E9981-A42D-C9CD-8F31-BAD6074EDA6B}"/>
                </a:ext>
              </a:extLst>
            </p:cNvPr>
            <p:cNvSpPr/>
            <p:nvPr/>
          </p:nvSpPr>
          <p:spPr>
            <a:xfrm>
              <a:off x="5682924" y="4715335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74F5C23-7008-F8A6-ED05-40B118CF4194}"/>
              </a:ext>
            </a:extLst>
          </p:cNvPr>
          <p:cNvGrpSpPr/>
          <p:nvPr/>
        </p:nvGrpSpPr>
        <p:grpSpPr>
          <a:xfrm>
            <a:off x="3945064" y="5270249"/>
            <a:ext cx="1042832" cy="739112"/>
            <a:chOff x="3945064" y="5270249"/>
            <a:chExt cx="1042832" cy="73911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076DA15-51EA-4E64-C8A4-8E41992136AC}"/>
                </a:ext>
              </a:extLst>
            </p:cNvPr>
            <p:cNvGrpSpPr/>
            <p:nvPr/>
          </p:nvGrpSpPr>
          <p:grpSpPr>
            <a:xfrm>
              <a:off x="4420109" y="5601841"/>
              <a:ext cx="567787" cy="356616"/>
              <a:chOff x="3480157" y="4374975"/>
              <a:chExt cx="567787" cy="35661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073B772-04EA-489A-A180-28DDFECB2DB9}"/>
                  </a:ext>
                </a:extLst>
              </p:cNvPr>
              <p:cNvGrpSpPr/>
              <p:nvPr/>
            </p:nvGrpSpPr>
            <p:grpSpPr>
              <a:xfrm>
                <a:off x="3480157" y="4393263"/>
                <a:ext cx="567787" cy="338328"/>
                <a:chOff x="3145255" y="3951779"/>
                <a:chExt cx="567787" cy="338328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69D17D7-CCBD-D9C6-7682-CEE90DA90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5255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5A68962-20A3-5DA2-2A3C-D19556B99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9578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9CB14B-AE1C-D448-6EF6-ED752A760BA3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E6506731-387D-2E9A-5E7A-E347A6C1FB91}"/>
                </a:ext>
              </a:extLst>
            </p:cNvPr>
            <p:cNvGrpSpPr/>
            <p:nvPr/>
          </p:nvGrpSpPr>
          <p:grpSpPr>
            <a:xfrm>
              <a:off x="3954786" y="5270249"/>
              <a:ext cx="753905" cy="357018"/>
              <a:chOff x="3054674" y="3933491"/>
              <a:chExt cx="753905" cy="357018"/>
            </a:xfrm>
          </p:grpSpPr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BBF411A4-ADF7-E8AD-C2CD-FEDF5F9BFA0D}"/>
                  </a:ext>
                </a:extLst>
              </p:cNvPr>
              <p:cNvGrpSpPr/>
              <p:nvPr/>
            </p:nvGrpSpPr>
            <p:grpSpPr>
              <a:xfrm>
                <a:off x="3054674" y="3951779"/>
                <a:ext cx="753905" cy="338730"/>
                <a:chOff x="3054674" y="3951779"/>
                <a:chExt cx="753905" cy="338730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9D82046-5685-4228-815D-D399E4D66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54674" y="3951779"/>
                  <a:ext cx="374904" cy="33554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D957E73-881C-6419-F6FB-09F123CB43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35198" y="3954961"/>
                  <a:ext cx="373381" cy="33554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383E0B4-A260-8530-3BA8-480BC755A867}"/>
                  </a:ext>
                </a:extLst>
              </p:cNvPr>
              <p:cNvSpPr/>
              <p:nvPr/>
            </p:nvSpPr>
            <p:spPr>
              <a:xfrm flipH="1">
                <a:off x="3411290" y="3933491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667B002-EC12-AD9C-696B-E2CD7AE78D3C}"/>
                </a:ext>
              </a:extLst>
            </p:cNvPr>
            <p:cNvSpPr/>
            <p:nvPr/>
          </p:nvSpPr>
          <p:spPr>
            <a:xfrm>
              <a:off x="3945064" y="5514806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FD705EB9-90F8-D8E4-E767-D847BB706890}"/>
                </a:ext>
              </a:extLst>
            </p:cNvPr>
            <p:cNvSpPr/>
            <p:nvPr/>
          </p:nvSpPr>
          <p:spPr>
            <a:xfrm>
              <a:off x="4411346" y="584476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2A864EAC-D830-9E8C-4F48-61C07F2A16C8}"/>
                </a:ext>
              </a:extLst>
            </p:cNvPr>
            <p:cNvSpPr/>
            <p:nvPr/>
          </p:nvSpPr>
          <p:spPr>
            <a:xfrm>
              <a:off x="4827876" y="584476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B7D133B7-CCFF-AF05-880F-62D46E71C448}"/>
              </a:ext>
            </a:extLst>
          </p:cNvPr>
          <p:cNvGrpSpPr/>
          <p:nvPr/>
        </p:nvGrpSpPr>
        <p:grpSpPr>
          <a:xfrm>
            <a:off x="4571366" y="2743200"/>
            <a:ext cx="3544081" cy="1111965"/>
            <a:chOff x="4571366" y="2743200"/>
            <a:chExt cx="3544081" cy="1111965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0EDC8F0-4F08-5C9E-96E0-D15F1CA13E1F}"/>
                </a:ext>
              </a:extLst>
            </p:cNvPr>
            <p:cNvGrpSpPr/>
            <p:nvPr/>
          </p:nvGrpSpPr>
          <p:grpSpPr>
            <a:xfrm>
              <a:off x="6533056" y="2926080"/>
              <a:ext cx="1042832" cy="739112"/>
              <a:chOff x="3945064" y="5270249"/>
              <a:chExt cx="1042832" cy="739112"/>
            </a:xfrm>
          </p:grpSpPr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538DDA4-FE57-5D60-611D-15B3621C3CC8}"/>
                  </a:ext>
                </a:extLst>
              </p:cNvPr>
              <p:cNvGrpSpPr/>
              <p:nvPr/>
            </p:nvGrpSpPr>
            <p:grpSpPr>
              <a:xfrm>
                <a:off x="4420109" y="5601841"/>
                <a:ext cx="567787" cy="356616"/>
                <a:chOff x="3480157" y="4374975"/>
                <a:chExt cx="567787" cy="356616"/>
              </a:xfrm>
            </p:grpSpPr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F498EBAC-C527-7D13-C33F-365191DD4CE7}"/>
                    </a:ext>
                  </a:extLst>
                </p:cNvPr>
                <p:cNvGrpSpPr/>
                <p:nvPr/>
              </p:nvGrpSpPr>
              <p:grpSpPr>
                <a:xfrm>
                  <a:off x="3480157" y="4393263"/>
                  <a:ext cx="567787" cy="338328"/>
                  <a:chOff x="3145255" y="3951779"/>
                  <a:chExt cx="567787" cy="338328"/>
                </a:xfrm>
              </p:grpSpPr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4FCF47E1-BE0D-1578-5B78-6D017431CF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5255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3B098417-30C9-13BC-41CB-69C5D24F72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9578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BC5ACCF5-7350-9F0F-FD9F-093A17F0922F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723F4585-3D6B-16F6-F544-73EE478D239B}"/>
                  </a:ext>
                </a:extLst>
              </p:cNvPr>
              <p:cNvGrpSpPr/>
              <p:nvPr/>
            </p:nvGrpSpPr>
            <p:grpSpPr>
              <a:xfrm>
                <a:off x="3954786" y="5270249"/>
                <a:ext cx="753905" cy="357018"/>
                <a:chOff x="3054674" y="3933491"/>
                <a:chExt cx="753905" cy="357018"/>
              </a:xfrm>
            </p:grpSpPr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384EBE19-8C96-7BCB-EC9E-2361DE7F0B86}"/>
                    </a:ext>
                  </a:extLst>
                </p:cNvPr>
                <p:cNvGrpSpPr/>
                <p:nvPr/>
              </p:nvGrpSpPr>
              <p:grpSpPr>
                <a:xfrm>
                  <a:off x="3054674" y="3951779"/>
                  <a:ext cx="753905" cy="338730"/>
                  <a:chOff x="3054674" y="3951779"/>
                  <a:chExt cx="753905" cy="338730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BEB054CA-E39C-EE35-722B-77683C58DF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54674" y="3951779"/>
                    <a:ext cx="374904" cy="33554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AD3DFB55-0993-9581-95C6-BA2B26682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35198" y="3954961"/>
                    <a:ext cx="373381" cy="33554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C8ADA9A4-9AC2-895B-5A63-A5A900953E90}"/>
                    </a:ext>
                  </a:extLst>
                </p:cNvPr>
                <p:cNvSpPr/>
                <p:nvPr/>
              </p:nvSpPr>
              <p:spPr>
                <a:xfrm flipH="1">
                  <a:off x="3411290" y="3933491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B94D8210-E35E-C625-4148-D6306A3E8F96}"/>
                  </a:ext>
                </a:extLst>
              </p:cNvPr>
              <p:cNvSpPr/>
              <p:nvPr/>
            </p:nvSpPr>
            <p:spPr>
              <a:xfrm>
                <a:off x="3945064" y="5514806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6F261531-0619-98D5-0980-B94A8BDF73B0}"/>
                  </a:ext>
                </a:extLst>
              </p:cNvPr>
              <p:cNvSpPr/>
              <p:nvPr/>
            </p:nvSpPr>
            <p:spPr>
              <a:xfrm>
                <a:off x="4411346" y="584476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EF781240-93F6-B928-5AC2-8DC717F065DE}"/>
                  </a:ext>
                </a:extLst>
              </p:cNvPr>
              <p:cNvSpPr/>
              <p:nvPr/>
            </p:nvSpPr>
            <p:spPr>
              <a:xfrm>
                <a:off x="4827876" y="584476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FE400A16-D3D3-7E20-22D8-9568A157BB34}"/>
                </a:ext>
              </a:extLst>
            </p:cNvPr>
            <p:cNvGrpSpPr/>
            <p:nvPr/>
          </p:nvGrpSpPr>
          <p:grpSpPr>
            <a:xfrm>
              <a:off x="4571366" y="2743200"/>
              <a:ext cx="1567518" cy="1111965"/>
              <a:chOff x="4275426" y="4120546"/>
              <a:chExt cx="1567518" cy="1111965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8D55B459-1FE5-FAF8-4311-AA526F2A3ACC}"/>
                  </a:ext>
                </a:extLst>
              </p:cNvPr>
              <p:cNvGrpSpPr/>
              <p:nvPr/>
            </p:nvGrpSpPr>
            <p:grpSpPr>
              <a:xfrm>
                <a:off x="4789100" y="4120546"/>
                <a:ext cx="753905" cy="357018"/>
                <a:chOff x="3054674" y="3933491"/>
                <a:chExt cx="753905" cy="357018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884DC464-3F1A-AB03-288B-658BD361A15C}"/>
                    </a:ext>
                  </a:extLst>
                </p:cNvPr>
                <p:cNvGrpSpPr/>
                <p:nvPr/>
              </p:nvGrpSpPr>
              <p:grpSpPr>
                <a:xfrm>
                  <a:off x="3054674" y="3951779"/>
                  <a:ext cx="753905" cy="338730"/>
                  <a:chOff x="3054674" y="3951779"/>
                  <a:chExt cx="753905" cy="338730"/>
                </a:xfrm>
              </p:grpSpPr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25F493A4-DE99-F7DF-1E7D-BDD8462928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54674" y="3951779"/>
                    <a:ext cx="374904" cy="33554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FD91DF5D-8EDC-6745-768E-A10EFAD9A1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35198" y="3954961"/>
                    <a:ext cx="373381" cy="33554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4DDE0B39-7E67-E92E-83AE-321417B91E8F}"/>
                    </a:ext>
                  </a:extLst>
                </p:cNvPr>
                <p:cNvSpPr/>
                <p:nvPr/>
              </p:nvSpPr>
              <p:spPr>
                <a:xfrm flipH="1">
                  <a:off x="3411290" y="3933491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D58918F-3851-6BD0-2106-5244A6130C7A}"/>
                  </a:ext>
                </a:extLst>
              </p:cNvPr>
              <p:cNvGrpSpPr/>
              <p:nvPr/>
            </p:nvGrpSpPr>
            <p:grpSpPr>
              <a:xfrm>
                <a:off x="5246910" y="4447096"/>
                <a:ext cx="567787" cy="356616"/>
                <a:chOff x="3480157" y="4374975"/>
                <a:chExt cx="567787" cy="356616"/>
              </a:xfrm>
            </p:grpSpPr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78B2D3D8-897D-9C72-C8DA-89A76E0EA598}"/>
                    </a:ext>
                  </a:extLst>
                </p:cNvPr>
                <p:cNvGrpSpPr/>
                <p:nvPr/>
              </p:nvGrpSpPr>
              <p:grpSpPr>
                <a:xfrm>
                  <a:off x="3480157" y="4393263"/>
                  <a:ext cx="567787" cy="338328"/>
                  <a:chOff x="3145255" y="3951779"/>
                  <a:chExt cx="567787" cy="338328"/>
                </a:xfrm>
              </p:grpSpPr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08627A49-1DB2-4CBA-0C29-B619D2EECA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5255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E0F00D21-D5DD-B0CF-12D3-2B2FF3B47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9578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8FBE1B80-B300-EA57-2951-14977CCB438B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86F13945-0D5F-DF39-E1A2-197AEBC95338}"/>
                  </a:ext>
                </a:extLst>
              </p:cNvPr>
              <p:cNvGrpSpPr/>
              <p:nvPr/>
            </p:nvGrpSpPr>
            <p:grpSpPr>
              <a:xfrm>
                <a:off x="4499115" y="4460335"/>
                <a:ext cx="567787" cy="356616"/>
                <a:chOff x="3480157" y="4374975"/>
                <a:chExt cx="567787" cy="356616"/>
              </a:xfrm>
            </p:grpSpPr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D6A66C41-6251-D012-9F98-9DC4490063EC}"/>
                    </a:ext>
                  </a:extLst>
                </p:cNvPr>
                <p:cNvGrpSpPr/>
                <p:nvPr/>
              </p:nvGrpSpPr>
              <p:grpSpPr>
                <a:xfrm>
                  <a:off x="3480157" y="4393263"/>
                  <a:ext cx="567787" cy="338328"/>
                  <a:chOff x="3145255" y="3951779"/>
                  <a:chExt cx="567787" cy="338328"/>
                </a:xfrm>
              </p:grpSpPr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14F6D0F7-5BA6-1FF1-8659-1D7C59F876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5255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C9A7E148-4C14-47FF-B5EC-C18CA78DA3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9578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BB0E8FE-B18B-0F6D-821F-EDE1B1188933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123334FE-D94A-6025-4806-5656664A3137}"/>
                  </a:ext>
                </a:extLst>
              </p:cNvPr>
              <p:cNvGrpSpPr/>
              <p:nvPr/>
            </p:nvGrpSpPr>
            <p:grpSpPr>
              <a:xfrm>
                <a:off x="4307944" y="4798235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6926B325-9D24-D254-7C81-391B6230A1FB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FDEDF028-A565-CD13-ACC1-CB0B23951F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E54E2F6F-BF9C-8DDE-4DD8-F0313A7C7D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DBE638EA-3647-2F22-F977-926264A0494C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360C54A8-F95D-2342-FA69-667BAA5547FB}"/>
                  </a:ext>
                </a:extLst>
              </p:cNvPr>
              <p:cNvGrpSpPr/>
              <p:nvPr/>
            </p:nvGrpSpPr>
            <p:grpSpPr>
              <a:xfrm>
                <a:off x="4870393" y="4798235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A53B5449-BDCD-C2BA-BA7C-78A413F7F9E3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11659BC2-8DA3-FF97-67C2-21D4A76AE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C6FF3C2B-30B2-734B-9FDA-23431EFF55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9851E6A5-FEFB-FAFA-E4D0-C58E002CF3EC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83F8F72-EEDD-6350-0D53-AF8143F59D47}"/>
                  </a:ext>
                </a:extLst>
              </p:cNvPr>
              <p:cNvSpPr/>
              <p:nvPr/>
            </p:nvSpPr>
            <p:spPr>
              <a:xfrm>
                <a:off x="4275426" y="506791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81DA6F9F-E9D2-A949-0EB4-B938FAA6A8DF}"/>
                  </a:ext>
                </a:extLst>
              </p:cNvPr>
              <p:cNvSpPr/>
              <p:nvPr/>
            </p:nvSpPr>
            <p:spPr>
              <a:xfrm>
                <a:off x="4571366" y="506791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6893A82D-1B90-CD2C-8837-0C62DF454B31}"/>
                  </a:ext>
                </a:extLst>
              </p:cNvPr>
              <p:cNvSpPr/>
              <p:nvPr/>
            </p:nvSpPr>
            <p:spPr>
              <a:xfrm>
                <a:off x="4827876" y="506791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06C6EAA7-ACCA-D42B-7D0B-9BE661A6B309}"/>
                  </a:ext>
                </a:extLst>
              </p:cNvPr>
              <p:cNvSpPr/>
              <p:nvPr/>
            </p:nvSpPr>
            <p:spPr>
              <a:xfrm>
                <a:off x="5145716" y="506791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5A6D9ABB-0B04-8680-446B-4D7B3339A847}"/>
                  </a:ext>
                </a:extLst>
              </p:cNvPr>
              <p:cNvSpPr/>
              <p:nvPr/>
            </p:nvSpPr>
            <p:spPr>
              <a:xfrm>
                <a:off x="5200485" y="472905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BC8877CC-1B9A-ED11-144E-063B88D5E8DC}"/>
                  </a:ext>
                </a:extLst>
              </p:cNvPr>
              <p:cNvSpPr/>
              <p:nvPr/>
            </p:nvSpPr>
            <p:spPr>
              <a:xfrm>
                <a:off x="5682924" y="471533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49C2CF4-77ED-F18F-ACB6-701CD0F4665D}"/>
                </a:ext>
              </a:extLst>
            </p:cNvPr>
            <p:cNvGrpSpPr/>
            <p:nvPr/>
          </p:nvGrpSpPr>
          <p:grpSpPr>
            <a:xfrm>
              <a:off x="6315014" y="3383280"/>
              <a:ext cx="118872" cy="118872"/>
              <a:chOff x="5283073" y="4377721"/>
              <a:chExt cx="118872" cy="118872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34B11069-7314-8BCA-9638-8B10BE8BEA4A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A432665-3B86-FC1D-D2DB-A9B9804A7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2C925724-D221-B891-126D-64F652EBEA9B}"/>
                </a:ext>
              </a:extLst>
            </p:cNvPr>
            <p:cNvGrpSpPr/>
            <p:nvPr/>
          </p:nvGrpSpPr>
          <p:grpSpPr>
            <a:xfrm>
              <a:off x="7666671" y="3383280"/>
              <a:ext cx="118872" cy="118872"/>
              <a:chOff x="5283073" y="4377721"/>
              <a:chExt cx="118872" cy="118872"/>
            </a:xfrm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521E134-8B9D-B0B0-62F1-B13181E09CA6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FEF717AE-CC37-4495-DF0F-175C74617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5B0880CB-A40B-E78C-41A6-742980BAEB75}"/>
                </a:ext>
              </a:extLst>
            </p:cNvPr>
            <p:cNvGrpSpPr/>
            <p:nvPr/>
          </p:nvGrpSpPr>
          <p:grpSpPr>
            <a:xfrm>
              <a:off x="7926091" y="3429000"/>
              <a:ext cx="189356" cy="27432"/>
              <a:chOff x="3363150" y="5054203"/>
              <a:chExt cx="189356" cy="27432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C942FD67-CF2F-B13F-AF70-B4DF20351D01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3CC4D0B1-E4DA-F8AC-8A31-81FA947A1505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B62AEFCC-AF00-760A-195B-CD00FA116D90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BEDBBD7-3E33-3F00-C281-E4193C72897A}"/>
              </a:ext>
            </a:extLst>
          </p:cNvPr>
          <p:cNvGrpSpPr/>
          <p:nvPr/>
        </p:nvGrpSpPr>
        <p:grpSpPr>
          <a:xfrm>
            <a:off x="737678" y="4223029"/>
            <a:ext cx="665976" cy="1176636"/>
            <a:chOff x="5731514" y="5594242"/>
            <a:chExt cx="665976" cy="1176636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B903F72-182C-8385-4324-F7152AFE6E22}"/>
                </a:ext>
              </a:extLst>
            </p:cNvPr>
            <p:cNvGrpSpPr/>
            <p:nvPr/>
          </p:nvGrpSpPr>
          <p:grpSpPr>
            <a:xfrm>
              <a:off x="5731514" y="5814008"/>
              <a:ext cx="160020" cy="714791"/>
              <a:chOff x="9204920" y="3140976"/>
              <a:chExt cx="160020" cy="714791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0DB2884-61BB-A094-A34E-3F8FEA835467}"/>
                  </a:ext>
                </a:extLst>
              </p:cNvPr>
              <p:cNvSpPr/>
              <p:nvPr/>
            </p:nvSpPr>
            <p:spPr>
              <a:xfrm>
                <a:off x="9204920" y="3140976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E4EB8F6C-85A2-6A48-0496-076B49E66C5D}"/>
                  </a:ext>
                </a:extLst>
              </p:cNvPr>
              <p:cNvGrpSpPr/>
              <p:nvPr/>
            </p:nvGrpSpPr>
            <p:grpSpPr>
              <a:xfrm>
                <a:off x="9271214" y="3399469"/>
                <a:ext cx="27661" cy="194231"/>
                <a:chOff x="3200171" y="5383609"/>
                <a:chExt cx="27661" cy="194231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E810F602-76FC-ED6C-3891-2C7C92864DD1}"/>
                    </a:ext>
                  </a:extLst>
                </p:cNvPr>
                <p:cNvSpPr/>
                <p:nvPr/>
              </p:nvSpPr>
              <p:spPr>
                <a:xfrm flipH="1">
                  <a:off x="3200171" y="5383609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75902346-8003-2A10-465D-AFAA9969F336}"/>
                    </a:ext>
                  </a:extLst>
                </p:cNvPr>
                <p:cNvSpPr/>
                <p:nvPr/>
              </p:nvSpPr>
              <p:spPr>
                <a:xfrm flipH="1">
                  <a:off x="3200400" y="5468112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2353FDA-86B6-F17D-1C1A-D48DE26BB0D9}"/>
                    </a:ext>
                  </a:extLst>
                </p:cNvPr>
                <p:cNvSpPr/>
                <p:nvPr/>
              </p:nvSpPr>
              <p:spPr>
                <a:xfrm flipH="1">
                  <a:off x="3200400" y="5550408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43900FF-5125-7673-0D22-422177A9F6DA}"/>
                  </a:ext>
                </a:extLst>
              </p:cNvPr>
              <p:cNvSpPr/>
              <p:nvPr/>
            </p:nvSpPr>
            <p:spPr>
              <a:xfrm>
                <a:off x="9204920" y="36911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E163CDBA-0A5B-6FB2-6F40-55BAA2EB6C62}"/>
                </a:ext>
              </a:extLst>
            </p:cNvPr>
            <p:cNvGrpSpPr/>
            <p:nvPr/>
          </p:nvGrpSpPr>
          <p:grpSpPr>
            <a:xfrm>
              <a:off x="6237470" y="5594242"/>
              <a:ext cx="160020" cy="1176636"/>
              <a:chOff x="6220458" y="5597431"/>
              <a:chExt cx="160020" cy="1176636"/>
            </a:xfrm>
          </p:grpSpPr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47374D3B-BC8A-975F-A88D-90E6D13000AC}"/>
                  </a:ext>
                </a:extLst>
              </p:cNvPr>
              <p:cNvGrpSpPr/>
              <p:nvPr/>
            </p:nvGrpSpPr>
            <p:grpSpPr>
              <a:xfrm>
                <a:off x="6220458" y="5597431"/>
                <a:ext cx="160020" cy="1176636"/>
                <a:chOff x="9204920" y="2924399"/>
                <a:chExt cx="160020" cy="1176636"/>
              </a:xfrm>
            </p:grpSpPr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587DE40E-9A9C-CB3F-BA47-41E11A7EF28D}"/>
                    </a:ext>
                  </a:extLst>
                </p:cNvPr>
                <p:cNvSpPr/>
                <p:nvPr/>
              </p:nvSpPr>
              <p:spPr>
                <a:xfrm>
                  <a:off x="9204920" y="2924399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F76BFEAF-6D8E-4764-37EE-C67991644F11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450B45B7-22FA-C575-AC0D-69A8067C6389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9" name="Oval 338">
                    <a:extLst>
                      <a:ext uri="{FF2B5EF4-FFF2-40B4-BE49-F238E27FC236}">
                        <a16:creationId xmlns:a16="http://schemas.microsoft.com/office/drawing/2014/main" id="{0E181700-5A73-C077-28F5-2384D8FD7A8B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40" name="Oval 339">
                    <a:extLst>
                      <a:ext uri="{FF2B5EF4-FFF2-40B4-BE49-F238E27FC236}">
                        <a16:creationId xmlns:a16="http://schemas.microsoft.com/office/drawing/2014/main" id="{738A3638-6D67-1AB6-422A-3B47A0F5F7A3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FB285EF8-78DF-C50B-1372-8C5EAA383015}"/>
                    </a:ext>
                  </a:extLst>
                </p:cNvPr>
                <p:cNvSpPr/>
                <p:nvPr/>
              </p:nvSpPr>
              <p:spPr>
                <a:xfrm>
                  <a:off x="9204920" y="3936443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86782BF2-FA31-B74C-9D00-C14F5B80C007}"/>
                  </a:ext>
                </a:extLst>
              </p:cNvPr>
              <p:cNvSpPr/>
              <p:nvPr/>
            </p:nvSpPr>
            <p:spPr>
              <a:xfrm flipH="1">
                <a:off x="6286752" y="6326661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EFE8DDD5-737D-CC2A-9E12-8E5C619E85AE}"/>
                  </a:ext>
                </a:extLst>
              </p:cNvPr>
              <p:cNvSpPr/>
              <p:nvPr/>
            </p:nvSpPr>
            <p:spPr>
              <a:xfrm flipH="1">
                <a:off x="6286752" y="5981929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299BFE1-64E3-36D4-1D71-C2C5CC86C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9424" y="5679398"/>
              <a:ext cx="348046" cy="18873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CAA629AD-00B7-2F67-E4D1-B2D33C3B66CE}"/>
                </a:ext>
              </a:extLst>
            </p:cNvPr>
            <p:cNvCxnSpPr>
              <a:cxnSpLocks/>
            </p:cNvCxnSpPr>
            <p:nvPr/>
          </p:nvCxnSpPr>
          <p:spPr>
            <a:xfrm>
              <a:off x="5889424" y="6484582"/>
              <a:ext cx="348046" cy="19202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9DDAD68-D822-ECE5-CC1D-18F7A913CEBB}"/>
                </a:ext>
              </a:extLst>
            </p:cNvPr>
            <p:cNvCxnSpPr>
              <a:cxnSpLocks/>
            </p:cNvCxnSpPr>
            <p:nvPr/>
          </p:nvCxnSpPr>
          <p:spPr>
            <a:xfrm>
              <a:off x="5885714" y="5924940"/>
              <a:ext cx="324506" cy="10145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3B9A36D2-2F96-C5AC-DACC-E3D17DF28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5714" y="6309534"/>
              <a:ext cx="324506" cy="99852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B7F5A16B-8D7E-5216-1B70-43211979848D}"/>
              </a:ext>
            </a:extLst>
          </p:cNvPr>
          <p:cNvGrpSpPr/>
          <p:nvPr/>
        </p:nvGrpSpPr>
        <p:grpSpPr>
          <a:xfrm rot="10800000">
            <a:off x="373252" y="4290101"/>
            <a:ext cx="185819" cy="1009185"/>
            <a:chOff x="6477370" y="5740525"/>
            <a:chExt cx="185819" cy="1009185"/>
          </a:xfrm>
        </p:grpSpPr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0010699-E4AC-E061-5C7A-00D0CD8B0CB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11559" y="5740525"/>
              <a:ext cx="14324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25C8EBB-B676-838C-B4F2-90F111F6E5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11559" y="6749710"/>
              <a:ext cx="15163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F455EA6-087C-A4A7-A73E-78C8C57F2D9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477370" y="6556973"/>
              <a:ext cx="177430" cy="13126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D710D0-DD6B-80D6-1552-DB0456CC52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477866" y="5798717"/>
              <a:ext cx="176934" cy="13340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D4E3187-5627-9851-0943-18F4124D1D3C}"/>
              </a:ext>
            </a:extLst>
          </p:cNvPr>
          <p:cNvGrpSpPr/>
          <p:nvPr/>
        </p:nvGrpSpPr>
        <p:grpSpPr>
          <a:xfrm>
            <a:off x="5682924" y="5505829"/>
            <a:ext cx="2058176" cy="1182164"/>
            <a:chOff x="5682924" y="5505829"/>
            <a:chExt cx="2058176" cy="1182164"/>
          </a:xfrm>
        </p:grpSpPr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7DC17EA4-F186-E240-D609-5FA0CE915E71}"/>
                </a:ext>
              </a:extLst>
            </p:cNvPr>
            <p:cNvGrpSpPr/>
            <p:nvPr/>
          </p:nvGrpSpPr>
          <p:grpSpPr>
            <a:xfrm>
              <a:off x="5682924" y="5505829"/>
              <a:ext cx="827865" cy="1176636"/>
              <a:chOff x="5682924" y="5505829"/>
              <a:chExt cx="827865" cy="1176636"/>
            </a:xfrm>
          </p:grpSpPr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9BC3917D-7668-6C81-193E-F6AAB514441A}"/>
                  </a:ext>
                </a:extLst>
              </p:cNvPr>
              <p:cNvGrpSpPr/>
              <p:nvPr/>
            </p:nvGrpSpPr>
            <p:grpSpPr>
              <a:xfrm>
                <a:off x="5682924" y="5505829"/>
                <a:ext cx="665976" cy="1176636"/>
                <a:chOff x="5731514" y="5594242"/>
                <a:chExt cx="665976" cy="1176636"/>
              </a:xfrm>
            </p:grpSpPr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5A9E7BCB-85F1-F43A-C6DC-D4681F82EBE9}"/>
                    </a:ext>
                  </a:extLst>
                </p:cNvPr>
                <p:cNvGrpSpPr/>
                <p:nvPr/>
              </p:nvGrpSpPr>
              <p:grpSpPr>
                <a:xfrm>
                  <a:off x="5731514" y="5814008"/>
                  <a:ext cx="160020" cy="714791"/>
                  <a:chOff x="9204920" y="3140976"/>
                  <a:chExt cx="160020" cy="714791"/>
                </a:xfrm>
              </p:grpSpPr>
              <p:sp>
                <p:nvSpPr>
                  <p:cNvPr id="372" name="Oval 371">
                    <a:extLst>
                      <a:ext uri="{FF2B5EF4-FFF2-40B4-BE49-F238E27FC236}">
                        <a16:creationId xmlns:a16="http://schemas.microsoft.com/office/drawing/2014/main" id="{D05050BE-CA52-0760-3152-91FAFF5D2641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373" name="Group 372">
                    <a:extLst>
                      <a:ext uri="{FF2B5EF4-FFF2-40B4-BE49-F238E27FC236}">
                        <a16:creationId xmlns:a16="http://schemas.microsoft.com/office/drawing/2014/main" id="{6D159C2F-AFD2-5CDF-0A76-A52F3C489FDF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375" name="Oval 374">
                      <a:extLst>
                        <a:ext uri="{FF2B5EF4-FFF2-40B4-BE49-F238E27FC236}">
                          <a16:creationId xmlns:a16="http://schemas.microsoft.com/office/drawing/2014/main" id="{885E5307-6AA9-0F4C-C5A1-AC40675005C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76" name="Oval 375">
                      <a:extLst>
                        <a:ext uri="{FF2B5EF4-FFF2-40B4-BE49-F238E27FC236}">
                          <a16:creationId xmlns:a16="http://schemas.microsoft.com/office/drawing/2014/main" id="{E35E62F2-5F1D-7A93-E9C4-E7C3CD208A6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77" name="Oval 376">
                      <a:extLst>
                        <a:ext uri="{FF2B5EF4-FFF2-40B4-BE49-F238E27FC236}">
                          <a16:creationId xmlns:a16="http://schemas.microsoft.com/office/drawing/2014/main" id="{DF0FE0BD-B116-7742-7905-01A7B16D18D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74" name="Oval 373">
                    <a:extLst>
                      <a:ext uri="{FF2B5EF4-FFF2-40B4-BE49-F238E27FC236}">
                        <a16:creationId xmlns:a16="http://schemas.microsoft.com/office/drawing/2014/main" id="{B030C9A3-4FDA-12A8-8644-5C4CAD8CEDC4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358" name="Group 357">
                  <a:extLst>
                    <a:ext uri="{FF2B5EF4-FFF2-40B4-BE49-F238E27FC236}">
                      <a16:creationId xmlns:a16="http://schemas.microsoft.com/office/drawing/2014/main" id="{57CCB0A0-224A-4766-4A26-84572B7E3D20}"/>
                    </a:ext>
                  </a:extLst>
                </p:cNvPr>
                <p:cNvGrpSpPr/>
                <p:nvPr/>
              </p:nvGrpSpPr>
              <p:grpSpPr>
                <a:xfrm>
                  <a:off x="6237470" y="5594242"/>
                  <a:ext cx="160020" cy="1176636"/>
                  <a:chOff x="6220458" y="5597431"/>
                  <a:chExt cx="160020" cy="1176636"/>
                </a:xfrm>
              </p:grpSpPr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707D0C7F-6516-25E1-C75A-C3ABA1F39039}"/>
                      </a:ext>
                    </a:extLst>
                  </p:cNvPr>
                  <p:cNvGrpSpPr/>
                  <p:nvPr/>
                </p:nvGrpSpPr>
                <p:grpSpPr>
                  <a:xfrm>
                    <a:off x="6220458" y="5597431"/>
                    <a:ext cx="160020" cy="1176636"/>
                    <a:chOff x="9204920" y="2924399"/>
                    <a:chExt cx="160020" cy="1176636"/>
                  </a:xfrm>
                </p:grpSpPr>
                <p:sp>
                  <p:nvSpPr>
                    <p:cNvPr id="366" name="Oval 365">
                      <a:extLst>
                        <a:ext uri="{FF2B5EF4-FFF2-40B4-BE49-F238E27FC236}">
                          <a16:creationId xmlns:a16="http://schemas.microsoft.com/office/drawing/2014/main" id="{032D9A46-8A73-3C9C-3ACA-E24A87D0D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2924399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grpSp>
                  <p:nvGrpSpPr>
                    <p:cNvPr id="367" name="Group 366">
                      <a:extLst>
                        <a:ext uri="{FF2B5EF4-FFF2-40B4-BE49-F238E27FC236}">
                          <a16:creationId xmlns:a16="http://schemas.microsoft.com/office/drawing/2014/main" id="{024669C0-0944-8C52-9510-48C71FD722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1214" y="3399469"/>
                      <a:ext cx="27661" cy="194231"/>
                      <a:chOff x="3200171" y="5383609"/>
                      <a:chExt cx="27661" cy="194231"/>
                    </a:xfrm>
                  </p:grpSpPr>
                  <p:sp>
                    <p:nvSpPr>
                      <p:cNvPr id="369" name="Oval 368">
                        <a:extLst>
                          <a:ext uri="{FF2B5EF4-FFF2-40B4-BE49-F238E27FC236}">
                            <a16:creationId xmlns:a16="http://schemas.microsoft.com/office/drawing/2014/main" id="{8D160329-DBD7-0191-D599-2CBCC54D5ED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171" y="538360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370" name="Oval 369">
                        <a:extLst>
                          <a:ext uri="{FF2B5EF4-FFF2-40B4-BE49-F238E27FC236}">
                            <a16:creationId xmlns:a16="http://schemas.microsoft.com/office/drawing/2014/main" id="{A4862484-A5A1-9873-1BA4-08B9A276A39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468112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371" name="Oval 370">
                        <a:extLst>
                          <a:ext uri="{FF2B5EF4-FFF2-40B4-BE49-F238E27FC236}">
                            <a16:creationId xmlns:a16="http://schemas.microsoft.com/office/drawing/2014/main" id="{31C8CD74-C67C-250B-5229-F7EAE2E13AF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550408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sp>
                  <p:nvSpPr>
                    <p:cNvPr id="368" name="Oval 367">
                      <a:extLst>
                        <a:ext uri="{FF2B5EF4-FFF2-40B4-BE49-F238E27FC236}">
                          <a16:creationId xmlns:a16="http://schemas.microsoft.com/office/drawing/2014/main" id="{81CE45CD-50B7-2BB4-186B-9BC7B102A0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936443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64" name="Oval 363">
                    <a:extLst>
                      <a:ext uri="{FF2B5EF4-FFF2-40B4-BE49-F238E27FC236}">
                        <a16:creationId xmlns:a16="http://schemas.microsoft.com/office/drawing/2014/main" id="{EA202861-92AC-548B-CC2D-CDDCEB5C0788}"/>
                      </a:ext>
                    </a:extLst>
                  </p:cNvPr>
                  <p:cNvSpPr/>
                  <p:nvPr/>
                </p:nvSpPr>
                <p:spPr>
                  <a:xfrm flipH="1">
                    <a:off x="6286752" y="6326661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5" name="Oval 364">
                    <a:extLst>
                      <a:ext uri="{FF2B5EF4-FFF2-40B4-BE49-F238E27FC236}">
                        <a16:creationId xmlns:a16="http://schemas.microsoft.com/office/drawing/2014/main" id="{043672E6-3F89-E4DC-EFAD-47A320B4D143}"/>
                      </a:ext>
                    </a:extLst>
                  </p:cNvPr>
                  <p:cNvSpPr/>
                  <p:nvPr/>
                </p:nvSpPr>
                <p:spPr>
                  <a:xfrm flipH="1">
                    <a:off x="6286752" y="598192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89DC010F-B90D-8031-5DE4-060D4B06F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9424" y="5679398"/>
                  <a:ext cx="348046" cy="18873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10537C06-B286-50C3-D847-44B4CF5751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9424" y="6484582"/>
                  <a:ext cx="348046" cy="1920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DB7A75FB-A873-5563-A79C-63026B57FE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714" y="5924940"/>
                  <a:ext cx="324506" cy="10145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E9C3255C-7F4F-38E1-B294-12B645191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5714" y="6309534"/>
                  <a:ext cx="324506" cy="9985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528FA335-3720-04EB-5700-F5DC3286C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159" y="5588125"/>
                <a:ext cx="143241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9DBDF6F1-9DC5-7BB2-D4A0-01F3A13A2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159" y="6597310"/>
                <a:ext cx="15163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51A4F7D9-8DAB-DA28-472A-4562920F79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4970" y="6404573"/>
                <a:ext cx="177430" cy="131266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8E048554-9D36-E3BA-FB6D-E432F126F2EB}"/>
                  </a:ext>
                </a:extLst>
              </p:cNvPr>
              <p:cNvCxnSpPr>
                <a:cxnSpLocks/>
                <a:stCxn id="366" idx="5"/>
              </p:cNvCxnSpPr>
              <p:nvPr/>
            </p:nvCxnSpPr>
            <p:spPr>
              <a:xfrm>
                <a:off x="6325466" y="5646317"/>
                <a:ext cx="176934" cy="13340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55B9DCA1-C126-5E70-41A8-8B0E931AE242}"/>
                </a:ext>
              </a:extLst>
            </p:cNvPr>
            <p:cNvGrpSpPr/>
            <p:nvPr/>
          </p:nvGrpSpPr>
          <p:grpSpPr>
            <a:xfrm>
              <a:off x="6919094" y="5511357"/>
              <a:ext cx="822006" cy="1176636"/>
              <a:chOff x="6977252" y="5480064"/>
              <a:chExt cx="822006" cy="1176636"/>
            </a:xfrm>
          </p:grpSpPr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5EE31B8A-4F4B-BECF-BD1E-7AF6ECE86066}"/>
                  </a:ext>
                </a:extLst>
              </p:cNvPr>
              <p:cNvGrpSpPr/>
              <p:nvPr/>
            </p:nvGrpSpPr>
            <p:grpSpPr>
              <a:xfrm rot="10800000">
                <a:off x="7133282" y="5480064"/>
                <a:ext cx="665976" cy="1176636"/>
                <a:chOff x="5731514" y="5594242"/>
                <a:chExt cx="665976" cy="1176636"/>
              </a:xfrm>
            </p:grpSpPr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1E53E633-3394-AA2B-C25C-11504C7EE848}"/>
                    </a:ext>
                  </a:extLst>
                </p:cNvPr>
                <p:cNvGrpSpPr/>
                <p:nvPr/>
              </p:nvGrpSpPr>
              <p:grpSpPr>
                <a:xfrm>
                  <a:off x="5731514" y="5814008"/>
                  <a:ext cx="160020" cy="714791"/>
                  <a:chOff x="9204920" y="3140976"/>
                  <a:chExt cx="160020" cy="714791"/>
                </a:xfrm>
              </p:grpSpPr>
              <p:sp>
                <p:nvSpPr>
                  <p:cNvPr id="394" name="Oval 393">
                    <a:extLst>
                      <a:ext uri="{FF2B5EF4-FFF2-40B4-BE49-F238E27FC236}">
                        <a16:creationId xmlns:a16="http://schemas.microsoft.com/office/drawing/2014/main" id="{915DB733-AC32-24E4-E37B-CC8A4A69689A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395" name="Group 394">
                    <a:extLst>
                      <a:ext uri="{FF2B5EF4-FFF2-40B4-BE49-F238E27FC236}">
                        <a16:creationId xmlns:a16="http://schemas.microsoft.com/office/drawing/2014/main" id="{CFA96F3B-350D-D1CD-7671-D2826E723477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397" name="Oval 396">
                      <a:extLst>
                        <a:ext uri="{FF2B5EF4-FFF2-40B4-BE49-F238E27FC236}">
                          <a16:creationId xmlns:a16="http://schemas.microsoft.com/office/drawing/2014/main" id="{0EB41086-5B60-1EA9-AF48-519308969D3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98" name="Oval 397">
                      <a:extLst>
                        <a:ext uri="{FF2B5EF4-FFF2-40B4-BE49-F238E27FC236}">
                          <a16:creationId xmlns:a16="http://schemas.microsoft.com/office/drawing/2014/main" id="{9C2A3D90-A3E2-BDAB-93B4-F94C11B0772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99" name="Oval 398">
                      <a:extLst>
                        <a:ext uri="{FF2B5EF4-FFF2-40B4-BE49-F238E27FC236}">
                          <a16:creationId xmlns:a16="http://schemas.microsoft.com/office/drawing/2014/main" id="{EE26C7CC-586B-4C9D-D622-CD52665DE01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AC4B8B8E-9512-1A38-36E6-C8436508297F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206B008B-1CB6-E09B-276D-DCF6FA3CC674}"/>
                    </a:ext>
                  </a:extLst>
                </p:cNvPr>
                <p:cNvGrpSpPr/>
                <p:nvPr/>
              </p:nvGrpSpPr>
              <p:grpSpPr>
                <a:xfrm>
                  <a:off x="6237470" y="5594242"/>
                  <a:ext cx="160020" cy="1176636"/>
                  <a:chOff x="6220458" y="5597431"/>
                  <a:chExt cx="160020" cy="1176636"/>
                </a:xfrm>
              </p:grpSpPr>
              <p:grpSp>
                <p:nvGrpSpPr>
                  <p:cNvPr id="385" name="Group 384">
                    <a:extLst>
                      <a:ext uri="{FF2B5EF4-FFF2-40B4-BE49-F238E27FC236}">
                        <a16:creationId xmlns:a16="http://schemas.microsoft.com/office/drawing/2014/main" id="{3F424644-679A-9584-32EE-89BA71AEBEBA}"/>
                      </a:ext>
                    </a:extLst>
                  </p:cNvPr>
                  <p:cNvGrpSpPr/>
                  <p:nvPr/>
                </p:nvGrpSpPr>
                <p:grpSpPr>
                  <a:xfrm>
                    <a:off x="6220458" y="5597431"/>
                    <a:ext cx="160020" cy="1176636"/>
                    <a:chOff x="9204920" y="2924399"/>
                    <a:chExt cx="160020" cy="1176636"/>
                  </a:xfrm>
                </p:grpSpPr>
                <p:sp>
                  <p:nvSpPr>
                    <p:cNvPr id="388" name="Oval 387">
                      <a:extLst>
                        <a:ext uri="{FF2B5EF4-FFF2-40B4-BE49-F238E27FC236}">
                          <a16:creationId xmlns:a16="http://schemas.microsoft.com/office/drawing/2014/main" id="{960842BD-3347-AE40-51B7-8B235DE32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2924399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grpSp>
                  <p:nvGrpSpPr>
                    <p:cNvPr id="389" name="Group 388">
                      <a:extLst>
                        <a:ext uri="{FF2B5EF4-FFF2-40B4-BE49-F238E27FC236}">
                          <a16:creationId xmlns:a16="http://schemas.microsoft.com/office/drawing/2014/main" id="{6A9AF6C6-2C34-3C76-D4B9-BB1392D642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1214" y="3399469"/>
                      <a:ext cx="27661" cy="194231"/>
                      <a:chOff x="3200171" y="5383609"/>
                      <a:chExt cx="27661" cy="194231"/>
                    </a:xfrm>
                  </p:grpSpPr>
                  <p:sp>
                    <p:nvSpPr>
                      <p:cNvPr id="391" name="Oval 390">
                        <a:extLst>
                          <a:ext uri="{FF2B5EF4-FFF2-40B4-BE49-F238E27FC236}">
                            <a16:creationId xmlns:a16="http://schemas.microsoft.com/office/drawing/2014/main" id="{FFE6886B-4824-308A-6883-E03BE21938A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171" y="538360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392" name="Oval 391">
                        <a:extLst>
                          <a:ext uri="{FF2B5EF4-FFF2-40B4-BE49-F238E27FC236}">
                            <a16:creationId xmlns:a16="http://schemas.microsoft.com/office/drawing/2014/main" id="{A957DA8D-B0C4-D4CF-25C3-24E0204B457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468112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393" name="Oval 392">
                        <a:extLst>
                          <a:ext uri="{FF2B5EF4-FFF2-40B4-BE49-F238E27FC236}">
                            <a16:creationId xmlns:a16="http://schemas.microsoft.com/office/drawing/2014/main" id="{71CF5199-639F-390D-3D7F-1A8B8F5FDDB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550408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sp>
                  <p:nvSpPr>
                    <p:cNvPr id="390" name="Oval 389">
                      <a:extLst>
                        <a:ext uri="{FF2B5EF4-FFF2-40B4-BE49-F238E27FC236}">
                          <a16:creationId xmlns:a16="http://schemas.microsoft.com/office/drawing/2014/main" id="{31A1441C-F516-BD70-552A-7CA98FC45B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936443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86" name="Oval 385">
                    <a:extLst>
                      <a:ext uri="{FF2B5EF4-FFF2-40B4-BE49-F238E27FC236}">
                        <a16:creationId xmlns:a16="http://schemas.microsoft.com/office/drawing/2014/main" id="{0884BE9A-7FF1-CBAB-4A79-BF6F51148502}"/>
                      </a:ext>
                    </a:extLst>
                  </p:cNvPr>
                  <p:cNvSpPr/>
                  <p:nvPr/>
                </p:nvSpPr>
                <p:spPr>
                  <a:xfrm flipH="1">
                    <a:off x="6286752" y="6326661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7" name="Oval 386">
                    <a:extLst>
                      <a:ext uri="{FF2B5EF4-FFF2-40B4-BE49-F238E27FC236}">
                        <a16:creationId xmlns:a16="http://schemas.microsoft.com/office/drawing/2014/main" id="{6CB2B640-E1F4-640F-26CF-24296E04878C}"/>
                      </a:ext>
                    </a:extLst>
                  </p:cNvPr>
                  <p:cNvSpPr/>
                  <p:nvPr/>
                </p:nvSpPr>
                <p:spPr>
                  <a:xfrm flipH="1">
                    <a:off x="6286752" y="598192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31E1161C-22B3-9C26-8206-6EB8D18E86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9424" y="5679398"/>
                  <a:ext cx="348046" cy="18873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6B3E3B34-5232-5702-FB73-9EE72C26C3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9424" y="6484582"/>
                  <a:ext cx="348046" cy="1920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EFE7DC1C-2E15-3195-59FC-652A33E41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714" y="5924940"/>
                  <a:ext cx="324506" cy="10145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4CF90A17-C7BD-6D28-958E-CA0F37C77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5714" y="6309534"/>
                  <a:ext cx="324506" cy="9985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5A513C13-9C59-5EDF-1B70-CF8D33EAD9B9}"/>
                  </a:ext>
                </a:extLst>
              </p:cNvPr>
              <p:cNvGrpSpPr/>
              <p:nvPr/>
            </p:nvGrpSpPr>
            <p:grpSpPr>
              <a:xfrm rot="10800000">
                <a:off x="6977252" y="5556186"/>
                <a:ext cx="185819" cy="1009185"/>
                <a:chOff x="6477370" y="5740525"/>
                <a:chExt cx="185819" cy="1009185"/>
              </a:xfrm>
            </p:grpSpPr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BF4EA18A-86FA-F7F1-AA48-CD5E40D1A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511559" y="5740525"/>
                  <a:ext cx="14324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A9966F4B-1DFB-CD4B-5706-B33B99EAA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511559" y="6749710"/>
                  <a:ext cx="15163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042498BF-F402-9889-8868-BA7A0700F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477370" y="6556973"/>
                  <a:ext cx="177430" cy="131266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03672AB0-F798-6FC1-4FBA-DEA04E1C7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477866" y="5798717"/>
                  <a:ext cx="176934" cy="13340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3AED0C0B-D0AB-F86E-12ED-E1C5683F15E4}"/>
                </a:ext>
              </a:extLst>
            </p:cNvPr>
            <p:cNvGrpSpPr/>
            <p:nvPr/>
          </p:nvGrpSpPr>
          <p:grpSpPr>
            <a:xfrm>
              <a:off x="6624325" y="6075105"/>
              <a:ext cx="189356" cy="27432"/>
              <a:chOff x="3363150" y="5054203"/>
              <a:chExt cx="189356" cy="27432"/>
            </a:xfrm>
          </p:grpSpPr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8CF6E0C6-E501-17E8-1401-E546AD47734E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5B89905B-D2AB-BE37-7178-6B7772FCF534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5429F93E-4900-0DC7-B531-94C43F80E726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E3DE02C4-2A18-9A40-8D0F-2666AD7A5457}"/>
              </a:ext>
            </a:extLst>
          </p:cNvPr>
          <p:cNvGrpSpPr/>
          <p:nvPr/>
        </p:nvGrpSpPr>
        <p:grpSpPr>
          <a:xfrm>
            <a:off x="6134973" y="4182951"/>
            <a:ext cx="855555" cy="1068968"/>
            <a:chOff x="6134973" y="4182951"/>
            <a:chExt cx="855555" cy="1068968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405A53BE-E0B3-0930-5219-BE35937220B6}"/>
                </a:ext>
              </a:extLst>
            </p:cNvPr>
            <p:cNvGrpSpPr/>
            <p:nvPr/>
          </p:nvGrpSpPr>
          <p:grpSpPr>
            <a:xfrm>
              <a:off x="6349058" y="4509595"/>
              <a:ext cx="384048" cy="356616"/>
              <a:chOff x="3571597" y="4374975"/>
              <a:chExt cx="384048" cy="356616"/>
            </a:xfrm>
          </p:grpSpPr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366449EB-1524-654D-4D0D-D914822480A0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B5B3E699-7954-580A-4813-E91919629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17934824-5CB3-2752-87CB-E029F1C4CE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82499564-0C97-7FF6-EC62-5D713241C36D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82547ED2-CEB4-6575-0EB6-3DC729474841}"/>
                </a:ext>
              </a:extLst>
            </p:cNvPr>
            <p:cNvSpPr/>
            <p:nvPr/>
          </p:nvSpPr>
          <p:spPr>
            <a:xfrm>
              <a:off x="6634808" y="477372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D66272EC-B4DC-B51C-34D8-0CD614543E97}"/>
                </a:ext>
              </a:extLst>
            </p:cNvPr>
            <p:cNvGrpSpPr/>
            <p:nvPr/>
          </p:nvGrpSpPr>
          <p:grpSpPr>
            <a:xfrm>
              <a:off x="6165363" y="4825021"/>
              <a:ext cx="384048" cy="356616"/>
              <a:chOff x="3571597" y="4374975"/>
              <a:chExt cx="384048" cy="356616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8C5DB8B2-5B9C-0B3C-CDB3-DFFF0D80F18E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06B5A317-002C-A628-B02D-037DBD9995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9884A5E6-72DF-7419-9F76-C77214768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ECF3A47E-5855-80F0-3979-945F49736122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64BBF499-733C-3F40-24BB-23FD3A9B3025}"/>
                </a:ext>
              </a:extLst>
            </p:cNvPr>
            <p:cNvSpPr/>
            <p:nvPr/>
          </p:nvSpPr>
          <p:spPr>
            <a:xfrm>
              <a:off x="6430913" y="5087327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0B265FB4-D210-C697-1584-2CF57E114ED9}"/>
                </a:ext>
              </a:extLst>
            </p:cNvPr>
            <p:cNvSpPr/>
            <p:nvPr/>
          </p:nvSpPr>
          <p:spPr>
            <a:xfrm>
              <a:off x="6134973" y="5087327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F6FA9325-8EB7-82E8-5602-109BA775B6C6}"/>
                </a:ext>
              </a:extLst>
            </p:cNvPr>
            <p:cNvGrpSpPr/>
            <p:nvPr/>
          </p:nvGrpSpPr>
          <p:grpSpPr>
            <a:xfrm>
              <a:off x="6541082" y="4182951"/>
              <a:ext cx="384048" cy="356616"/>
              <a:chOff x="3571597" y="4374975"/>
              <a:chExt cx="384048" cy="356616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20E75076-6B91-C505-5E9D-FED1D0507A29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5B90104B-777C-5805-5BAB-64A999C6C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D5214398-FB80-7E8F-91BA-57C0FB9F5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93CEE0EF-0181-9416-BF23-F9BDC9B78AFD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AA40DADF-5522-65AE-50FF-1492EB56794F}"/>
                </a:ext>
              </a:extLst>
            </p:cNvPr>
            <p:cNvSpPr/>
            <p:nvPr/>
          </p:nvSpPr>
          <p:spPr>
            <a:xfrm>
              <a:off x="6830508" y="4439862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542254BC-0661-1145-2839-F62E4D373FB7}"/>
              </a:ext>
            </a:extLst>
          </p:cNvPr>
          <p:cNvGrpSpPr/>
          <p:nvPr/>
        </p:nvGrpSpPr>
        <p:grpSpPr>
          <a:xfrm>
            <a:off x="7144753" y="4247035"/>
            <a:ext cx="944654" cy="1046074"/>
            <a:chOff x="7144753" y="4247035"/>
            <a:chExt cx="944654" cy="1046074"/>
          </a:xfrm>
        </p:grpSpPr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655666D9-DD7E-93D9-DA05-F1375D87AB2C}"/>
                </a:ext>
              </a:extLst>
            </p:cNvPr>
            <p:cNvGrpSpPr/>
            <p:nvPr/>
          </p:nvGrpSpPr>
          <p:grpSpPr>
            <a:xfrm flipH="1">
              <a:off x="7672912" y="4542283"/>
              <a:ext cx="385835" cy="356616"/>
              <a:chOff x="3571597" y="4374975"/>
              <a:chExt cx="384048" cy="356616"/>
            </a:xfrm>
          </p:grpSpPr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E6D3E7DD-8E7C-7244-4DE1-E8CE7AF1C534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525" name="Straight Connector 524">
                  <a:extLst>
                    <a:ext uri="{FF2B5EF4-FFF2-40B4-BE49-F238E27FC236}">
                      <a16:creationId xmlns:a16="http://schemas.microsoft.com/office/drawing/2014/main" id="{7C98CA37-7669-58DD-163E-F729941F65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Straight Connector 525">
                  <a:extLst>
                    <a:ext uri="{FF2B5EF4-FFF2-40B4-BE49-F238E27FC236}">
                      <a16:creationId xmlns:a16="http://schemas.microsoft.com/office/drawing/2014/main" id="{A8477492-20A3-4AAE-16F7-737BCC9F15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B8D91E59-13A3-E727-08D9-DD5F159D5D19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A86DB9F8-104C-EABE-BC24-E8750F5C71E3}"/>
                </a:ext>
              </a:extLst>
            </p:cNvPr>
            <p:cNvGrpSpPr/>
            <p:nvPr/>
          </p:nvGrpSpPr>
          <p:grpSpPr>
            <a:xfrm flipH="1">
              <a:off x="7483786" y="4866211"/>
              <a:ext cx="385835" cy="356616"/>
              <a:chOff x="3571597" y="4374975"/>
              <a:chExt cx="384048" cy="356616"/>
            </a:xfrm>
          </p:grpSpPr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996C2B1C-6CB6-1788-EE41-C9A594B4A7EA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8C648658-CBF2-D4B5-494B-AF417F560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8C1F6547-A3D0-AEA9-43A5-9EDD82EF2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E159B629-3ABA-90F9-91B1-13D013522A8D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F889265F-E980-41CB-BE42-ECE26C7D1EF3}"/>
                </a:ext>
              </a:extLst>
            </p:cNvPr>
            <p:cNvSpPr/>
            <p:nvPr/>
          </p:nvSpPr>
          <p:spPr>
            <a:xfrm flipH="1">
              <a:off x="7442070" y="5128517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C1AF44B-5603-8AF9-1303-F55DDD2A1A6B}"/>
                </a:ext>
              </a:extLst>
            </p:cNvPr>
            <p:cNvSpPr/>
            <p:nvPr/>
          </p:nvSpPr>
          <p:spPr>
            <a:xfrm flipH="1">
              <a:off x="7739387" y="5128517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C66F4588-9181-D4FC-C304-6027D2E58049}"/>
                </a:ext>
              </a:extLst>
            </p:cNvPr>
            <p:cNvGrpSpPr/>
            <p:nvPr/>
          </p:nvGrpSpPr>
          <p:grpSpPr>
            <a:xfrm flipH="1">
              <a:off x="7358060" y="4247035"/>
              <a:ext cx="507767" cy="325220"/>
              <a:chOff x="3571597" y="4406371"/>
              <a:chExt cx="505415" cy="325220"/>
            </a:xfrm>
          </p:grpSpPr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771A340E-6ED1-CB75-6C62-EE8BE44D3773}"/>
                  </a:ext>
                </a:extLst>
              </p:cNvPr>
              <p:cNvGrpSpPr/>
              <p:nvPr/>
            </p:nvGrpSpPr>
            <p:grpSpPr>
              <a:xfrm>
                <a:off x="3571597" y="4419630"/>
                <a:ext cx="505415" cy="311961"/>
                <a:chOff x="3236695" y="3978146"/>
                <a:chExt cx="505415" cy="311961"/>
              </a:xfrm>
            </p:grpSpPr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A1E16CED-FFCC-113E-F89D-E4D5D3393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78146"/>
                  <a:ext cx="261774" cy="311961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65ED5C3A-C045-72D7-A74E-2D1DB26747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8469" y="3978146"/>
                  <a:ext cx="243641" cy="302133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1875EBDA-5DF7-F0BE-175E-EDC653E3B3F4}"/>
                  </a:ext>
                </a:extLst>
              </p:cNvPr>
              <p:cNvSpPr/>
              <p:nvPr/>
            </p:nvSpPr>
            <p:spPr>
              <a:xfrm flipH="1">
                <a:off x="3815083" y="4406371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A9EC77A8-6120-4F60-9155-65BF2DEF62BB}"/>
                </a:ext>
              </a:extLst>
            </p:cNvPr>
            <p:cNvSpPr/>
            <p:nvPr/>
          </p:nvSpPr>
          <p:spPr>
            <a:xfrm flipH="1">
              <a:off x="7928642" y="4791456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60B6DE44-E2E8-74DE-9907-10D935738130}"/>
                </a:ext>
              </a:extLst>
            </p:cNvPr>
            <p:cNvGrpSpPr/>
            <p:nvPr/>
          </p:nvGrpSpPr>
          <p:grpSpPr>
            <a:xfrm flipH="1">
              <a:off x="7163377" y="4537027"/>
              <a:ext cx="385835" cy="356616"/>
              <a:chOff x="3571597" y="4374975"/>
              <a:chExt cx="384048" cy="356616"/>
            </a:xfrm>
          </p:grpSpPr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9FD8BC51-1788-195D-F874-1D48ADA00626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725C4ADC-6F82-1225-394A-6E1CDC3CA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63A24BE9-B105-4B6E-9A6D-F701BA7B2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4800576C-C259-B2FA-F67D-CC066B367D0E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D62212B3-221F-C407-6F90-BF006D45DB46}"/>
                </a:ext>
              </a:extLst>
            </p:cNvPr>
            <p:cNvSpPr/>
            <p:nvPr/>
          </p:nvSpPr>
          <p:spPr>
            <a:xfrm flipH="1">
              <a:off x="7144753" y="4794694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FB4E9C12-0D01-5A38-B347-DC2DEB6643C1}"/>
                </a:ext>
              </a:extLst>
            </p:cNvPr>
            <p:cNvSpPr/>
            <p:nvPr/>
          </p:nvSpPr>
          <p:spPr>
            <a:xfrm flipH="1">
              <a:off x="7442070" y="4794694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F81BE568-1F8B-06A5-F773-064E1A854EC8}"/>
              </a:ext>
            </a:extLst>
          </p:cNvPr>
          <p:cNvGrpSpPr/>
          <p:nvPr/>
        </p:nvGrpSpPr>
        <p:grpSpPr>
          <a:xfrm>
            <a:off x="8614519" y="2724675"/>
            <a:ext cx="2450101" cy="1046074"/>
            <a:chOff x="8614519" y="2724675"/>
            <a:chExt cx="2450101" cy="1046074"/>
          </a:xfrm>
        </p:grpSpPr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E336F37B-1200-28DB-EB3F-BBA42E82045D}"/>
                </a:ext>
              </a:extLst>
            </p:cNvPr>
            <p:cNvGrpSpPr/>
            <p:nvPr/>
          </p:nvGrpSpPr>
          <p:grpSpPr>
            <a:xfrm>
              <a:off x="9637204" y="3287268"/>
              <a:ext cx="118872" cy="118872"/>
              <a:chOff x="5283073" y="4377721"/>
              <a:chExt cx="118872" cy="118872"/>
            </a:xfrm>
          </p:grpSpPr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7B5C628E-78C5-B9D6-4596-2226498F0E4F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06D316D-AD8F-A2C1-A786-29163B492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AAE5B464-27F7-E948-9F67-D649A3AA22D8}"/>
                </a:ext>
              </a:extLst>
            </p:cNvPr>
            <p:cNvGrpSpPr/>
            <p:nvPr/>
          </p:nvGrpSpPr>
          <p:grpSpPr>
            <a:xfrm>
              <a:off x="8614519" y="2724675"/>
              <a:ext cx="944654" cy="1046074"/>
              <a:chOff x="7144753" y="4247035"/>
              <a:chExt cx="944654" cy="1046074"/>
            </a:xfrm>
          </p:grpSpPr>
          <p:grpSp>
            <p:nvGrpSpPr>
              <p:cNvPr id="570" name="Group 569">
                <a:extLst>
                  <a:ext uri="{FF2B5EF4-FFF2-40B4-BE49-F238E27FC236}">
                    <a16:creationId xmlns:a16="http://schemas.microsoft.com/office/drawing/2014/main" id="{5261741C-BEF1-1F34-6956-0DB179E27741}"/>
                  </a:ext>
                </a:extLst>
              </p:cNvPr>
              <p:cNvGrpSpPr/>
              <p:nvPr/>
            </p:nvGrpSpPr>
            <p:grpSpPr>
              <a:xfrm flipH="1">
                <a:off x="7672912" y="4542283"/>
                <a:ext cx="385835" cy="356616"/>
                <a:chOff x="3571597" y="4374975"/>
                <a:chExt cx="384048" cy="356616"/>
              </a:xfrm>
            </p:grpSpPr>
            <p:grpSp>
              <p:nvGrpSpPr>
                <p:cNvPr id="591" name="Group 590">
                  <a:extLst>
                    <a:ext uri="{FF2B5EF4-FFF2-40B4-BE49-F238E27FC236}">
                      <a16:creationId xmlns:a16="http://schemas.microsoft.com/office/drawing/2014/main" id="{B41A65A7-54EB-22FA-423A-FAAAFD0FEC44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593" name="Straight Connector 592">
                    <a:extLst>
                      <a:ext uri="{FF2B5EF4-FFF2-40B4-BE49-F238E27FC236}">
                        <a16:creationId xmlns:a16="http://schemas.microsoft.com/office/drawing/2014/main" id="{39865FEF-D4DF-3E4F-A5FE-BC015B473E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>
                    <a:extLst>
                      <a:ext uri="{FF2B5EF4-FFF2-40B4-BE49-F238E27FC236}">
                        <a16:creationId xmlns:a16="http://schemas.microsoft.com/office/drawing/2014/main" id="{83ED397E-5713-B772-5B9E-FBDC5CFB95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2" name="Oval 591">
                  <a:extLst>
                    <a:ext uri="{FF2B5EF4-FFF2-40B4-BE49-F238E27FC236}">
                      <a16:creationId xmlns:a16="http://schemas.microsoft.com/office/drawing/2014/main" id="{60F59162-E1B5-9C7A-B231-7C9AF40E4B2F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571" name="Group 570">
                <a:extLst>
                  <a:ext uri="{FF2B5EF4-FFF2-40B4-BE49-F238E27FC236}">
                    <a16:creationId xmlns:a16="http://schemas.microsoft.com/office/drawing/2014/main" id="{4AEA6F82-8AD7-44D1-8EF5-7A72815EE25E}"/>
                  </a:ext>
                </a:extLst>
              </p:cNvPr>
              <p:cNvGrpSpPr/>
              <p:nvPr/>
            </p:nvGrpSpPr>
            <p:grpSpPr>
              <a:xfrm flipH="1">
                <a:off x="7483786" y="4866211"/>
                <a:ext cx="385835" cy="356616"/>
                <a:chOff x="3571597" y="4374975"/>
                <a:chExt cx="384048" cy="356616"/>
              </a:xfrm>
            </p:grpSpPr>
            <p:grpSp>
              <p:nvGrpSpPr>
                <p:cNvPr id="587" name="Group 586">
                  <a:extLst>
                    <a:ext uri="{FF2B5EF4-FFF2-40B4-BE49-F238E27FC236}">
                      <a16:creationId xmlns:a16="http://schemas.microsoft.com/office/drawing/2014/main" id="{8D694EF7-2122-8458-8C65-BB30ADF412C1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589" name="Straight Connector 588">
                    <a:extLst>
                      <a:ext uri="{FF2B5EF4-FFF2-40B4-BE49-F238E27FC236}">
                        <a16:creationId xmlns:a16="http://schemas.microsoft.com/office/drawing/2014/main" id="{DC35DB9B-99B2-1E80-798F-E4D08E1B05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0" name="Straight Connector 589">
                    <a:extLst>
                      <a:ext uri="{FF2B5EF4-FFF2-40B4-BE49-F238E27FC236}">
                        <a16:creationId xmlns:a16="http://schemas.microsoft.com/office/drawing/2014/main" id="{11526701-BD57-698A-EBDB-C42C57DE90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09248C55-97F0-C5BD-F26C-C98926A75C15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572" name="Oval 571">
                <a:extLst>
                  <a:ext uri="{FF2B5EF4-FFF2-40B4-BE49-F238E27FC236}">
                    <a16:creationId xmlns:a16="http://schemas.microsoft.com/office/drawing/2014/main" id="{D4CF993C-535D-23CC-BF98-E51A2CA33C29}"/>
                  </a:ext>
                </a:extLst>
              </p:cNvPr>
              <p:cNvSpPr/>
              <p:nvPr/>
            </p:nvSpPr>
            <p:spPr>
              <a:xfrm flipH="1">
                <a:off x="7442070" y="5128517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3" name="Oval 572">
                <a:extLst>
                  <a:ext uri="{FF2B5EF4-FFF2-40B4-BE49-F238E27FC236}">
                    <a16:creationId xmlns:a16="http://schemas.microsoft.com/office/drawing/2014/main" id="{5B320157-4061-AC99-2391-0C13298B0E74}"/>
                  </a:ext>
                </a:extLst>
              </p:cNvPr>
              <p:cNvSpPr/>
              <p:nvPr/>
            </p:nvSpPr>
            <p:spPr>
              <a:xfrm flipH="1">
                <a:off x="7739387" y="5128517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C746161A-EEAD-3895-0797-EAFF5A083117}"/>
                  </a:ext>
                </a:extLst>
              </p:cNvPr>
              <p:cNvGrpSpPr/>
              <p:nvPr/>
            </p:nvGrpSpPr>
            <p:grpSpPr>
              <a:xfrm flipH="1">
                <a:off x="7358060" y="4247035"/>
                <a:ext cx="507767" cy="325220"/>
                <a:chOff x="3571597" y="4406371"/>
                <a:chExt cx="505415" cy="325220"/>
              </a:xfrm>
            </p:grpSpPr>
            <p:grpSp>
              <p:nvGrpSpPr>
                <p:cNvPr id="583" name="Group 582">
                  <a:extLst>
                    <a:ext uri="{FF2B5EF4-FFF2-40B4-BE49-F238E27FC236}">
                      <a16:creationId xmlns:a16="http://schemas.microsoft.com/office/drawing/2014/main" id="{EAFADF0F-CA51-C236-299B-DC8E8C39BDB6}"/>
                    </a:ext>
                  </a:extLst>
                </p:cNvPr>
                <p:cNvGrpSpPr/>
                <p:nvPr/>
              </p:nvGrpSpPr>
              <p:grpSpPr>
                <a:xfrm>
                  <a:off x="3571597" y="4419630"/>
                  <a:ext cx="505415" cy="311961"/>
                  <a:chOff x="3236695" y="3978146"/>
                  <a:chExt cx="505415" cy="311961"/>
                </a:xfrm>
              </p:grpSpPr>
              <p:cxnSp>
                <p:nvCxnSpPr>
                  <p:cNvPr id="585" name="Straight Connector 584">
                    <a:extLst>
                      <a:ext uri="{FF2B5EF4-FFF2-40B4-BE49-F238E27FC236}">
                        <a16:creationId xmlns:a16="http://schemas.microsoft.com/office/drawing/2014/main" id="{5ABF1545-1C94-D68A-A3EC-68D61FC799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78146"/>
                    <a:ext cx="261774" cy="311961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Straight Connector 585">
                    <a:extLst>
                      <a:ext uri="{FF2B5EF4-FFF2-40B4-BE49-F238E27FC236}">
                        <a16:creationId xmlns:a16="http://schemas.microsoft.com/office/drawing/2014/main" id="{FE83FAB2-AD19-BD8B-3712-F4A13CB72D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8469" y="3978146"/>
                    <a:ext cx="243641" cy="302133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739A76BD-35C6-6CAA-C645-88F221D5A614}"/>
                    </a:ext>
                  </a:extLst>
                </p:cNvPr>
                <p:cNvSpPr/>
                <p:nvPr/>
              </p:nvSpPr>
              <p:spPr>
                <a:xfrm flipH="1">
                  <a:off x="3815083" y="4406371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504CB476-AF70-E9C4-9493-9BFCB964068E}"/>
                  </a:ext>
                </a:extLst>
              </p:cNvPr>
              <p:cNvSpPr/>
              <p:nvPr/>
            </p:nvSpPr>
            <p:spPr>
              <a:xfrm flipH="1">
                <a:off x="7928642" y="4791456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id="{DDFA2B70-0AAE-3A88-A6B1-41C557FF0A4A}"/>
                  </a:ext>
                </a:extLst>
              </p:cNvPr>
              <p:cNvGrpSpPr/>
              <p:nvPr/>
            </p:nvGrpSpPr>
            <p:grpSpPr>
              <a:xfrm flipH="1">
                <a:off x="7163377" y="4537027"/>
                <a:ext cx="385835" cy="356616"/>
                <a:chOff x="3571597" y="4374975"/>
                <a:chExt cx="384048" cy="356616"/>
              </a:xfrm>
            </p:grpSpPr>
            <p:grpSp>
              <p:nvGrpSpPr>
                <p:cNvPr id="579" name="Group 578">
                  <a:extLst>
                    <a:ext uri="{FF2B5EF4-FFF2-40B4-BE49-F238E27FC236}">
                      <a16:creationId xmlns:a16="http://schemas.microsoft.com/office/drawing/2014/main" id="{9293C813-275F-1845-3D0B-329DAE92FEA7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581" name="Straight Connector 580">
                    <a:extLst>
                      <a:ext uri="{FF2B5EF4-FFF2-40B4-BE49-F238E27FC236}">
                        <a16:creationId xmlns:a16="http://schemas.microsoft.com/office/drawing/2014/main" id="{AB1DE353-A2DC-0E51-F397-DF35574855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Straight Connector 581">
                    <a:extLst>
                      <a:ext uri="{FF2B5EF4-FFF2-40B4-BE49-F238E27FC236}">
                        <a16:creationId xmlns:a16="http://schemas.microsoft.com/office/drawing/2014/main" id="{C5EC69D2-BC36-71F9-4C9D-ABFE9F6D0D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500CD2D2-734E-8C6A-94E6-A5698901EC14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30A08F80-B2FF-B7C1-2A82-6D5465DE0D87}"/>
                  </a:ext>
                </a:extLst>
              </p:cNvPr>
              <p:cNvSpPr/>
              <p:nvPr/>
            </p:nvSpPr>
            <p:spPr>
              <a:xfrm flipH="1">
                <a:off x="7144753" y="4794694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BAC8810D-C3F5-984F-E6D8-6EA0C3EE5C87}"/>
                  </a:ext>
                </a:extLst>
              </p:cNvPr>
              <p:cNvSpPr/>
              <p:nvPr/>
            </p:nvSpPr>
            <p:spPr>
              <a:xfrm flipH="1">
                <a:off x="7442070" y="4794694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DAC6502E-E421-CC5E-73C5-D206206057E6}"/>
                </a:ext>
              </a:extLst>
            </p:cNvPr>
            <p:cNvGrpSpPr/>
            <p:nvPr/>
          </p:nvGrpSpPr>
          <p:grpSpPr>
            <a:xfrm>
              <a:off x="9804464" y="2726504"/>
              <a:ext cx="855555" cy="1042416"/>
              <a:chOff x="6134973" y="4182951"/>
              <a:chExt cx="855555" cy="1042416"/>
            </a:xfrm>
          </p:grpSpPr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4AE0108C-E698-377D-4533-E27038B2392E}"/>
                  </a:ext>
                </a:extLst>
              </p:cNvPr>
              <p:cNvGrpSpPr/>
              <p:nvPr/>
            </p:nvGrpSpPr>
            <p:grpSpPr>
              <a:xfrm>
                <a:off x="6349058" y="4509595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611" name="Group 610">
                  <a:extLst>
                    <a:ext uri="{FF2B5EF4-FFF2-40B4-BE49-F238E27FC236}">
                      <a16:creationId xmlns:a16="http://schemas.microsoft.com/office/drawing/2014/main" id="{6E06F6A0-0CE6-7714-1121-B79B20F7053D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613" name="Straight Connector 612">
                    <a:extLst>
                      <a:ext uri="{FF2B5EF4-FFF2-40B4-BE49-F238E27FC236}">
                        <a16:creationId xmlns:a16="http://schemas.microsoft.com/office/drawing/2014/main" id="{9BED3D67-1B04-C2E2-0219-2970EA4B6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>
                    <a:extLst>
                      <a:ext uri="{FF2B5EF4-FFF2-40B4-BE49-F238E27FC236}">
                        <a16:creationId xmlns:a16="http://schemas.microsoft.com/office/drawing/2014/main" id="{AD7CC230-2E6C-829E-7C88-942345D569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2" name="Oval 611">
                  <a:extLst>
                    <a:ext uri="{FF2B5EF4-FFF2-40B4-BE49-F238E27FC236}">
                      <a16:creationId xmlns:a16="http://schemas.microsoft.com/office/drawing/2014/main" id="{97EA058E-AE64-2A68-58A3-8B8B492047A4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17852EEE-D848-510F-99DA-25C9F1C4BE46}"/>
                  </a:ext>
                </a:extLst>
              </p:cNvPr>
              <p:cNvSpPr/>
              <p:nvPr/>
            </p:nvSpPr>
            <p:spPr>
              <a:xfrm>
                <a:off x="6610996" y="473413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CB54EBB4-BF17-9EF8-E17E-445F66D77873}"/>
                  </a:ext>
                </a:extLst>
              </p:cNvPr>
              <p:cNvGrpSpPr/>
              <p:nvPr/>
            </p:nvGrpSpPr>
            <p:grpSpPr>
              <a:xfrm>
                <a:off x="6165363" y="4825021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607" name="Group 606">
                  <a:extLst>
                    <a:ext uri="{FF2B5EF4-FFF2-40B4-BE49-F238E27FC236}">
                      <a16:creationId xmlns:a16="http://schemas.microsoft.com/office/drawing/2014/main" id="{41B13B07-C0DC-2F67-67CD-088145FF9D80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609" name="Straight Connector 608">
                    <a:extLst>
                      <a:ext uri="{FF2B5EF4-FFF2-40B4-BE49-F238E27FC236}">
                        <a16:creationId xmlns:a16="http://schemas.microsoft.com/office/drawing/2014/main" id="{0CA9780C-B37D-5CFE-7D7C-AF4200F658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>
                    <a:extLst>
                      <a:ext uri="{FF2B5EF4-FFF2-40B4-BE49-F238E27FC236}">
                        <a16:creationId xmlns:a16="http://schemas.microsoft.com/office/drawing/2014/main" id="{1320F406-7AA3-8C3B-E900-4861BB52AF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7D60EE51-4088-2F18-DD9A-92A7F374C534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6DD97A29-20BF-69E6-6797-03EF5C6365BC}"/>
                  </a:ext>
                </a:extLst>
              </p:cNvPr>
              <p:cNvSpPr/>
              <p:nvPr/>
            </p:nvSpPr>
            <p:spPr>
              <a:xfrm>
                <a:off x="6430913" y="50607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C0DA50FB-6BA9-2FBA-929A-D2F90766C9BB}"/>
                  </a:ext>
                </a:extLst>
              </p:cNvPr>
              <p:cNvSpPr/>
              <p:nvPr/>
            </p:nvSpPr>
            <p:spPr>
              <a:xfrm>
                <a:off x="6134973" y="50607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EE5D5EBE-E9C3-23C0-DEA2-154FED347455}"/>
                  </a:ext>
                </a:extLst>
              </p:cNvPr>
              <p:cNvGrpSpPr/>
              <p:nvPr/>
            </p:nvGrpSpPr>
            <p:grpSpPr>
              <a:xfrm>
                <a:off x="6541082" y="4182951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41F70B4A-81F7-137B-D669-9CAF176953F7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605" name="Straight Connector 604">
                    <a:extLst>
                      <a:ext uri="{FF2B5EF4-FFF2-40B4-BE49-F238E27FC236}">
                        <a16:creationId xmlns:a16="http://schemas.microsoft.com/office/drawing/2014/main" id="{AE087A37-F405-4FB8-8E08-515CB9B71D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>
                    <a:extLst>
                      <a:ext uri="{FF2B5EF4-FFF2-40B4-BE49-F238E27FC236}">
                        <a16:creationId xmlns:a16="http://schemas.microsoft.com/office/drawing/2014/main" id="{E43AC172-E245-5F57-9DAB-580B79F27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0AA3F860-32C4-5BEF-790F-AE2BB56596DC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2DEACF41-C0DF-71B6-2EE7-CB6DB40A5018}"/>
                  </a:ext>
                </a:extLst>
              </p:cNvPr>
              <p:cNvSpPr/>
              <p:nvPr/>
            </p:nvSpPr>
            <p:spPr>
              <a:xfrm>
                <a:off x="6830508" y="4439862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14709281-5361-3291-6A13-B6B13C4F9D31}"/>
                </a:ext>
              </a:extLst>
            </p:cNvPr>
            <p:cNvGrpSpPr/>
            <p:nvPr/>
          </p:nvGrpSpPr>
          <p:grpSpPr>
            <a:xfrm>
              <a:off x="10670666" y="3287268"/>
              <a:ext cx="118872" cy="118872"/>
              <a:chOff x="5283073" y="4377721"/>
              <a:chExt cx="118872" cy="118872"/>
            </a:xfrm>
          </p:grpSpPr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50DFEAFC-298F-371B-A823-AE754023F32D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098B9090-B583-F2C6-4104-9C916E2A4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A1CD23A9-D6FB-468F-6A98-C8C317C9AD1E}"/>
                </a:ext>
              </a:extLst>
            </p:cNvPr>
            <p:cNvGrpSpPr/>
            <p:nvPr/>
          </p:nvGrpSpPr>
          <p:grpSpPr>
            <a:xfrm>
              <a:off x="10875264" y="3332988"/>
              <a:ext cx="189356" cy="27432"/>
              <a:chOff x="3363150" y="5054203"/>
              <a:chExt cx="189356" cy="27432"/>
            </a:xfrm>
          </p:grpSpPr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6D43526F-3408-D109-15E4-420D1C46E37C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7B3ADBE7-A540-3DD7-C321-E1E0C45F8514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D95B930B-5CFE-FA49-79A5-8BD1DA7078E3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94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423E882-E99F-B8CC-4ABC-AD9DC4330AF5}"/>
              </a:ext>
            </a:extLst>
          </p:cNvPr>
          <p:cNvGrpSpPr/>
          <p:nvPr/>
        </p:nvGrpSpPr>
        <p:grpSpPr>
          <a:xfrm>
            <a:off x="1078993" y="765227"/>
            <a:ext cx="8884204" cy="5544915"/>
            <a:chOff x="1078993" y="765227"/>
            <a:chExt cx="8884204" cy="5544915"/>
          </a:xfrm>
        </p:grpSpPr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EFA253FD-6886-369C-9469-0E1660E87158}"/>
                </a:ext>
              </a:extLst>
            </p:cNvPr>
            <p:cNvGrpSpPr/>
            <p:nvPr/>
          </p:nvGrpSpPr>
          <p:grpSpPr>
            <a:xfrm>
              <a:off x="1080234" y="765227"/>
              <a:ext cx="4386377" cy="2247900"/>
              <a:chOff x="581470" y="1422394"/>
              <a:chExt cx="4386377" cy="22479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D20E4E0-FFF0-AE5A-670B-B5DBFEAF57DF}"/>
                  </a:ext>
                </a:extLst>
              </p:cNvPr>
              <p:cNvSpPr/>
              <p:nvPr/>
            </p:nvSpPr>
            <p:spPr>
              <a:xfrm>
                <a:off x="581470" y="1422394"/>
                <a:ext cx="4386377" cy="2247900"/>
              </a:xfrm>
              <a:prstGeom prst="roundRect">
                <a:avLst>
                  <a:gd name="adj" fmla="val 5763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Functional effects with GBDTs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7C2417A-798D-14BF-76DB-587B59DC4D76}"/>
                  </a:ext>
                </a:extLst>
              </p:cNvPr>
              <p:cNvSpPr/>
              <p:nvPr/>
            </p:nvSpPr>
            <p:spPr>
              <a:xfrm>
                <a:off x="1413281" y="1903795"/>
                <a:ext cx="2684724" cy="163508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82B753F7-7163-9372-D07A-03F16F61205A}"/>
                  </a:ext>
                </a:extLst>
              </p:cNvPr>
              <p:cNvGrpSpPr/>
              <p:nvPr/>
            </p:nvGrpSpPr>
            <p:grpSpPr>
              <a:xfrm>
                <a:off x="695481" y="2298791"/>
                <a:ext cx="438383" cy="817660"/>
                <a:chOff x="3447313" y="2238472"/>
                <a:chExt cx="438508" cy="817660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B1D98E7-8E90-D2E0-239D-0DC7585C6578}"/>
                    </a:ext>
                  </a:extLst>
                </p:cNvPr>
                <p:cNvGrpSpPr/>
                <p:nvPr/>
              </p:nvGrpSpPr>
              <p:grpSpPr>
                <a:xfrm>
                  <a:off x="3725801" y="2298519"/>
                  <a:ext cx="160020" cy="714791"/>
                  <a:chOff x="9204920" y="3140976"/>
                  <a:chExt cx="160020" cy="714791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85561289-1B1A-6C39-7DF3-4F386E396E82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629EDC0-D9C9-7E55-832D-A693B94F0212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57BBEE6B-3559-01E1-8129-F9D40DCB448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B92DB396-0176-CB26-60E5-90FC3A8930F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D5826B77-16D6-B051-9504-A43D7C0A91E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E7F8E02A-E0D9-138F-51EB-C106F915301F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2" name="TextBox 311">
                      <a:extLst>
                        <a:ext uri="{FF2B5EF4-FFF2-40B4-BE49-F238E27FC236}">
                          <a16:creationId xmlns:a16="http://schemas.microsoft.com/office/drawing/2014/main" id="{7C78FD57-C039-4AD7-D929-B8E24B44A1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7313" y="2238472"/>
                      <a:ext cx="306005" cy="81766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b="0" dirty="0"/>
                    </a:p>
                    <a:p>
                      <a:endParaRPr lang="en-GB" sz="1000" dirty="0"/>
                    </a:p>
                    <a:p>
                      <a:endParaRPr lang="en-GB" sz="10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b="0" dirty="0"/>
                    </a:p>
                  </p:txBody>
                </p:sp>
              </mc:Choice>
              <mc:Fallback xmlns="">
                <p:sp>
                  <p:nvSpPr>
                    <p:cNvPr id="312" name="TextBox 311">
                      <a:extLst>
                        <a:ext uri="{FF2B5EF4-FFF2-40B4-BE49-F238E27FC236}">
                          <a16:creationId xmlns:a16="http://schemas.microsoft.com/office/drawing/2014/main" id="{7C78FD57-C039-4AD7-D929-B8E24B44A1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7313" y="2238472"/>
                      <a:ext cx="306005" cy="81766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000" b="-82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4" name="Straight Arrow Connector 313">
                <a:extLst>
                  <a:ext uri="{FF2B5EF4-FFF2-40B4-BE49-F238E27FC236}">
                    <a16:creationId xmlns:a16="http://schemas.microsoft.com/office/drawing/2014/main" id="{D176515D-2E43-A5DD-98D4-3A9E093650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1597" y="2704374"/>
                <a:ext cx="161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39" name="Group 538">
                <a:extLst>
                  <a:ext uri="{FF2B5EF4-FFF2-40B4-BE49-F238E27FC236}">
                    <a16:creationId xmlns:a16="http://schemas.microsoft.com/office/drawing/2014/main" id="{30B8618D-A38D-61D8-D127-7729D73D7FD4}"/>
                  </a:ext>
                </a:extLst>
              </p:cNvPr>
              <p:cNvGrpSpPr/>
              <p:nvPr/>
            </p:nvGrpSpPr>
            <p:grpSpPr>
              <a:xfrm>
                <a:off x="4149638" y="2295144"/>
                <a:ext cx="727828" cy="800219"/>
                <a:chOff x="4149638" y="2295144"/>
                <a:chExt cx="727828" cy="800219"/>
              </a:xfrm>
            </p:grpSpPr>
            <p:cxnSp>
              <p:nvCxnSpPr>
                <p:cNvPr id="316" name="Straight Arrow Connector 315">
                  <a:extLst>
                    <a:ext uri="{FF2B5EF4-FFF2-40B4-BE49-F238E27FC236}">
                      <a16:creationId xmlns:a16="http://schemas.microsoft.com/office/drawing/2014/main" id="{6BC38455-574B-7FF5-E63B-BA8F0F3B57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1708" y="2728358"/>
                  <a:ext cx="16124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9" name="TextBox 318">
                      <a:extLst>
                        <a:ext uri="{FF2B5EF4-FFF2-40B4-BE49-F238E27FC236}">
                          <a16:creationId xmlns:a16="http://schemas.microsoft.com/office/drawing/2014/main" id="{98529C8A-1F15-67CE-4341-CAE228C9E2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9638" y="2295144"/>
                      <a:ext cx="439266" cy="800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b="0" dirty="0"/>
                    </a:p>
                    <a:p>
                      <a:endParaRPr lang="en-GB" sz="1000" dirty="0"/>
                    </a:p>
                    <a:p>
                      <a:endParaRPr lang="en-GB" sz="10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b="0" dirty="0"/>
                    </a:p>
                  </p:txBody>
                </p:sp>
              </mc:Choice>
              <mc:Fallback xmlns="">
                <p:sp>
                  <p:nvSpPr>
                    <p:cNvPr id="319" name="TextBox 318">
                      <a:extLst>
                        <a:ext uri="{FF2B5EF4-FFF2-40B4-BE49-F238E27FC236}">
                          <a16:creationId xmlns:a16="http://schemas.microsoft.com/office/drawing/2014/main" id="{98529C8A-1F15-67CE-4341-CAE228C9E2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8" y="2295144"/>
                      <a:ext cx="439266" cy="80021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222" r="-41667" b="-91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5EC4FBBB-3C11-AA95-1037-3B1AC5DFF48F}"/>
                    </a:ext>
                  </a:extLst>
                </p:cNvPr>
                <p:cNvGrpSpPr/>
                <p:nvPr/>
              </p:nvGrpSpPr>
              <p:grpSpPr>
                <a:xfrm>
                  <a:off x="4717492" y="2362928"/>
                  <a:ext cx="159974" cy="714791"/>
                  <a:chOff x="9204920" y="3140976"/>
                  <a:chExt cx="160020" cy="714791"/>
                </a:xfrm>
              </p:grpSpPr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6162D6E7-0499-1D85-2DA9-D810AEE02206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321" name="Group 320">
                    <a:extLst>
                      <a:ext uri="{FF2B5EF4-FFF2-40B4-BE49-F238E27FC236}">
                        <a16:creationId xmlns:a16="http://schemas.microsoft.com/office/drawing/2014/main" id="{BEC887B9-8264-7C0F-42F0-9C76C6475CF9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323" name="Oval 322">
                      <a:extLst>
                        <a:ext uri="{FF2B5EF4-FFF2-40B4-BE49-F238E27FC236}">
                          <a16:creationId xmlns:a16="http://schemas.microsoft.com/office/drawing/2014/main" id="{3395C1F8-D036-58E2-D32E-791DAB2968E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87717DD4-7E63-1D35-E93A-EEA77D9E972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25" name="Oval 324">
                      <a:extLst>
                        <a:ext uri="{FF2B5EF4-FFF2-40B4-BE49-F238E27FC236}">
                          <a16:creationId xmlns:a16="http://schemas.microsoft.com/office/drawing/2014/main" id="{1B084421-5C01-C689-CE8A-6965C02C13B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28DEABE9-1915-BE7F-F1C9-EFABC2A500CF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01A305B4-8832-6F4E-5E48-3D23342BA4F1}"/>
                  </a:ext>
                </a:extLst>
              </p:cNvPr>
              <p:cNvGrpSpPr/>
              <p:nvPr/>
            </p:nvGrpSpPr>
            <p:grpSpPr>
              <a:xfrm>
                <a:off x="1566717" y="2197245"/>
                <a:ext cx="2449401" cy="1046074"/>
                <a:chOff x="8614519" y="2724675"/>
                <a:chExt cx="2450101" cy="1046074"/>
              </a:xfrm>
            </p:grpSpPr>
            <p:grpSp>
              <p:nvGrpSpPr>
                <p:cNvPr id="468" name="Group 467">
                  <a:extLst>
                    <a:ext uri="{FF2B5EF4-FFF2-40B4-BE49-F238E27FC236}">
                      <a16:creationId xmlns:a16="http://schemas.microsoft.com/office/drawing/2014/main" id="{F5BE8C88-3BCB-6A99-74C5-BA61A3FAC85D}"/>
                    </a:ext>
                  </a:extLst>
                </p:cNvPr>
                <p:cNvGrpSpPr/>
                <p:nvPr/>
              </p:nvGrpSpPr>
              <p:grpSpPr>
                <a:xfrm>
                  <a:off x="9637204" y="3287268"/>
                  <a:ext cx="118872" cy="118872"/>
                  <a:chOff x="5283073" y="4377721"/>
                  <a:chExt cx="118872" cy="118872"/>
                </a:xfrm>
              </p:grpSpPr>
              <p:cxnSp>
                <p:nvCxnSpPr>
                  <p:cNvPr id="522" name="Straight Connector 521">
                    <a:extLst>
                      <a:ext uri="{FF2B5EF4-FFF2-40B4-BE49-F238E27FC236}">
                        <a16:creationId xmlns:a16="http://schemas.microsoft.com/office/drawing/2014/main" id="{AC9ECF1A-A93B-5188-DAD0-98548530AF7A}"/>
                      </a:ext>
                    </a:extLst>
                  </p:cNvPr>
                  <p:cNvCxnSpPr/>
                  <p:nvPr/>
                </p:nvCxnSpPr>
                <p:spPr>
                  <a:xfrm>
                    <a:off x="5342509" y="4377721"/>
                    <a:ext cx="0" cy="118872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>
                    <a:extLst>
                      <a:ext uri="{FF2B5EF4-FFF2-40B4-BE49-F238E27FC236}">
                        <a16:creationId xmlns:a16="http://schemas.microsoft.com/office/drawing/2014/main" id="{E7B51A9A-BC9B-995C-A37A-ADCDE868AB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3073" y="4439277"/>
                    <a:ext cx="118872" cy="0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9" name="Group 468">
                  <a:extLst>
                    <a:ext uri="{FF2B5EF4-FFF2-40B4-BE49-F238E27FC236}">
                      <a16:creationId xmlns:a16="http://schemas.microsoft.com/office/drawing/2014/main" id="{1169C398-93B4-369B-5EA7-3327F0959B79}"/>
                    </a:ext>
                  </a:extLst>
                </p:cNvPr>
                <p:cNvGrpSpPr/>
                <p:nvPr/>
              </p:nvGrpSpPr>
              <p:grpSpPr>
                <a:xfrm>
                  <a:off x="8614519" y="2724675"/>
                  <a:ext cx="944654" cy="1046074"/>
                  <a:chOff x="7144753" y="4247035"/>
                  <a:chExt cx="944654" cy="1046074"/>
                </a:xfrm>
              </p:grpSpPr>
              <p:grpSp>
                <p:nvGrpSpPr>
                  <p:cNvPr id="497" name="Group 496">
                    <a:extLst>
                      <a:ext uri="{FF2B5EF4-FFF2-40B4-BE49-F238E27FC236}">
                        <a16:creationId xmlns:a16="http://schemas.microsoft.com/office/drawing/2014/main" id="{90646120-32F4-6F25-2E54-53DF0E1EC0E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672912" y="4542283"/>
                    <a:ext cx="385835" cy="356616"/>
                    <a:chOff x="3571597" y="4374975"/>
                    <a:chExt cx="384048" cy="356616"/>
                  </a:xfrm>
                </p:grpSpPr>
                <p:grpSp>
                  <p:nvGrpSpPr>
                    <p:cNvPr id="518" name="Group 517">
                      <a:extLst>
                        <a:ext uri="{FF2B5EF4-FFF2-40B4-BE49-F238E27FC236}">
                          <a16:creationId xmlns:a16="http://schemas.microsoft.com/office/drawing/2014/main" id="{CB32B835-FADF-3EA6-F4AF-740386D48F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520" name="Straight Connector 519">
                        <a:extLst>
                          <a:ext uri="{FF2B5EF4-FFF2-40B4-BE49-F238E27FC236}">
                            <a16:creationId xmlns:a16="http://schemas.microsoft.com/office/drawing/2014/main" id="{1A72118E-27E6-F5C6-F85D-51F264F675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1" name="Straight Connector 520">
                        <a:extLst>
                          <a:ext uri="{FF2B5EF4-FFF2-40B4-BE49-F238E27FC236}">
                            <a16:creationId xmlns:a16="http://schemas.microsoft.com/office/drawing/2014/main" id="{6191BECE-ACFC-CD93-E3E7-B23C2A035E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9" name="Oval 518">
                      <a:extLst>
                        <a:ext uri="{FF2B5EF4-FFF2-40B4-BE49-F238E27FC236}">
                          <a16:creationId xmlns:a16="http://schemas.microsoft.com/office/drawing/2014/main" id="{818D4649-31CF-291D-7EC7-88B1C72BB52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grpSp>
                <p:nvGrpSpPr>
                  <p:cNvPr id="498" name="Group 497">
                    <a:extLst>
                      <a:ext uri="{FF2B5EF4-FFF2-40B4-BE49-F238E27FC236}">
                        <a16:creationId xmlns:a16="http://schemas.microsoft.com/office/drawing/2014/main" id="{0C92ABC3-C4F1-DFB7-0E0F-A32781C4A69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483786" y="4866211"/>
                    <a:ext cx="385835" cy="356616"/>
                    <a:chOff x="3571597" y="4374975"/>
                    <a:chExt cx="384048" cy="356616"/>
                  </a:xfrm>
                </p:grpSpPr>
                <p:grpSp>
                  <p:nvGrpSpPr>
                    <p:cNvPr id="514" name="Group 513">
                      <a:extLst>
                        <a:ext uri="{FF2B5EF4-FFF2-40B4-BE49-F238E27FC236}">
                          <a16:creationId xmlns:a16="http://schemas.microsoft.com/office/drawing/2014/main" id="{0EC5B370-9016-111E-310F-576A1B2D2C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516" name="Straight Connector 515">
                        <a:extLst>
                          <a:ext uri="{FF2B5EF4-FFF2-40B4-BE49-F238E27FC236}">
                            <a16:creationId xmlns:a16="http://schemas.microsoft.com/office/drawing/2014/main" id="{3C0FA013-1DF3-B390-2FFC-F291B6B2D01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7" name="Straight Connector 516">
                        <a:extLst>
                          <a:ext uri="{FF2B5EF4-FFF2-40B4-BE49-F238E27FC236}">
                            <a16:creationId xmlns:a16="http://schemas.microsoft.com/office/drawing/2014/main" id="{6A685FCC-9BB9-1B35-6A25-6DA65A53655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5" name="Oval 514">
                      <a:extLst>
                        <a:ext uri="{FF2B5EF4-FFF2-40B4-BE49-F238E27FC236}">
                          <a16:creationId xmlns:a16="http://schemas.microsoft.com/office/drawing/2014/main" id="{4A242057-8EF1-8369-C54B-42DAD7A3FAD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499" name="Oval 498">
                    <a:extLst>
                      <a:ext uri="{FF2B5EF4-FFF2-40B4-BE49-F238E27FC236}">
                        <a16:creationId xmlns:a16="http://schemas.microsoft.com/office/drawing/2014/main" id="{B4AFB511-E580-1E17-AE47-4A94908123F6}"/>
                      </a:ext>
                    </a:extLst>
                  </p:cNvPr>
                  <p:cNvSpPr/>
                  <p:nvPr/>
                </p:nvSpPr>
                <p:spPr>
                  <a:xfrm flipH="1">
                    <a:off x="7442070" y="5128517"/>
                    <a:ext cx="160765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00" name="Oval 499">
                    <a:extLst>
                      <a:ext uri="{FF2B5EF4-FFF2-40B4-BE49-F238E27FC236}">
                        <a16:creationId xmlns:a16="http://schemas.microsoft.com/office/drawing/2014/main" id="{A53C54DF-022D-BE69-7F3B-60E7BA6E8CD3}"/>
                      </a:ext>
                    </a:extLst>
                  </p:cNvPr>
                  <p:cNvSpPr/>
                  <p:nvPr/>
                </p:nvSpPr>
                <p:spPr>
                  <a:xfrm flipH="1">
                    <a:off x="7739387" y="5128517"/>
                    <a:ext cx="160765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501" name="Group 500">
                    <a:extLst>
                      <a:ext uri="{FF2B5EF4-FFF2-40B4-BE49-F238E27FC236}">
                        <a16:creationId xmlns:a16="http://schemas.microsoft.com/office/drawing/2014/main" id="{04327AA6-991E-8797-334F-3ADEFF81870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358060" y="4247035"/>
                    <a:ext cx="507767" cy="325220"/>
                    <a:chOff x="3571597" y="4406371"/>
                    <a:chExt cx="505415" cy="325220"/>
                  </a:xfrm>
                </p:grpSpPr>
                <p:grpSp>
                  <p:nvGrpSpPr>
                    <p:cNvPr id="510" name="Group 509">
                      <a:extLst>
                        <a:ext uri="{FF2B5EF4-FFF2-40B4-BE49-F238E27FC236}">
                          <a16:creationId xmlns:a16="http://schemas.microsoft.com/office/drawing/2014/main" id="{0F09480B-17C1-8F82-3910-16EE64F8EB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419630"/>
                      <a:ext cx="505415" cy="311961"/>
                      <a:chOff x="3236695" y="3978146"/>
                      <a:chExt cx="505415" cy="311961"/>
                    </a:xfrm>
                  </p:grpSpPr>
                  <p:cxnSp>
                    <p:nvCxnSpPr>
                      <p:cNvPr id="512" name="Straight Connector 511">
                        <a:extLst>
                          <a:ext uri="{FF2B5EF4-FFF2-40B4-BE49-F238E27FC236}">
                            <a16:creationId xmlns:a16="http://schemas.microsoft.com/office/drawing/2014/main" id="{B43DC2BF-4155-8114-9F5B-F7EFE355D9F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78146"/>
                        <a:ext cx="261774" cy="311961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3" name="Straight Connector 512">
                        <a:extLst>
                          <a:ext uri="{FF2B5EF4-FFF2-40B4-BE49-F238E27FC236}">
                            <a16:creationId xmlns:a16="http://schemas.microsoft.com/office/drawing/2014/main" id="{82B41E7D-9558-47D2-0D9E-8DCA43EA34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98469" y="3978146"/>
                        <a:ext cx="243641" cy="30213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1" name="Oval 510">
                      <a:extLst>
                        <a:ext uri="{FF2B5EF4-FFF2-40B4-BE49-F238E27FC236}">
                          <a16:creationId xmlns:a16="http://schemas.microsoft.com/office/drawing/2014/main" id="{335A4261-AA75-77EB-ABE3-311744B8641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815083" y="4406371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502" name="Oval 501">
                    <a:extLst>
                      <a:ext uri="{FF2B5EF4-FFF2-40B4-BE49-F238E27FC236}">
                        <a16:creationId xmlns:a16="http://schemas.microsoft.com/office/drawing/2014/main" id="{AA68DA7A-9074-4C0A-6736-66839D93D921}"/>
                      </a:ext>
                    </a:extLst>
                  </p:cNvPr>
                  <p:cNvSpPr/>
                  <p:nvPr/>
                </p:nvSpPr>
                <p:spPr>
                  <a:xfrm flipH="1">
                    <a:off x="7928642" y="4791456"/>
                    <a:ext cx="160765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503" name="Group 502">
                    <a:extLst>
                      <a:ext uri="{FF2B5EF4-FFF2-40B4-BE49-F238E27FC236}">
                        <a16:creationId xmlns:a16="http://schemas.microsoft.com/office/drawing/2014/main" id="{1E36D877-B461-6E6C-315F-B204314878A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163377" y="4537027"/>
                    <a:ext cx="385835" cy="356616"/>
                    <a:chOff x="3571597" y="4374975"/>
                    <a:chExt cx="384048" cy="356616"/>
                  </a:xfrm>
                </p:grpSpPr>
                <p:grpSp>
                  <p:nvGrpSpPr>
                    <p:cNvPr id="506" name="Group 505">
                      <a:extLst>
                        <a:ext uri="{FF2B5EF4-FFF2-40B4-BE49-F238E27FC236}">
                          <a16:creationId xmlns:a16="http://schemas.microsoft.com/office/drawing/2014/main" id="{02480198-DC20-8DFB-2709-6474B3E4AA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508" name="Straight Connector 507">
                        <a:extLst>
                          <a:ext uri="{FF2B5EF4-FFF2-40B4-BE49-F238E27FC236}">
                            <a16:creationId xmlns:a16="http://schemas.microsoft.com/office/drawing/2014/main" id="{465103D0-A4BE-314A-EDBB-B630F0ADEC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9" name="Straight Connector 508">
                        <a:extLst>
                          <a:ext uri="{FF2B5EF4-FFF2-40B4-BE49-F238E27FC236}">
                            <a16:creationId xmlns:a16="http://schemas.microsoft.com/office/drawing/2014/main" id="{37CC95CC-180A-6F62-5063-C67607B2318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07" name="Oval 506">
                      <a:extLst>
                        <a:ext uri="{FF2B5EF4-FFF2-40B4-BE49-F238E27FC236}">
                          <a16:creationId xmlns:a16="http://schemas.microsoft.com/office/drawing/2014/main" id="{55BC7AA1-D667-1A55-C02B-E8AF3199E60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504" name="Oval 503">
                    <a:extLst>
                      <a:ext uri="{FF2B5EF4-FFF2-40B4-BE49-F238E27FC236}">
                        <a16:creationId xmlns:a16="http://schemas.microsoft.com/office/drawing/2014/main" id="{831C0E35-20FC-E0FF-D6E1-D49CD5C492B3}"/>
                      </a:ext>
                    </a:extLst>
                  </p:cNvPr>
                  <p:cNvSpPr/>
                  <p:nvPr/>
                </p:nvSpPr>
                <p:spPr>
                  <a:xfrm flipH="1">
                    <a:off x="7144753" y="4794694"/>
                    <a:ext cx="160765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05" name="Oval 504">
                    <a:extLst>
                      <a:ext uri="{FF2B5EF4-FFF2-40B4-BE49-F238E27FC236}">
                        <a16:creationId xmlns:a16="http://schemas.microsoft.com/office/drawing/2014/main" id="{72CD0A17-9A0B-CEA5-6DF0-C37B5C8C6762}"/>
                      </a:ext>
                    </a:extLst>
                  </p:cNvPr>
                  <p:cNvSpPr/>
                  <p:nvPr/>
                </p:nvSpPr>
                <p:spPr>
                  <a:xfrm flipH="1">
                    <a:off x="7442070" y="4794694"/>
                    <a:ext cx="160765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470" name="Group 469">
                  <a:extLst>
                    <a:ext uri="{FF2B5EF4-FFF2-40B4-BE49-F238E27FC236}">
                      <a16:creationId xmlns:a16="http://schemas.microsoft.com/office/drawing/2014/main" id="{847C5B76-491A-DFB5-B929-F8641737D8AB}"/>
                    </a:ext>
                  </a:extLst>
                </p:cNvPr>
                <p:cNvGrpSpPr/>
                <p:nvPr/>
              </p:nvGrpSpPr>
              <p:grpSpPr>
                <a:xfrm>
                  <a:off x="9804464" y="2726504"/>
                  <a:ext cx="855555" cy="1042416"/>
                  <a:chOff x="6134973" y="4182951"/>
                  <a:chExt cx="855555" cy="1042416"/>
                </a:xfrm>
              </p:grpSpPr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356CD99D-6238-C7F4-590B-399BB27BA59D}"/>
                      </a:ext>
                    </a:extLst>
                  </p:cNvPr>
                  <p:cNvGrpSpPr/>
                  <p:nvPr/>
                </p:nvGrpSpPr>
                <p:grpSpPr>
                  <a:xfrm>
                    <a:off x="6349058" y="4509595"/>
                    <a:ext cx="384048" cy="356616"/>
                    <a:chOff x="3571597" y="4374975"/>
                    <a:chExt cx="384048" cy="356616"/>
                  </a:xfrm>
                </p:grpSpPr>
                <p:grpSp>
                  <p:nvGrpSpPr>
                    <p:cNvPr id="493" name="Group 492">
                      <a:extLst>
                        <a:ext uri="{FF2B5EF4-FFF2-40B4-BE49-F238E27FC236}">
                          <a16:creationId xmlns:a16="http://schemas.microsoft.com/office/drawing/2014/main" id="{A3D7EC53-EDAB-EA0A-187F-7D108C4410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495" name="Straight Connector 494">
                        <a:extLst>
                          <a:ext uri="{FF2B5EF4-FFF2-40B4-BE49-F238E27FC236}">
                            <a16:creationId xmlns:a16="http://schemas.microsoft.com/office/drawing/2014/main" id="{787CD8E4-41B7-3163-1AC4-1E00F7733E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6" name="Straight Connector 495">
                        <a:extLst>
                          <a:ext uri="{FF2B5EF4-FFF2-40B4-BE49-F238E27FC236}">
                            <a16:creationId xmlns:a16="http://schemas.microsoft.com/office/drawing/2014/main" id="{DA69B7DE-1491-E934-7FBE-8A193B2ADD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94" name="Oval 493">
                      <a:extLst>
                        <a:ext uri="{FF2B5EF4-FFF2-40B4-BE49-F238E27FC236}">
                          <a16:creationId xmlns:a16="http://schemas.microsoft.com/office/drawing/2014/main" id="{5955CAFD-E68C-5C55-0C4C-0519B05A7E5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479" name="Oval 478">
                    <a:extLst>
                      <a:ext uri="{FF2B5EF4-FFF2-40B4-BE49-F238E27FC236}">
                        <a16:creationId xmlns:a16="http://schemas.microsoft.com/office/drawing/2014/main" id="{185C8280-4BEF-07A0-464C-A57DBD08CBF8}"/>
                      </a:ext>
                    </a:extLst>
                  </p:cNvPr>
                  <p:cNvSpPr/>
                  <p:nvPr/>
                </p:nvSpPr>
                <p:spPr>
                  <a:xfrm>
                    <a:off x="6610996" y="4734131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480" name="Group 479">
                    <a:extLst>
                      <a:ext uri="{FF2B5EF4-FFF2-40B4-BE49-F238E27FC236}">
                        <a16:creationId xmlns:a16="http://schemas.microsoft.com/office/drawing/2014/main" id="{5026F287-C435-15D5-238D-09680AFCAC8D}"/>
                      </a:ext>
                    </a:extLst>
                  </p:cNvPr>
                  <p:cNvGrpSpPr/>
                  <p:nvPr/>
                </p:nvGrpSpPr>
                <p:grpSpPr>
                  <a:xfrm>
                    <a:off x="6165363" y="4825021"/>
                    <a:ext cx="384048" cy="356616"/>
                    <a:chOff x="3571597" y="4374975"/>
                    <a:chExt cx="384048" cy="356616"/>
                  </a:xfrm>
                </p:grpSpPr>
                <p:grpSp>
                  <p:nvGrpSpPr>
                    <p:cNvPr id="489" name="Group 488">
                      <a:extLst>
                        <a:ext uri="{FF2B5EF4-FFF2-40B4-BE49-F238E27FC236}">
                          <a16:creationId xmlns:a16="http://schemas.microsoft.com/office/drawing/2014/main" id="{DA159EFA-6EA4-2285-6419-D1B5F26D8B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491" name="Straight Connector 490">
                        <a:extLst>
                          <a:ext uri="{FF2B5EF4-FFF2-40B4-BE49-F238E27FC236}">
                            <a16:creationId xmlns:a16="http://schemas.microsoft.com/office/drawing/2014/main" id="{81726BA2-9080-938B-64DE-E1F75D2538F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2" name="Straight Connector 491">
                        <a:extLst>
                          <a:ext uri="{FF2B5EF4-FFF2-40B4-BE49-F238E27FC236}">
                            <a16:creationId xmlns:a16="http://schemas.microsoft.com/office/drawing/2014/main" id="{A74BC583-512D-0BEE-B33C-A4639FC1AF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90" name="Oval 489">
                      <a:extLst>
                        <a:ext uri="{FF2B5EF4-FFF2-40B4-BE49-F238E27FC236}">
                          <a16:creationId xmlns:a16="http://schemas.microsoft.com/office/drawing/2014/main" id="{DD1B3BD5-F991-31BF-D825-5FC5657E14D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481" name="Oval 480">
                    <a:extLst>
                      <a:ext uri="{FF2B5EF4-FFF2-40B4-BE49-F238E27FC236}">
                        <a16:creationId xmlns:a16="http://schemas.microsoft.com/office/drawing/2014/main" id="{F4D36297-0DBF-7B44-C713-179F0C687D15}"/>
                      </a:ext>
                    </a:extLst>
                  </p:cNvPr>
                  <p:cNvSpPr/>
                  <p:nvPr/>
                </p:nvSpPr>
                <p:spPr>
                  <a:xfrm>
                    <a:off x="6430913" y="50607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82" name="Oval 481">
                    <a:extLst>
                      <a:ext uri="{FF2B5EF4-FFF2-40B4-BE49-F238E27FC236}">
                        <a16:creationId xmlns:a16="http://schemas.microsoft.com/office/drawing/2014/main" id="{8C3CDECE-0069-1C1B-9ABB-63452644BC33}"/>
                      </a:ext>
                    </a:extLst>
                  </p:cNvPr>
                  <p:cNvSpPr/>
                  <p:nvPr/>
                </p:nvSpPr>
                <p:spPr>
                  <a:xfrm>
                    <a:off x="6134973" y="50607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483" name="Group 482">
                    <a:extLst>
                      <a:ext uri="{FF2B5EF4-FFF2-40B4-BE49-F238E27FC236}">
                        <a16:creationId xmlns:a16="http://schemas.microsoft.com/office/drawing/2014/main" id="{BF1AD5C6-E88D-B1FF-71F2-4F170C00CD4A}"/>
                      </a:ext>
                    </a:extLst>
                  </p:cNvPr>
                  <p:cNvGrpSpPr/>
                  <p:nvPr/>
                </p:nvGrpSpPr>
                <p:grpSpPr>
                  <a:xfrm>
                    <a:off x="6541082" y="4182951"/>
                    <a:ext cx="384048" cy="356616"/>
                    <a:chOff x="3571597" y="4374975"/>
                    <a:chExt cx="384048" cy="356616"/>
                  </a:xfrm>
                </p:grpSpPr>
                <p:grpSp>
                  <p:nvGrpSpPr>
                    <p:cNvPr id="485" name="Group 484">
                      <a:extLst>
                        <a:ext uri="{FF2B5EF4-FFF2-40B4-BE49-F238E27FC236}">
                          <a16:creationId xmlns:a16="http://schemas.microsoft.com/office/drawing/2014/main" id="{2F5B5056-8677-C3B1-5984-CC96A96065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487" name="Straight Connector 486">
                        <a:extLst>
                          <a:ext uri="{FF2B5EF4-FFF2-40B4-BE49-F238E27FC236}">
                            <a16:creationId xmlns:a16="http://schemas.microsoft.com/office/drawing/2014/main" id="{7664C733-795D-ED5B-A7C0-DBDE93C2B48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8" name="Straight Connector 487">
                        <a:extLst>
                          <a:ext uri="{FF2B5EF4-FFF2-40B4-BE49-F238E27FC236}">
                            <a16:creationId xmlns:a16="http://schemas.microsoft.com/office/drawing/2014/main" id="{097CB6C6-401F-BA3D-FCD6-1F72233563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86" name="Oval 485">
                      <a:extLst>
                        <a:ext uri="{FF2B5EF4-FFF2-40B4-BE49-F238E27FC236}">
                          <a16:creationId xmlns:a16="http://schemas.microsoft.com/office/drawing/2014/main" id="{64BF0454-07E0-64C8-0B7E-57177276090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484" name="Oval 483">
                    <a:extLst>
                      <a:ext uri="{FF2B5EF4-FFF2-40B4-BE49-F238E27FC236}">
                        <a16:creationId xmlns:a16="http://schemas.microsoft.com/office/drawing/2014/main" id="{C9F6A63A-B303-724C-7CE7-FCDB04E835DD}"/>
                      </a:ext>
                    </a:extLst>
                  </p:cNvPr>
                  <p:cNvSpPr/>
                  <p:nvPr/>
                </p:nvSpPr>
                <p:spPr>
                  <a:xfrm>
                    <a:off x="6830508" y="4439862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471" name="Group 470">
                  <a:extLst>
                    <a:ext uri="{FF2B5EF4-FFF2-40B4-BE49-F238E27FC236}">
                      <a16:creationId xmlns:a16="http://schemas.microsoft.com/office/drawing/2014/main" id="{09F39771-375D-8CFB-35C6-893A93B35454}"/>
                    </a:ext>
                  </a:extLst>
                </p:cNvPr>
                <p:cNvGrpSpPr/>
                <p:nvPr/>
              </p:nvGrpSpPr>
              <p:grpSpPr>
                <a:xfrm>
                  <a:off x="10670666" y="3287268"/>
                  <a:ext cx="118872" cy="118872"/>
                  <a:chOff x="5283073" y="4377721"/>
                  <a:chExt cx="118872" cy="118872"/>
                </a:xfrm>
              </p:grpSpPr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58F21A65-110A-BE8C-0021-29B67D64E7CF}"/>
                      </a:ext>
                    </a:extLst>
                  </p:cNvPr>
                  <p:cNvCxnSpPr/>
                  <p:nvPr/>
                </p:nvCxnSpPr>
                <p:spPr>
                  <a:xfrm>
                    <a:off x="5342509" y="4377721"/>
                    <a:ext cx="0" cy="118872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4F0378B8-FDE9-4BF5-1B11-4B8ADF3D1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3073" y="4439277"/>
                    <a:ext cx="118872" cy="0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2" name="Group 471">
                  <a:extLst>
                    <a:ext uri="{FF2B5EF4-FFF2-40B4-BE49-F238E27FC236}">
                      <a16:creationId xmlns:a16="http://schemas.microsoft.com/office/drawing/2014/main" id="{9FE0078B-6DC9-FB76-FF08-0DE39C0E1F4E}"/>
                    </a:ext>
                  </a:extLst>
                </p:cNvPr>
                <p:cNvGrpSpPr/>
                <p:nvPr/>
              </p:nvGrpSpPr>
              <p:grpSpPr>
                <a:xfrm>
                  <a:off x="10875264" y="3332988"/>
                  <a:ext cx="189356" cy="27432"/>
                  <a:chOff x="3363150" y="5054203"/>
                  <a:chExt cx="189356" cy="27432"/>
                </a:xfrm>
              </p:grpSpPr>
              <p:sp>
                <p:nvSpPr>
                  <p:cNvPr id="473" name="Oval 472">
                    <a:extLst>
                      <a:ext uri="{FF2B5EF4-FFF2-40B4-BE49-F238E27FC236}">
                        <a16:creationId xmlns:a16="http://schemas.microsoft.com/office/drawing/2014/main" id="{84C8329F-8D8C-856B-E864-21BC1C7E63E9}"/>
                      </a:ext>
                    </a:extLst>
                  </p:cNvPr>
                  <p:cNvSpPr/>
                  <p:nvPr/>
                </p:nvSpPr>
                <p:spPr>
                  <a:xfrm flipH="1">
                    <a:off x="3363150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74" name="Oval 473">
                    <a:extLst>
                      <a:ext uri="{FF2B5EF4-FFF2-40B4-BE49-F238E27FC236}">
                        <a16:creationId xmlns:a16="http://schemas.microsoft.com/office/drawing/2014/main" id="{477E3E93-C9C3-69AA-3FA9-6C5CA52BC26D}"/>
                      </a:ext>
                    </a:extLst>
                  </p:cNvPr>
                  <p:cNvSpPr/>
                  <p:nvPr/>
                </p:nvSpPr>
                <p:spPr>
                  <a:xfrm flipH="1">
                    <a:off x="3444112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75" name="Oval 474">
                    <a:extLst>
                      <a:ext uri="{FF2B5EF4-FFF2-40B4-BE49-F238E27FC236}">
                        <a16:creationId xmlns:a16="http://schemas.microsoft.com/office/drawing/2014/main" id="{C349D224-AD3D-DFEC-04A1-88A6DA2DE195}"/>
                      </a:ext>
                    </a:extLst>
                  </p:cNvPr>
                  <p:cNvSpPr/>
                  <p:nvPr/>
                </p:nvSpPr>
                <p:spPr>
                  <a:xfrm flipH="1">
                    <a:off x="3525074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9118F9B4-7D3D-2CC5-38AC-5ACD5B67E11F}"/>
                </a:ext>
              </a:extLst>
            </p:cNvPr>
            <p:cNvGrpSpPr/>
            <p:nvPr/>
          </p:nvGrpSpPr>
          <p:grpSpPr>
            <a:xfrm>
              <a:off x="5576820" y="769297"/>
              <a:ext cx="4386377" cy="2247900"/>
              <a:chOff x="5078056" y="1426464"/>
              <a:chExt cx="4386377" cy="2247900"/>
            </a:xfrm>
          </p:grpSpPr>
          <p:sp>
            <p:nvSpPr>
              <p:cNvPr id="328" name="Rectangle: Rounded Corners 327">
                <a:extLst>
                  <a:ext uri="{FF2B5EF4-FFF2-40B4-BE49-F238E27FC236}">
                    <a16:creationId xmlns:a16="http://schemas.microsoft.com/office/drawing/2014/main" id="{F21271B5-AA33-94ED-C0C0-9F77BBC46283}"/>
                  </a:ext>
                </a:extLst>
              </p:cNvPr>
              <p:cNvSpPr/>
              <p:nvPr/>
            </p:nvSpPr>
            <p:spPr>
              <a:xfrm>
                <a:off x="5078056" y="1426464"/>
                <a:ext cx="4386377" cy="2247900"/>
              </a:xfrm>
              <a:prstGeom prst="roundRect">
                <a:avLst>
                  <a:gd name="adj" fmla="val 5763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Functional effects with DNNs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Rectangle: Rounded Corners 328">
                <a:extLst>
                  <a:ext uri="{FF2B5EF4-FFF2-40B4-BE49-F238E27FC236}">
                    <a16:creationId xmlns:a16="http://schemas.microsoft.com/office/drawing/2014/main" id="{39B1F031-2D42-09E6-934D-13D6D0047A92}"/>
                  </a:ext>
                </a:extLst>
              </p:cNvPr>
              <p:cNvSpPr/>
              <p:nvPr/>
            </p:nvSpPr>
            <p:spPr>
              <a:xfrm>
                <a:off x="5900098" y="1907865"/>
                <a:ext cx="2687459" cy="163508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8A9E9ABF-2A64-C264-286F-1C2512676123}"/>
                  </a:ext>
                </a:extLst>
              </p:cNvPr>
              <p:cNvGrpSpPr/>
              <p:nvPr/>
            </p:nvGrpSpPr>
            <p:grpSpPr>
              <a:xfrm>
                <a:off x="5182094" y="2304288"/>
                <a:ext cx="438508" cy="817660"/>
                <a:chOff x="3447313" y="2238472"/>
                <a:chExt cx="438508" cy="817660"/>
              </a:xfrm>
            </p:grpSpPr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8B2DD1F3-2C5E-0131-8EED-CEEE6E3FDFD9}"/>
                    </a:ext>
                  </a:extLst>
                </p:cNvPr>
                <p:cNvGrpSpPr/>
                <p:nvPr/>
              </p:nvGrpSpPr>
              <p:grpSpPr>
                <a:xfrm>
                  <a:off x="3725801" y="2298519"/>
                  <a:ext cx="160020" cy="714791"/>
                  <a:chOff x="9204920" y="3140976"/>
                  <a:chExt cx="160020" cy="714791"/>
                </a:xfrm>
              </p:grpSpPr>
              <p:sp>
                <p:nvSpPr>
                  <p:cNvPr id="345" name="Oval 344">
                    <a:extLst>
                      <a:ext uri="{FF2B5EF4-FFF2-40B4-BE49-F238E27FC236}">
                        <a16:creationId xmlns:a16="http://schemas.microsoft.com/office/drawing/2014/main" id="{5A71C4F8-2A78-E51C-3C1C-014A8CC14073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346" name="Group 345">
                    <a:extLst>
                      <a:ext uri="{FF2B5EF4-FFF2-40B4-BE49-F238E27FC236}">
                        <a16:creationId xmlns:a16="http://schemas.microsoft.com/office/drawing/2014/main" id="{C4A79439-0125-2057-ECC2-E9899C52DCD0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348" name="Oval 347">
                      <a:extLst>
                        <a:ext uri="{FF2B5EF4-FFF2-40B4-BE49-F238E27FC236}">
                          <a16:creationId xmlns:a16="http://schemas.microsoft.com/office/drawing/2014/main" id="{049B4D9D-7466-9190-EB5A-D77FB9F5C7C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49" name="Oval 348">
                      <a:extLst>
                        <a:ext uri="{FF2B5EF4-FFF2-40B4-BE49-F238E27FC236}">
                          <a16:creationId xmlns:a16="http://schemas.microsoft.com/office/drawing/2014/main" id="{5ABF133D-6C77-C8E9-FE0F-5E05F1670A2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50" name="Oval 349">
                      <a:extLst>
                        <a:ext uri="{FF2B5EF4-FFF2-40B4-BE49-F238E27FC236}">
                          <a16:creationId xmlns:a16="http://schemas.microsoft.com/office/drawing/2014/main" id="{C410FCA2-1DD6-EC78-5DFF-6847989066A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96D4A1DF-19E4-9CE4-7DBD-A18CB07FC9EE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4" name="TextBox 343">
                      <a:extLst>
                        <a:ext uri="{FF2B5EF4-FFF2-40B4-BE49-F238E27FC236}">
                          <a16:creationId xmlns:a16="http://schemas.microsoft.com/office/drawing/2014/main" id="{7B7287EE-6A1C-2DF4-6C35-0F83C9192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7313" y="2238472"/>
                      <a:ext cx="305918" cy="81766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b="0" dirty="0"/>
                    </a:p>
                    <a:p>
                      <a:endParaRPr lang="en-GB" sz="1000" dirty="0"/>
                    </a:p>
                    <a:p>
                      <a:endParaRPr lang="en-GB" sz="10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b="0" dirty="0"/>
                    </a:p>
                  </p:txBody>
                </p:sp>
              </mc:Choice>
              <mc:Fallback xmlns="">
                <p:sp>
                  <p:nvSpPr>
                    <p:cNvPr id="344" name="TextBox 343">
                      <a:extLst>
                        <a:ext uri="{FF2B5EF4-FFF2-40B4-BE49-F238E27FC236}">
                          <a16:creationId xmlns:a16="http://schemas.microsoft.com/office/drawing/2014/main" id="{7B7287EE-6A1C-2DF4-6C35-0F83C9192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7313" y="2238472"/>
                      <a:ext cx="305918" cy="8176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b="-82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2" name="Straight Arrow Connector 331">
                <a:extLst>
                  <a:ext uri="{FF2B5EF4-FFF2-40B4-BE49-F238E27FC236}">
                    <a16:creationId xmlns:a16="http://schemas.microsoft.com/office/drawing/2014/main" id="{59590272-3FB0-5331-5E7F-41C8BB3CF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8349" y="2715768"/>
                <a:ext cx="16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3A3BAD02-BB26-CBA2-BD26-A8CE36DA927D}"/>
                  </a:ext>
                </a:extLst>
              </p:cNvPr>
              <p:cNvGrpSpPr/>
              <p:nvPr/>
            </p:nvGrpSpPr>
            <p:grpSpPr>
              <a:xfrm>
                <a:off x="6227837" y="2159172"/>
                <a:ext cx="2058176" cy="1182164"/>
                <a:chOff x="5682924" y="5505829"/>
                <a:chExt cx="2058176" cy="1182164"/>
              </a:xfrm>
            </p:grpSpPr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754CB10B-9CD4-AA48-12F9-779722EA3E98}"/>
                    </a:ext>
                  </a:extLst>
                </p:cNvPr>
                <p:cNvGrpSpPr/>
                <p:nvPr/>
              </p:nvGrpSpPr>
              <p:grpSpPr>
                <a:xfrm>
                  <a:off x="5682924" y="5505829"/>
                  <a:ext cx="827865" cy="1176636"/>
                  <a:chOff x="5682924" y="5505829"/>
                  <a:chExt cx="827865" cy="1176636"/>
                </a:xfrm>
              </p:grpSpPr>
              <p:grpSp>
                <p:nvGrpSpPr>
                  <p:cNvPr id="441" name="Group 440">
                    <a:extLst>
                      <a:ext uri="{FF2B5EF4-FFF2-40B4-BE49-F238E27FC236}">
                        <a16:creationId xmlns:a16="http://schemas.microsoft.com/office/drawing/2014/main" id="{BC2A00AB-8352-7529-CE20-8DBADC11A829}"/>
                      </a:ext>
                    </a:extLst>
                  </p:cNvPr>
                  <p:cNvGrpSpPr/>
                  <p:nvPr/>
                </p:nvGrpSpPr>
                <p:grpSpPr>
                  <a:xfrm>
                    <a:off x="5682924" y="5505829"/>
                    <a:ext cx="665976" cy="1176636"/>
                    <a:chOff x="5731514" y="5594242"/>
                    <a:chExt cx="665976" cy="1176636"/>
                  </a:xfrm>
                </p:grpSpPr>
                <p:grpSp>
                  <p:nvGrpSpPr>
                    <p:cNvPr id="446" name="Group 445">
                      <a:extLst>
                        <a:ext uri="{FF2B5EF4-FFF2-40B4-BE49-F238E27FC236}">
                          <a16:creationId xmlns:a16="http://schemas.microsoft.com/office/drawing/2014/main" id="{CAC1766A-02CB-7F9D-F600-968B76EADD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1514" y="5814008"/>
                      <a:ext cx="160020" cy="714791"/>
                      <a:chOff x="9204920" y="3140976"/>
                      <a:chExt cx="160020" cy="714791"/>
                    </a:xfrm>
                  </p:grpSpPr>
                  <p:sp>
                    <p:nvSpPr>
                      <p:cNvPr id="461" name="Oval 460">
                        <a:extLst>
                          <a:ext uri="{FF2B5EF4-FFF2-40B4-BE49-F238E27FC236}">
                            <a16:creationId xmlns:a16="http://schemas.microsoft.com/office/drawing/2014/main" id="{2D68C736-DE19-10EF-976B-EE82CA8FB7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140976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462" name="Group 461">
                        <a:extLst>
                          <a:ext uri="{FF2B5EF4-FFF2-40B4-BE49-F238E27FC236}">
                            <a16:creationId xmlns:a16="http://schemas.microsoft.com/office/drawing/2014/main" id="{E92ACDE4-7AFE-DD76-CE1C-44ABD5491B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1214" y="3399469"/>
                        <a:ext cx="27661" cy="194231"/>
                        <a:chOff x="3200171" y="5383609"/>
                        <a:chExt cx="27661" cy="194231"/>
                      </a:xfrm>
                    </p:grpSpPr>
                    <p:sp>
                      <p:nvSpPr>
                        <p:cNvPr id="464" name="Oval 463">
                          <a:extLst>
                            <a:ext uri="{FF2B5EF4-FFF2-40B4-BE49-F238E27FC236}">
                              <a16:creationId xmlns:a16="http://schemas.microsoft.com/office/drawing/2014/main" id="{38BE5C26-21A6-CDEE-B948-4884D6111D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171" y="5383609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sp>
                      <p:nvSpPr>
                        <p:cNvPr id="465" name="Oval 464">
                          <a:extLst>
                            <a:ext uri="{FF2B5EF4-FFF2-40B4-BE49-F238E27FC236}">
                              <a16:creationId xmlns:a16="http://schemas.microsoft.com/office/drawing/2014/main" id="{B116FC5A-2E62-F921-F82A-C57BBED32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468112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sp>
                      <p:nvSpPr>
                        <p:cNvPr id="466" name="Oval 465">
                          <a:extLst>
                            <a:ext uri="{FF2B5EF4-FFF2-40B4-BE49-F238E27FC236}">
                              <a16:creationId xmlns:a16="http://schemas.microsoft.com/office/drawing/2014/main" id="{6D3A77A7-30D6-A3DB-F22C-8877A7758E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550408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</p:grpSp>
                  <p:sp>
                    <p:nvSpPr>
                      <p:cNvPr id="463" name="Oval 462">
                        <a:extLst>
                          <a:ext uri="{FF2B5EF4-FFF2-40B4-BE49-F238E27FC236}">
                            <a16:creationId xmlns:a16="http://schemas.microsoft.com/office/drawing/2014/main" id="{1C945D21-9644-F62C-668F-81106DF9BB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691175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grpSp>
                  <p:nvGrpSpPr>
                    <p:cNvPr id="447" name="Group 446">
                      <a:extLst>
                        <a:ext uri="{FF2B5EF4-FFF2-40B4-BE49-F238E27FC236}">
                          <a16:creationId xmlns:a16="http://schemas.microsoft.com/office/drawing/2014/main" id="{C8D1E77B-6E39-F19A-D742-6F6E21681D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37470" y="5594242"/>
                      <a:ext cx="160020" cy="1176636"/>
                      <a:chOff x="6220458" y="5597431"/>
                      <a:chExt cx="160020" cy="1176636"/>
                    </a:xfrm>
                  </p:grpSpPr>
                  <p:grpSp>
                    <p:nvGrpSpPr>
                      <p:cNvPr id="452" name="Group 451">
                        <a:extLst>
                          <a:ext uri="{FF2B5EF4-FFF2-40B4-BE49-F238E27FC236}">
                            <a16:creationId xmlns:a16="http://schemas.microsoft.com/office/drawing/2014/main" id="{A504DA9A-F2E1-4C34-EC93-BE21E3B8F7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0458" y="5597431"/>
                        <a:ext cx="160020" cy="1176636"/>
                        <a:chOff x="9204920" y="2924399"/>
                        <a:chExt cx="160020" cy="1176636"/>
                      </a:xfrm>
                    </p:grpSpPr>
                    <p:sp>
                      <p:nvSpPr>
                        <p:cNvPr id="455" name="Oval 454">
                          <a:extLst>
                            <a:ext uri="{FF2B5EF4-FFF2-40B4-BE49-F238E27FC236}">
                              <a16:creationId xmlns:a16="http://schemas.microsoft.com/office/drawing/2014/main" id="{62A1012D-3638-1B45-8D18-3239FE81C8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04920" y="2924399"/>
                          <a:ext cx="160020" cy="164592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grpSp>
                      <p:nvGrpSpPr>
                        <p:cNvPr id="456" name="Group 455">
                          <a:extLst>
                            <a:ext uri="{FF2B5EF4-FFF2-40B4-BE49-F238E27FC236}">
                              <a16:creationId xmlns:a16="http://schemas.microsoft.com/office/drawing/2014/main" id="{81FE0FFC-CE02-E9AE-286F-D7D5BD7833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71214" y="3399469"/>
                          <a:ext cx="27661" cy="194231"/>
                          <a:chOff x="3200171" y="5383609"/>
                          <a:chExt cx="27661" cy="194231"/>
                        </a:xfrm>
                      </p:grpSpPr>
                      <p:sp>
                        <p:nvSpPr>
                          <p:cNvPr id="458" name="Oval 457">
                            <a:extLst>
                              <a:ext uri="{FF2B5EF4-FFF2-40B4-BE49-F238E27FC236}">
                                <a16:creationId xmlns:a16="http://schemas.microsoft.com/office/drawing/2014/main" id="{61B37DAE-DB3B-EAF7-DF18-C85AD9EE0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171" y="5383609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dirty="0"/>
                          </a:p>
                        </p:txBody>
                      </p:sp>
                      <p:sp>
                        <p:nvSpPr>
                          <p:cNvPr id="459" name="Oval 458">
                            <a:extLst>
                              <a:ext uri="{FF2B5EF4-FFF2-40B4-BE49-F238E27FC236}">
                                <a16:creationId xmlns:a16="http://schemas.microsoft.com/office/drawing/2014/main" id="{9D82B094-79FF-03E3-6E5E-FA3135FE95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400" y="5468112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dirty="0"/>
                          </a:p>
                        </p:txBody>
                      </p:sp>
                      <p:sp>
                        <p:nvSpPr>
                          <p:cNvPr id="460" name="Oval 459">
                            <a:extLst>
                              <a:ext uri="{FF2B5EF4-FFF2-40B4-BE49-F238E27FC236}">
                                <a16:creationId xmlns:a16="http://schemas.microsoft.com/office/drawing/2014/main" id="{7738C89C-381E-2843-BC22-A57C4D8F79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400" y="5550408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dirty="0"/>
                          </a:p>
                        </p:txBody>
                      </p:sp>
                    </p:grpSp>
                    <p:sp>
                      <p:nvSpPr>
                        <p:cNvPr id="457" name="Oval 456">
                          <a:extLst>
                            <a:ext uri="{FF2B5EF4-FFF2-40B4-BE49-F238E27FC236}">
                              <a16:creationId xmlns:a16="http://schemas.microsoft.com/office/drawing/2014/main" id="{59542483-28A2-A077-F4F4-0A8028E5B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04920" y="3936443"/>
                          <a:ext cx="160020" cy="164592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</p:grpSp>
                  <p:sp>
                    <p:nvSpPr>
                      <p:cNvPr id="453" name="Oval 452">
                        <a:extLst>
                          <a:ext uri="{FF2B5EF4-FFF2-40B4-BE49-F238E27FC236}">
                            <a16:creationId xmlns:a16="http://schemas.microsoft.com/office/drawing/2014/main" id="{4DCF07C8-D465-C7F4-F533-78D12105C48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286752" y="6326661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454" name="Oval 453">
                        <a:extLst>
                          <a:ext uri="{FF2B5EF4-FFF2-40B4-BE49-F238E27FC236}">
                            <a16:creationId xmlns:a16="http://schemas.microsoft.com/office/drawing/2014/main" id="{50257EAB-59CD-1BB1-33C6-E59D67347F9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286752" y="598192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cxnSp>
                  <p:nvCxnSpPr>
                    <p:cNvPr id="448" name="Straight Connector 447">
                      <a:extLst>
                        <a:ext uri="{FF2B5EF4-FFF2-40B4-BE49-F238E27FC236}">
                          <a16:creationId xmlns:a16="http://schemas.microsoft.com/office/drawing/2014/main" id="{3592FADE-AEAA-002D-E69A-DE43BFD4DA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89424" y="5679398"/>
                      <a:ext cx="348046" cy="188737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9" name="Straight Connector 448">
                      <a:extLst>
                        <a:ext uri="{FF2B5EF4-FFF2-40B4-BE49-F238E27FC236}">
                          <a16:creationId xmlns:a16="http://schemas.microsoft.com/office/drawing/2014/main" id="{00A83CB8-8CDF-1749-00C4-34BE3EA18C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89424" y="6484582"/>
                      <a:ext cx="348046" cy="192024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0" name="Straight Connector 449">
                      <a:extLst>
                        <a:ext uri="{FF2B5EF4-FFF2-40B4-BE49-F238E27FC236}">
                          <a16:creationId xmlns:a16="http://schemas.microsoft.com/office/drawing/2014/main" id="{74FF9F73-283B-33B7-3EC2-6D51E48996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85714" y="5924940"/>
                      <a:ext cx="324506" cy="101454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1" name="Straight Connector 450">
                      <a:extLst>
                        <a:ext uri="{FF2B5EF4-FFF2-40B4-BE49-F238E27FC236}">
                          <a16:creationId xmlns:a16="http://schemas.microsoft.com/office/drawing/2014/main" id="{3FC577A6-C533-DE4E-BA4E-E16504E986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85714" y="6309534"/>
                      <a:ext cx="324506" cy="99852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38A106D7-3CBC-09B9-CB3E-41BCEF649C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59159" y="5588125"/>
                    <a:ext cx="143241" cy="0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Straight Connector 442">
                    <a:extLst>
                      <a:ext uri="{FF2B5EF4-FFF2-40B4-BE49-F238E27FC236}">
                        <a16:creationId xmlns:a16="http://schemas.microsoft.com/office/drawing/2014/main" id="{4D778E67-F493-05DD-CE93-21382E7AA4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59159" y="6597310"/>
                    <a:ext cx="151630" cy="0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1C25CE29-694B-5BE6-2C15-99C4C5F9F9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24970" y="6404573"/>
                    <a:ext cx="177430" cy="131266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0FA25FDB-B786-6B46-18ED-4C62EB2A53A2}"/>
                      </a:ext>
                    </a:extLst>
                  </p:cNvPr>
                  <p:cNvCxnSpPr>
                    <a:cxnSpLocks/>
                    <a:stCxn id="455" idx="5"/>
                  </p:cNvCxnSpPr>
                  <p:nvPr/>
                </p:nvCxnSpPr>
                <p:spPr>
                  <a:xfrm>
                    <a:off x="6325466" y="5646317"/>
                    <a:ext cx="176934" cy="133405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9" name="Group 408">
                  <a:extLst>
                    <a:ext uri="{FF2B5EF4-FFF2-40B4-BE49-F238E27FC236}">
                      <a16:creationId xmlns:a16="http://schemas.microsoft.com/office/drawing/2014/main" id="{9D1F5740-E90C-2F2F-FC45-4E2D246113A5}"/>
                    </a:ext>
                  </a:extLst>
                </p:cNvPr>
                <p:cNvGrpSpPr/>
                <p:nvPr/>
              </p:nvGrpSpPr>
              <p:grpSpPr>
                <a:xfrm>
                  <a:off x="6919094" y="5511357"/>
                  <a:ext cx="822006" cy="1176636"/>
                  <a:chOff x="6977252" y="5480064"/>
                  <a:chExt cx="822006" cy="1176636"/>
                </a:xfrm>
              </p:grpSpPr>
              <p:grpSp>
                <p:nvGrpSpPr>
                  <p:cNvPr id="414" name="Group 413">
                    <a:extLst>
                      <a:ext uri="{FF2B5EF4-FFF2-40B4-BE49-F238E27FC236}">
                        <a16:creationId xmlns:a16="http://schemas.microsoft.com/office/drawing/2014/main" id="{BE241B4B-B48D-6701-19CF-1584F1A78E8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7133282" y="5480064"/>
                    <a:ext cx="665976" cy="1176636"/>
                    <a:chOff x="5731514" y="5594242"/>
                    <a:chExt cx="665976" cy="1176636"/>
                  </a:xfrm>
                </p:grpSpPr>
                <p:grpSp>
                  <p:nvGrpSpPr>
                    <p:cNvPr id="420" name="Group 419">
                      <a:extLst>
                        <a:ext uri="{FF2B5EF4-FFF2-40B4-BE49-F238E27FC236}">
                          <a16:creationId xmlns:a16="http://schemas.microsoft.com/office/drawing/2014/main" id="{8D83A114-5E4C-535D-467C-B40E5A0F44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1514" y="5814008"/>
                      <a:ext cx="160020" cy="714791"/>
                      <a:chOff x="9204920" y="3140976"/>
                      <a:chExt cx="160020" cy="714791"/>
                    </a:xfrm>
                  </p:grpSpPr>
                  <p:sp>
                    <p:nvSpPr>
                      <p:cNvPr id="435" name="Oval 434">
                        <a:extLst>
                          <a:ext uri="{FF2B5EF4-FFF2-40B4-BE49-F238E27FC236}">
                            <a16:creationId xmlns:a16="http://schemas.microsoft.com/office/drawing/2014/main" id="{2E1BF000-4C68-7AB1-3240-FE42A5F4D1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140976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436" name="Group 435">
                        <a:extLst>
                          <a:ext uri="{FF2B5EF4-FFF2-40B4-BE49-F238E27FC236}">
                            <a16:creationId xmlns:a16="http://schemas.microsoft.com/office/drawing/2014/main" id="{F8F906E7-0D51-3E83-0079-BE140B024C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1214" y="3399469"/>
                        <a:ext cx="27661" cy="194231"/>
                        <a:chOff x="3200171" y="5383609"/>
                        <a:chExt cx="27661" cy="194231"/>
                      </a:xfrm>
                    </p:grpSpPr>
                    <p:sp>
                      <p:nvSpPr>
                        <p:cNvPr id="438" name="Oval 437">
                          <a:extLst>
                            <a:ext uri="{FF2B5EF4-FFF2-40B4-BE49-F238E27FC236}">
                              <a16:creationId xmlns:a16="http://schemas.microsoft.com/office/drawing/2014/main" id="{048E95DF-AAD3-4BC6-9E13-8EF7FA28B1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171" y="5383609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sp>
                      <p:nvSpPr>
                        <p:cNvPr id="439" name="Oval 438">
                          <a:extLst>
                            <a:ext uri="{FF2B5EF4-FFF2-40B4-BE49-F238E27FC236}">
                              <a16:creationId xmlns:a16="http://schemas.microsoft.com/office/drawing/2014/main" id="{4BB29E2F-8A17-63BE-574A-192AE580E4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468112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sp>
                      <p:nvSpPr>
                        <p:cNvPr id="440" name="Oval 439">
                          <a:extLst>
                            <a:ext uri="{FF2B5EF4-FFF2-40B4-BE49-F238E27FC236}">
                              <a16:creationId xmlns:a16="http://schemas.microsoft.com/office/drawing/2014/main" id="{BF36AD3E-CD3C-93EE-7E35-02332EAEFC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550408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</p:grpSp>
                  <p:sp>
                    <p:nvSpPr>
                      <p:cNvPr id="437" name="Oval 436">
                        <a:extLst>
                          <a:ext uri="{FF2B5EF4-FFF2-40B4-BE49-F238E27FC236}">
                            <a16:creationId xmlns:a16="http://schemas.microsoft.com/office/drawing/2014/main" id="{FA34AB39-53DC-C415-1602-7FD0E0EA0B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691175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grpSp>
                  <p:nvGrpSpPr>
                    <p:cNvPr id="421" name="Group 420">
                      <a:extLst>
                        <a:ext uri="{FF2B5EF4-FFF2-40B4-BE49-F238E27FC236}">
                          <a16:creationId xmlns:a16="http://schemas.microsoft.com/office/drawing/2014/main" id="{176BC1A5-8F3D-01F5-D291-AA4AE4B87E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37470" y="5594242"/>
                      <a:ext cx="160020" cy="1176636"/>
                      <a:chOff x="6220458" y="5597431"/>
                      <a:chExt cx="160020" cy="1176636"/>
                    </a:xfrm>
                  </p:grpSpPr>
                  <p:grpSp>
                    <p:nvGrpSpPr>
                      <p:cNvPr id="426" name="Group 425">
                        <a:extLst>
                          <a:ext uri="{FF2B5EF4-FFF2-40B4-BE49-F238E27FC236}">
                            <a16:creationId xmlns:a16="http://schemas.microsoft.com/office/drawing/2014/main" id="{9921BE9C-17E6-D780-444F-0789E0433B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0458" y="5597431"/>
                        <a:ext cx="160020" cy="1176636"/>
                        <a:chOff x="9204920" y="2924399"/>
                        <a:chExt cx="160020" cy="1176636"/>
                      </a:xfrm>
                    </p:grpSpPr>
                    <p:sp>
                      <p:nvSpPr>
                        <p:cNvPr id="429" name="Oval 428">
                          <a:extLst>
                            <a:ext uri="{FF2B5EF4-FFF2-40B4-BE49-F238E27FC236}">
                              <a16:creationId xmlns:a16="http://schemas.microsoft.com/office/drawing/2014/main" id="{16623343-5A59-F224-7BC1-2A321BC480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04920" y="2924399"/>
                          <a:ext cx="160020" cy="164592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grpSp>
                      <p:nvGrpSpPr>
                        <p:cNvPr id="430" name="Group 429">
                          <a:extLst>
                            <a:ext uri="{FF2B5EF4-FFF2-40B4-BE49-F238E27FC236}">
                              <a16:creationId xmlns:a16="http://schemas.microsoft.com/office/drawing/2014/main" id="{FD9CAC36-ED37-ADA5-FB17-4F72A785F7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71214" y="3399469"/>
                          <a:ext cx="27661" cy="194231"/>
                          <a:chOff x="3200171" y="5383609"/>
                          <a:chExt cx="27661" cy="194231"/>
                        </a:xfrm>
                      </p:grpSpPr>
                      <p:sp>
                        <p:nvSpPr>
                          <p:cNvPr id="432" name="Oval 431">
                            <a:extLst>
                              <a:ext uri="{FF2B5EF4-FFF2-40B4-BE49-F238E27FC236}">
                                <a16:creationId xmlns:a16="http://schemas.microsoft.com/office/drawing/2014/main" id="{1105FC73-E27F-31F6-4CB8-3EDC322405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171" y="5383609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dirty="0"/>
                          </a:p>
                        </p:txBody>
                      </p:sp>
                      <p:sp>
                        <p:nvSpPr>
                          <p:cNvPr id="433" name="Oval 432">
                            <a:extLst>
                              <a:ext uri="{FF2B5EF4-FFF2-40B4-BE49-F238E27FC236}">
                                <a16:creationId xmlns:a16="http://schemas.microsoft.com/office/drawing/2014/main" id="{8381B380-5CB7-A618-C76E-A2BDFA6833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400" y="5468112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dirty="0"/>
                          </a:p>
                        </p:txBody>
                      </p:sp>
                      <p:sp>
                        <p:nvSpPr>
                          <p:cNvPr id="434" name="Oval 433">
                            <a:extLst>
                              <a:ext uri="{FF2B5EF4-FFF2-40B4-BE49-F238E27FC236}">
                                <a16:creationId xmlns:a16="http://schemas.microsoft.com/office/drawing/2014/main" id="{478C3B06-FF56-EAD4-A282-880154B36D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400" y="5550408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dirty="0"/>
                          </a:p>
                        </p:txBody>
                      </p:sp>
                    </p:grpSp>
                    <p:sp>
                      <p:nvSpPr>
                        <p:cNvPr id="431" name="Oval 430">
                          <a:extLst>
                            <a:ext uri="{FF2B5EF4-FFF2-40B4-BE49-F238E27FC236}">
                              <a16:creationId xmlns:a16="http://schemas.microsoft.com/office/drawing/2014/main" id="{7161C499-C246-12F0-9344-79BC65ADFD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04920" y="3936443"/>
                          <a:ext cx="160020" cy="164592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</p:grpSp>
                  <p:sp>
                    <p:nvSpPr>
                      <p:cNvPr id="427" name="Oval 426">
                        <a:extLst>
                          <a:ext uri="{FF2B5EF4-FFF2-40B4-BE49-F238E27FC236}">
                            <a16:creationId xmlns:a16="http://schemas.microsoft.com/office/drawing/2014/main" id="{D5E379F7-CA9C-5B57-76B7-9212E794D2B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286752" y="6326661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428" name="Oval 427">
                        <a:extLst>
                          <a:ext uri="{FF2B5EF4-FFF2-40B4-BE49-F238E27FC236}">
                            <a16:creationId xmlns:a16="http://schemas.microsoft.com/office/drawing/2014/main" id="{950646EB-1E08-D0C3-6E4D-393867F5564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286752" y="598192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cxnSp>
                  <p:nvCxnSpPr>
                    <p:cNvPr id="422" name="Straight Connector 421">
                      <a:extLst>
                        <a:ext uri="{FF2B5EF4-FFF2-40B4-BE49-F238E27FC236}">
                          <a16:creationId xmlns:a16="http://schemas.microsoft.com/office/drawing/2014/main" id="{78FFDCE8-3DF4-AADE-2E88-AD0705CAD5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89424" y="5679398"/>
                      <a:ext cx="348046" cy="188737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0ACC43E-3A61-79EB-9B37-158484A8C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89424" y="6484582"/>
                      <a:ext cx="348046" cy="192024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4" name="Straight Connector 423">
                      <a:extLst>
                        <a:ext uri="{FF2B5EF4-FFF2-40B4-BE49-F238E27FC236}">
                          <a16:creationId xmlns:a16="http://schemas.microsoft.com/office/drawing/2014/main" id="{E0D13482-8CB8-E29B-BF4A-1BC0621532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85714" y="5924940"/>
                      <a:ext cx="324506" cy="101454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5" name="Straight Connector 424">
                      <a:extLst>
                        <a:ext uri="{FF2B5EF4-FFF2-40B4-BE49-F238E27FC236}">
                          <a16:creationId xmlns:a16="http://schemas.microsoft.com/office/drawing/2014/main" id="{EF7B0681-F882-28DC-E36B-ECA419839D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85714" y="6309534"/>
                      <a:ext cx="324506" cy="99852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AB86494E-CE49-0A2F-7FD3-BDCAA841596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977252" y="5556186"/>
                    <a:ext cx="185819" cy="1009185"/>
                    <a:chOff x="6477370" y="5740525"/>
                    <a:chExt cx="185819" cy="1009185"/>
                  </a:xfrm>
                </p:grpSpPr>
                <p:cxnSp>
                  <p:nvCxnSpPr>
                    <p:cNvPr id="416" name="Straight Connector 415">
                      <a:extLst>
                        <a:ext uri="{FF2B5EF4-FFF2-40B4-BE49-F238E27FC236}">
                          <a16:creationId xmlns:a16="http://schemas.microsoft.com/office/drawing/2014/main" id="{D3C9D142-4DEE-8F3A-E4A7-1ABF6A0EA5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6511559" y="5740525"/>
                      <a:ext cx="143241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5087C7F8-BF8B-5790-7366-D23016A378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6511559" y="6749710"/>
                      <a:ext cx="1516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8" name="Straight Connector 417">
                      <a:extLst>
                        <a:ext uri="{FF2B5EF4-FFF2-40B4-BE49-F238E27FC236}">
                          <a16:creationId xmlns:a16="http://schemas.microsoft.com/office/drawing/2014/main" id="{7AA7AF06-4BFD-1CE3-6D00-45FBE800FB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6477370" y="6556973"/>
                      <a:ext cx="177430" cy="131266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9" name="Straight Connector 418">
                      <a:extLst>
                        <a:ext uri="{FF2B5EF4-FFF2-40B4-BE49-F238E27FC236}">
                          <a16:creationId xmlns:a16="http://schemas.microsoft.com/office/drawing/2014/main" id="{29F86AE7-1E8C-80A5-F2D5-EB2836386C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6477866" y="5798717"/>
                      <a:ext cx="176934" cy="133405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0" name="Group 409">
                  <a:extLst>
                    <a:ext uri="{FF2B5EF4-FFF2-40B4-BE49-F238E27FC236}">
                      <a16:creationId xmlns:a16="http://schemas.microsoft.com/office/drawing/2014/main" id="{FBDE79D0-8B4D-6F03-51D6-F4890103A8F8}"/>
                    </a:ext>
                  </a:extLst>
                </p:cNvPr>
                <p:cNvGrpSpPr/>
                <p:nvPr/>
              </p:nvGrpSpPr>
              <p:grpSpPr>
                <a:xfrm>
                  <a:off x="6624325" y="6075105"/>
                  <a:ext cx="189356" cy="27432"/>
                  <a:chOff x="3363150" y="5054203"/>
                  <a:chExt cx="189356" cy="27432"/>
                </a:xfrm>
              </p:grpSpPr>
              <p:sp>
                <p:nvSpPr>
                  <p:cNvPr id="411" name="Oval 410">
                    <a:extLst>
                      <a:ext uri="{FF2B5EF4-FFF2-40B4-BE49-F238E27FC236}">
                        <a16:creationId xmlns:a16="http://schemas.microsoft.com/office/drawing/2014/main" id="{51B9CFDC-FDD6-0B93-C4C8-8F89064D11A9}"/>
                      </a:ext>
                    </a:extLst>
                  </p:cNvPr>
                  <p:cNvSpPr/>
                  <p:nvPr/>
                </p:nvSpPr>
                <p:spPr>
                  <a:xfrm flipH="1">
                    <a:off x="3363150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12" name="Oval 411">
                    <a:extLst>
                      <a:ext uri="{FF2B5EF4-FFF2-40B4-BE49-F238E27FC236}">
                        <a16:creationId xmlns:a16="http://schemas.microsoft.com/office/drawing/2014/main" id="{32696004-2D3B-EB4E-7BC3-FCFD20CFAF10}"/>
                      </a:ext>
                    </a:extLst>
                  </p:cNvPr>
                  <p:cNvSpPr/>
                  <p:nvPr/>
                </p:nvSpPr>
                <p:spPr>
                  <a:xfrm flipH="1">
                    <a:off x="3444112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13" name="Oval 412">
                    <a:extLst>
                      <a:ext uri="{FF2B5EF4-FFF2-40B4-BE49-F238E27FC236}">
                        <a16:creationId xmlns:a16="http://schemas.microsoft.com/office/drawing/2014/main" id="{8992EFE6-E913-A00D-CB3B-77E975A70B1D}"/>
                      </a:ext>
                    </a:extLst>
                  </p:cNvPr>
                  <p:cNvSpPr/>
                  <p:nvPr/>
                </p:nvSpPr>
                <p:spPr>
                  <a:xfrm flipH="1">
                    <a:off x="3525074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66603DC7-0CDB-CECF-94BC-50E6239394BE}"/>
                  </a:ext>
                </a:extLst>
              </p:cNvPr>
              <p:cNvGrpSpPr/>
              <p:nvPr/>
            </p:nvGrpSpPr>
            <p:grpSpPr>
              <a:xfrm>
                <a:off x="8658016" y="2283264"/>
                <a:ext cx="727828" cy="800219"/>
                <a:chOff x="4149638" y="2295144"/>
                <a:chExt cx="727828" cy="800219"/>
              </a:xfrm>
            </p:grpSpPr>
            <p:cxnSp>
              <p:nvCxnSpPr>
                <p:cNvPr id="541" name="Straight Arrow Connector 540">
                  <a:extLst>
                    <a:ext uri="{FF2B5EF4-FFF2-40B4-BE49-F238E27FC236}">
                      <a16:creationId xmlns:a16="http://schemas.microsoft.com/office/drawing/2014/main" id="{A5FFA278-3A70-CE33-AE92-33CE65C472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1708" y="2728358"/>
                  <a:ext cx="16124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98042485-94BC-6649-7CD3-881F4A6604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9638" y="2295144"/>
                      <a:ext cx="439266" cy="800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b="0" dirty="0"/>
                    </a:p>
                    <a:p>
                      <a:endParaRPr lang="en-GB" sz="1000" dirty="0"/>
                    </a:p>
                    <a:p>
                      <a:endParaRPr lang="en-GB" sz="10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b="0" dirty="0"/>
                    </a:p>
                  </p:txBody>
                </p:sp>
              </mc:Choice>
              <mc:Fallback xmlns="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98042485-94BC-6649-7CD3-881F4A6604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8" y="2295144"/>
                      <a:ext cx="439266" cy="80021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833" r="-43056" b="-91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43" name="Group 542">
                  <a:extLst>
                    <a:ext uri="{FF2B5EF4-FFF2-40B4-BE49-F238E27FC236}">
                      <a16:creationId xmlns:a16="http://schemas.microsoft.com/office/drawing/2014/main" id="{ED5680AE-23A6-9144-9CD5-345183BB8AD7}"/>
                    </a:ext>
                  </a:extLst>
                </p:cNvPr>
                <p:cNvGrpSpPr/>
                <p:nvPr/>
              </p:nvGrpSpPr>
              <p:grpSpPr>
                <a:xfrm>
                  <a:off x="4717492" y="2362928"/>
                  <a:ext cx="159974" cy="714791"/>
                  <a:chOff x="9204920" y="3140976"/>
                  <a:chExt cx="160020" cy="714791"/>
                </a:xfrm>
              </p:grpSpPr>
              <p:sp>
                <p:nvSpPr>
                  <p:cNvPr id="544" name="Oval 543">
                    <a:extLst>
                      <a:ext uri="{FF2B5EF4-FFF2-40B4-BE49-F238E27FC236}">
                        <a16:creationId xmlns:a16="http://schemas.microsoft.com/office/drawing/2014/main" id="{420C9ACE-2EBE-B936-5DB4-A9D6A3F845AF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545" name="Group 544">
                    <a:extLst>
                      <a:ext uri="{FF2B5EF4-FFF2-40B4-BE49-F238E27FC236}">
                        <a16:creationId xmlns:a16="http://schemas.microsoft.com/office/drawing/2014/main" id="{AFA9113B-12D5-9018-2E9C-408A728F5A11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547" name="Oval 546">
                      <a:extLst>
                        <a:ext uri="{FF2B5EF4-FFF2-40B4-BE49-F238E27FC236}">
                          <a16:creationId xmlns:a16="http://schemas.microsoft.com/office/drawing/2014/main" id="{F4488FFF-C18B-F501-BF27-12C515075D1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48" name="Oval 547">
                      <a:extLst>
                        <a:ext uri="{FF2B5EF4-FFF2-40B4-BE49-F238E27FC236}">
                          <a16:creationId xmlns:a16="http://schemas.microsoft.com/office/drawing/2014/main" id="{FA8F19E4-D9C3-AB83-DF2A-D3F429DDFC8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49" name="Oval 548">
                      <a:extLst>
                        <a:ext uri="{FF2B5EF4-FFF2-40B4-BE49-F238E27FC236}">
                          <a16:creationId xmlns:a16="http://schemas.microsoft.com/office/drawing/2014/main" id="{E0146E48-475B-E901-08C4-101F64DDF6B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546" name="Oval 545">
                    <a:extLst>
                      <a:ext uri="{FF2B5EF4-FFF2-40B4-BE49-F238E27FC236}">
                        <a16:creationId xmlns:a16="http://schemas.microsoft.com/office/drawing/2014/main" id="{1FE19C54-0F59-0BB6-147A-7D4D2FAF0FCE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cxnSp>
          <p:nvCxnSpPr>
            <p:cNvPr id="581" name="Straight Arrow Connector 580">
              <a:extLst>
                <a:ext uri="{FF2B5EF4-FFF2-40B4-BE49-F238E27FC236}">
                  <a16:creationId xmlns:a16="http://schemas.microsoft.com/office/drawing/2014/main" id="{46BE0486-56D3-43A7-D165-07FFD5BC8A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9189" y="3053960"/>
              <a:ext cx="6087" cy="2168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D22F4F2-F9BB-1238-66FB-EA326B726953}"/>
                </a:ext>
              </a:extLst>
            </p:cNvPr>
            <p:cNvGrpSpPr/>
            <p:nvPr/>
          </p:nvGrpSpPr>
          <p:grpSpPr>
            <a:xfrm>
              <a:off x="1078993" y="3429001"/>
              <a:ext cx="8884204" cy="2881141"/>
              <a:chOff x="1026269" y="3429001"/>
              <a:chExt cx="8880683" cy="2881141"/>
            </a:xfrm>
          </p:grpSpPr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74AF73E2-538C-B6C2-0C16-6A1C0DCAC553}"/>
                  </a:ext>
                </a:extLst>
              </p:cNvPr>
              <p:cNvGrpSpPr/>
              <p:nvPr/>
            </p:nvGrpSpPr>
            <p:grpSpPr>
              <a:xfrm>
                <a:off x="1026269" y="3429001"/>
                <a:ext cx="8880683" cy="2881141"/>
                <a:chOff x="567793" y="3833849"/>
                <a:chExt cx="6719768" cy="2069847"/>
              </a:xfrm>
            </p:grpSpPr>
            <p:sp>
              <p:nvSpPr>
                <p:cNvPr id="564" name="Rectangle: Rounded Corners 563">
                  <a:extLst>
                    <a:ext uri="{FF2B5EF4-FFF2-40B4-BE49-F238E27FC236}">
                      <a16:creationId xmlns:a16="http://schemas.microsoft.com/office/drawing/2014/main" id="{D139E56A-D7F9-0CF2-3837-572F7F65F419}"/>
                    </a:ext>
                  </a:extLst>
                </p:cNvPr>
                <p:cNvSpPr/>
                <p:nvPr/>
              </p:nvSpPr>
              <p:spPr>
                <a:xfrm>
                  <a:off x="567793" y="3833849"/>
                  <a:ext cx="6719768" cy="2069847"/>
                </a:xfrm>
                <a:prstGeom prst="roundRect">
                  <a:avLst>
                    <a:gd name="adj" fmla="val 5763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solidFill>
                        <a:schemeClr val="tx1"/>
                      </a:solidFill>
                    </a:rPr>
                    <a:t>Functional effects models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5" name="TextBox 564">
                  <a:extLst>
                    <a:ext uri="{FF2B5EF4-FFF2-40B4-BE49-F238E27FC236}">
                      <a16:creationId xmlns:a16="http://schemas.microsoft.com/office/drawing/2014/main" id="{88282002-10E3-1F50-2D68-3167C8637263}"/>
                    </a:ext>
                  </a:extLst>
                </p:cNvPr>
                <p:cNvSpPr txBox="1"/>
                <p:nvPr/>
              </p:nvSpPr>
              <p:spPr>
                <a:xfrm>
                  <a:off x="3496838" y="4867474"/>
                  <a:ext cx="23140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endParaRPr lang="en-US" sz="1600" b="0" dirty="0"/>
                </a:p>
              </p:txBody>
            </p:sp>
          </p:grpSp>
          <p:sp>
            <p:nvSpPr>
              <p:cNvPr id="570" name="TextBox 569">
                <a:extLst>
                  <a:ext uri="{FF2B5EF4-FFF2-40B4-BE49-F238E27FC236}">
                    <a16:creationId xmlns:a16="http://schemas.microsoft.com/office/drawing/2014/main" id="{7D89576A-2175-25C6-300E-7C58B0C39C10}"/>
                  </a:ext>
                </a:extLst>
              </p:cNvPr>
              <p:cNvSpPr txBox="1"/>
              <p:nvPr/>
            </p:nvSpPr>
            <p:spPr>
              <a:xfrm>
                <a:off x="8338992" y="3915278"/>
                <a:ext cx="116521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i="1" dirty="0"/>
                  <a:t>yes</a:t>
                </a:r>
              </a:p>
            </p:txBody>
          </p:sp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CDA63B8E-1D90-2B26-19B6-188DC9565EA6}"/>
                  </a:ext>
                </a:extLst>
              </p:cNvPr>
              <p:cNvSpPr txBox="1"/>
              <p:nvPr/>
            </p:nvSpPr>
            <p:spPr>
              <a:xfrm>
                <a:off x="2197800" y="3930726"/>
                <a:ext cx="266282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i="1" dirty="0"/>
                  <a:t>no, with non-linearities</a:t>
                </a:r>
                <a:endParaRPr lang="en-US" sz="1600" b="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Rectangle: Rounded Corners 571">
                    <a:extLst>
                      <a:ext uri="{FF2B5EF4-FFF2-40B4-BE49-F238E27FC236}">
                        <a16:creationId xmlns:a16="http://schemas.microsoft.com/office/drawing/2014/main" id="{7726FF8D-ADE1-4DAA-D45A-CFC5813FD5CD}"/>
                      </a:ext>
                    </a:extLst>
                  </p:cNvPr>
                  <p:cNvSpPr/>
                  <p:nvPr/>
                </p:nvSpPr>
                <p:spPr>
                  <a:xfrm>
                    <a:off x="1993392" y="4169664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2" name="Rectangle: Rounded Corners 571">
                    <a:extLst>
                      <a:ext uri="{FF2B5EF4-FFF2-40B4-BE49-F238E27FC236}">
                        <a16:creationId xmlns:a16="http://schemas.microsoft.com/office/drawing/2014/main" id="{7726FF8D-ADE1-4DAA-D45A-CFC5813FD5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3392" y="4169664"/>
                    <a:ext cx="2560320" cy="956864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Rectangle: Rounded Corners 572">
                    <a:extLst>
                      <a:ext uri="{FF2B5EF4-FFF2-40B4-BE49-F238E27FC236}">
                        <a16:creationId xmlns:a16="http://schemas.microsoft.com/office/drawing/2014/main" id="{ED36DC38-1552-CEC5-A5EA-181B028B2815}"/>
                      </a:ext>
                    </a:extLst>
                  </p:cNvPr>
                  <p:cNvSpPr/>
                  <p:nvPr/>
                </p:nvSpPr>
                <p:spPr>
                  <a:xfrm>
                    <a:off x="7275339" y="4181182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3" name="Rectangle: Rounded Corners 572">
                    <a:extLst>
                      <a:ext uri="{FF2B5EF4-FFF2-40B4-BE49-F238E27FC236}">
                        <a16:creationId xmlns:a16="http://schemas.microsoft.com/office/drawing/2014/main" id="{ED36DC38-1552-CEC5-A5EA-181B028B28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5339" y="4181182"/>
                    <a:ext cx="2560320" cy="956864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812AFFA8-46EE-AA38-E3E3-A2BCD07E9E66}"/>
                  </a:ext>
                </a:extLst>
              </p:cNvPr>
              <p:cNvSpPr txBox="1"/>
              <p:nvPr/>
            </p:nvSpPr>
            <p:spPr>
              <a:xfrm rot="16200000">
                <a:off x="486849" y="4997172"/>
                <a:ext cx="19977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i="1" dirty="0"/>
                  <a:t>Functional intercept</a:t>
                </a:r>
              </a:p>
            </p:txBody>
          </p:sp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106A6467-1232-33FB-E6DD-37611964CAC9}"/>
                  </a:ext>
                </a:extLst>
              </p:cNvPr>
              <p:cNvSpPr txBox="1"/>
              <p:nvPr/>
            </p:nvSpPr>
            <p:spPr>
              <a:xfrm rot="16200000">
                <a:off x="1426692" y="5328890"/>
                <a:ext cx="82574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i="1" dirty="0"/>
                  <a:t>yes</a:t>
                </a:r>
                <a:endParaRPr lang="en-US" sz="1600" b="0" i="1" dirty="0"/>
              </a:p>
            </p:txBody>
          </p:sp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8A3F04ED-BC4B-8036-D14D-DC7082BA834E}"/>
                  </a:ext>
                </a:extLst>
              </p:cNvPr>
              <p:cNvSpPr txBox="1"/>
              <p:nvPr/>
            </p:nvSpPr>
            <p:spPr>
              <a:xfrm rot="16200000">
                <a:off x="1698413" y="4462705"/>
                <a:ext cx="29737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i="1" dirty="0"/>
                  <a:t>no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Rectangle: Rounded Corners 576">
                    <a:extLst>
                      <a:ext uri="{FF2B5EF4-FFF2-40B4-BE49-F238E27FC236}">
                        <a16:creationId xmlns:a16="http://schemas.microsoft.com/office/drawing/2014/main" id="{5B419C2F-D22C-75FB-DAE2-455CF354C463}"/>
                      </a:ext>
                    </a:extLst>
                  </p:cNvPr>
                  <p:cNvSpPr/>
                  <p:nvPr/>
                </p:nvSpPr>
                <p:spPr>
                  <a:xfrm>
                    <a:off x="1994151" y="5230368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7" name="Rectangle: Rounded Corners 576">
                    <a:extLst>
                      <a:ext uri="{FF2B5EF4-FFF2-40B4-BE49-F238E27FC236}">
                        <a16:creationId xmlns:a16="http://schemas.microsoft.com/office/drawing/2014/main" id="{5B419C2F-D22C-75FB-DAE2-455CF354C4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4151" y="5230368"/>
                    <a:ext cx="2560320" cy="956864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Rectangle: Rounded Corners 577">
                    <a:extLst>
                      <a:ext uri="{FF2B5EF4-FFF2-40B4-BE49-F238E27FC236}">
                        <a16:creationId xmlns:a16="http://schemas.microsoft.com/office/drawing/2014/main" id="{B87CA8C9-8DF7-5172-6CAE-D45789DE0EFF}"/>
                      </a:ext>
                    </a:extLst>
                  </p:cNvPr>
                  <p:cNvSpPr/>
                  <p:nvPr/>
                </p:nvSpPr>
                <p:spPr>
                  <a:xfrm>
                    <a:off x="7278624" y="5233144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8" name="Rectangle: Rounded Corners 577">
                    <a:extLst>
                      <a:ext uri="{FF2B5EF4-FFF2-40B4-BE49-F238E27FC236}">
                        <a16:creationId xmlns:a16="http://schemas.microsoft.com/office/drawing/2014/main" id="{B87CA8C9-8DF7-5172-6CAE-D45789DE0E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8624" y="5233144"/>
                    <a:ext cx="2560320" cy="956864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BD16C080-21E3-C748-1DA0-9225BCC7F41F}"/>
                      </a:ext>
                    </a:extLst>
                  </p:cNvPr>
                  <p:cNvSpPr/>
                  <p:nvPr/>
                </p:nvSpPr>
                <p:spPr>
                  <a:xfrm>
                    <a:off x="4634432" y="4178808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BD16C080-21E3-C748-1DA0-9225BCC7F4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4432" y="4178808"/>
                    <a:ext cx="2560320" cy="956864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20048017-2649-A0CE-6A72-81C773E68104}"/>
                      </a:ext>
                    </a:extLst>
                  </p:cNvPr>
                  <p:cNvSpPr/>
                  <p:nvPr/>
                </p:nvSpPr>
                <p:spPr>
                  <a:xfrm>
                    <a:off x="4636418" y="5233144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20048017-2649-A0CE-6A72-81C773E681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6418" y="5233144"/>
                    <a:ext cx="2560320" cy="956864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242B7D-7511-741A-48FE-E85DB18452B9}"/>
                  </a:ext>
                </a:extLst>
              </p:cNvPr>
              <p:cNvSpPr txBox="1"/>
              <p:nvPr/>
            </p:nvSpPr>
            <p:spPr>
              <a:xfrm>
                <a:off x="4801327" y="3936275"/>
                <a:ext cx="266282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i="1" dirty="0"/>
                  <a:t>no, without non-linearities</a:t>
                </a:r>
                <a:endParaRPr lang="en-US" sz="1600" b="0" i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DE7B93-87EF-C6B0-3397-0A9D0C0A20D8}"/>
                  </a:ext>
                </a:extLst>
              </p:cNvPr>
              <p:cNvSpPr txBox="1"/>
              <p:nvPr/>
            </p:nvSpPr>
            <p:spPr>
              <a:xfrm>
                <a:off x="5004157" y="3614443"/>
                <a:ext cx="18208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i="1" dirty="0"/>
                  <a:t>Functional slopes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4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417F-1459-88C4-B7F9-4664F182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7" name="Content Placeholder 186">
            <a:extLst>
              <a:ext uri="{FF2B5EF4-FFF2-40B4-BE49-F238E27FC236}">
                <a16:creationId xmlns:a16="http://schemas.microsoft.com/office/drawing/2014/main" id="{9A2568C8-2F7B-67F1-581D-50522C28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03214-DCDE-3618-5648-18AFC3E1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86" y="648983"/>
            <a:ext cx="8907028" cy="55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6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33356-B2B9-F144-E00E-EE4297A0E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roup 551">
            <a:extLst>
              <a:ext uri="{FF2B5EF4-FFF2-40B4-BE49-F238E27FC236}">
                <a16:creationId xmlns:a16="http://schemas.microsoft.com/office/drawing/2014/main" id="{FBC6B3A6-9018-C46C-453C-242904C1DB47}"/>
              </a:ext>
            </a:extLst>
          </p:cNvPr>
          <p:cNvGrpSpPr/>
          <p:nvPr/>
        </p:nvGrpSpPr>
        <p:grpSpPr>
          <a:xfrm>
            <a:off x="1080234" y="765227"/>
            <a:ext cx="4386377" cy="2247900"/>
            <a:chOff x="581470" y="1422394"/>
            <a:chExt cx="4386377" cy="22479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5F564A0-3CC4-8DC7-F5DC-A64D950581F4}"/>
                </a:ext>
              </a:extLst>
            </p:cNvPr>
            <p:cNvSpPr/>
            <p:nvPr/>
          </p:nvSpPr>
          <p:spPr>
            <a:xfrm>
              <a:off x="581470" y="1422394"/>
              <a:ext cx="4386377" cy="2247900"/>
            </a:xfrm>
            <a:prstGeom prst="roundRect">
              <a:avLst>
                <a:gd name="adj" fmla="val 576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Functional effects with GBDTs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2827B90-B072-5EE5-FBCC-44A9B0910EC2}"/>
                </a:ext>
              </a:extLst>
            </p:cNvPr>
            <p:cNvSpPr/>
            <p:nvPr/>
          </p:nvSpPr>
          <p:spPr>
            <a:xfrm>
              <a:off x="1413281" y="1903795"/>
              <a:ext cx="2684724" cy="163508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5FDAF2CA-D405-C200-60DE-49E5EDE453C7}"/>
                </a:ext>
              </a:extLst>
            </p:cNvPr>
            <p:cNvGrpSpPr/>
            <p:nvPr/>
          </p:nvGrpSpPr>
          <p:grpSpPr>
            <a:xfrm>
              <a:off x="695481" y="2298791"/>
              <a:ext cx="438383" cy="817660"/>
              <a:chOff x="3447313" y="2238472"/>
              <a:chExt cx="438508" cy="81766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B000F84-C82D-CDCA-782F-D7B8B1AD40C5}"/>
                  </a:ext>
                </a:extLst>
              </p:cNvPr>
              <p:cNvGrpSpPr/>
              <p:nvPr/>
            </p:nvGrpSpPr>
            <p:grpSpPr>
              <a:xfrm>
                <a:off x="3725801" y="2298519"/>
                <a:ext cx="160020" cy="714791"/>
                <a:chOff x="9204920" y="3140976"/>
                <a:chExt cx="160020" cy="714791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32B0A04-DA1E-942F-D71E-871974EAF59A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A80D4F6-4B7D-3D24-74D8-671FDAE93DF2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B91EC015-DF2D-DAA9-8F03-8A70ADFF8759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6C1C0139-AF13-F102-45A3-53EA3F173809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DC030846-CDB4-7101-3250-AD251DFE8D6E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867FB41-59FB-9BC4-7339-F04FBCC547CC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18AE750A-7E51-2024-BCBE-3ED641D73593}"/>
                      </a:ext>
                    </a:extLst>
                  </p:cNvPr>
                  <p:cNvSpPr txBox="1"/>
                  <p:nvPr/>
                </p:nvSpPr>
                <p:spPr>
                  <a:xfrm>
                    <a:off x="3447313" y="2238472"/>
                    <a:ext cx="306005" cy="8176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/>
                  </a:p>
                  <a:p>
                    <a:endParaRPr lang="en-GB" sz="1000" dirty="0"/>
                  </a:p>
                  <a:p>
                    <a:endParaRPr lang="en-GB" sz="10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 xmlns="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7C78FD57-C039-4AD7-D929-B8E24B44A1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313" y="2238472"/>
                    <a:ext cx="306005" cy="81766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" b="-820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C20A0B2-36E5-4556-D293-2A0E7A4B6229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97" y="2704374"/>
              <a:ext cx="1612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879195AA-BA6D-4ACD-FC37-328D6227EA40}"/>
                </a:ext>
              </a:extLst>
            </p:cNvPr>
            <p:cNvGrpSpPr/>
            <p:nvPr/>
          </p:nvGrpSpPr>
          <p:grpSpPr>
            <a:xfrm>
              <a:off x="4149638" y="2295144"/>
              <a:ext cx="727828" cy="800219"/>
              <a:chOff x="4149638" y="2295144"/>
              <a:chExt cx="727828" cy="800219"/>
            </a:xfrm>
          </p:grpSpPr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03093261-BF25-7A4D-FD37-172F197C4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1708" y="2728358"/>
                <a:ext cx="161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6C2E3BC2-8F2A-AD86-5F16-86339B02E4A3}"/>
                      </a:ext>
                    </a:extLst>
                  </p:cNvPr>
                  <p:cNvSpPr txBox="1"/>
                  <p:nvPr/>
                </p:nvSpPr>
                <p:spPr>
                  <a:xfrm>
                    <a:off x="4149638" y="2295144"/>
                    <a:ext cx="439266" cy="800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0" dirty="0"/>
                  </a:p>
                  <a:p>
                    <a:endParaRPr lang="en-GB" sz="1000" dirty="0"/>
                  </a:p>
                  <a:p>
                    <a:endParaRPr lang="en-GB" sz="10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 xmlns="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98529C8A-1F15-67CE-4341-CAE228C9E2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9638" y="2295144"/>
                    <a:ext cx="439266" cy="800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222" r="-41667" b="-916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7FDD48A0-2D3F-B9BE-A0EA-5D12AC4284BC}"/>
                  </a:ext>
                </a:extLst>
              </p:cNvPr>
              <p:cNvGrpSpPr/>
              <p:nvPr/>
            </p:nvGrpSpPr>
            <p:grpSpPr>
              <a:xfrm>
                <a:off x="4717492" y="2362928"/>
                <a:ext cx="159974" cy="714791"/>
                <a:chOff x="9204920" y="3140976"/>
                <a:chExt cx="160020" cy="714791"/>
              </a:xfrm>
            </p:grpSpPr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4429CB23-0381-1D80-ACC1-49D717744814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DE230E24-145B-FDC6-DBC5-6D35878168B3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3E7C8F64-0700-AC8B-1980-F01FDF200FD1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1F591759-8A2E-0808-7ACF-BA8B5C72F2B9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5" name="Oval 324">
                    <a:extLst>
                      <a:ext uri="{FF2B5EF4-FFF2-40B4-BE49-F238E27FC236}">
                        <a16:creationId xmlns:a16="http://schemas.microsoft.com/office/drawing/2014/main" id="{E16BFDB4-1FD3-092F-5FD0-5098284BE975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07921D98-4F0B-CD34-B771-C8E9F302E2EC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7E45AEC9-E7D6-6EBA-3B8C-CDDBF871D162}"/>
                </a:ext>
              </a:extLst>
            </p:cNvPr>
            <p:cNvGrpSpPr/>
            <p:nvPr/>
          </p:nvGrpSpPr>
          <p:grpSpPr>
            <a:xfrm>
              <a:off x="1566717" y="2197245"/>
              <a:ext cx="2449401" cy="1046074"/>
              <a:chOff x="8614519" y="2724675"/>
              <a:chExt cx="2450101" cy="1046074"/>
            </a:xfrm>
          </p:grpSpPr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9A275DCD-487E-68E9-2547-032C6BCA276A}"/>
                  </a:ext>
                </a:extLst>
              </p:cNvPr>
              <p:cNvGrpSpPr/>
              <p:nvPr/>
            </p:nvGrpSpPr>
            <p:grpSpPr>
              <a:xfrm>
                <a:off x="9637204" y="3287268"/>
                <a:ext cx="118872" cy="118872"/>
                <a:chOff x="5283073" y="4377721"/>
                <a:chExt cx="118872" cy="118872"/>
              </a:xfrm>
            </p:grpSpPr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A0AE0933-F099-78FB-A28B-874C2352F19A}"/>
                    </a:ext>
                  </a:extLst>
                </p:cNvPr>
                <p:cNvCxnSpPr/>
                <p:nvPr/>
              </p:nvCxnSpPr>
              <p:spPr>
                <a:xfrm>
                  <a:off x="5342509" y="4377721"/>
                  <a:ext cx="0" cy="118872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F1BBF87E-263C-161C-B255-B6310115A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3073" y="4439277"/>
                  <a:ext cx="118872" cy="0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5042B182-274B-6319-342C-8F147C43F86B}"/>
                  </a:ext>
                </a:extLst>
              </p:cNvPr>
              <p:cNvGrpSpPr/>
              <p:nvPr/>
            </p:nvGrpSpPr>
            <p:grpSpPr>
              <a:xfrm>
                <a:off x="8614519" y="2724675"/>
                <a:ext cx="944654" cy="1046074"/>
                <a:chOff x="7144753" y="4247035"/>
                <a:chExt cx="944654" cy="1046074"/>
              </a:xfrm>
            </p:grpSpPr>
            <p:grpSp>
              <p:nvGrpSpPr>
                <p:cNvPr id="497" name="Group 496">
                  <a:extLst>
                    <a:ext uri="{FF2B5EF4-FFF2-40B4-BE49-F238E27FC236}">
                      <a16:creationId xmlns:a16="http://schemas.microsoft.com/office/drawing/2014/main" id="{EB8EEA49-22F5-739E-AA15-3B59167E6A87}"/>
                    </a:ext>
                  </a:extLst>
                </p:cNvPr>
                <p:cNvGrpSpPr/>
                <p:nvPr/>
              </p:nvGrpSpPr>
              <p:grpSpPr>
                <a:xfrm flipH="1">
                  <a:off x="7672912" y="4542283"/>
                  <a:ext cx="385835" cy="356616"/>
                  <a:chOff x="3571597" y="4374975"/>
                  <a:chExt cx="384048" cy="356616"/>
                </a:xfrm>
              </p:grpSpPr>
              <p:grpSp>
                <p:nvGrpSpPr>
                  <p:cNvPr id="518" name="Group 517">
                    <a:extLst>
                      <a:ext uri="{FF2B5EF4-FFF2-40B4-BE49-F238E27FC236}">
                        <a16:creationId xmlns:a16="http://schemas.microsoft.com/office/drawing/2014/main" id="{69249C62-8C3D-9FAC-5276-0121D9C5C67A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520" name="Straight Connector 519">
                      <a:extLst>
                        <a:ext uri="{FF2B5EF4-FFF2-40B4-BE49-F238E27FC236}">
                          <a16:creationId xmlns:a16="http://schemas.microsoft.com/office/drawing/2014/main" id="{23FAED4A-CD4E-7729-51BE-5C2CD1873C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1" name="Straight Connector 520">
                      <a:extLst>
                        <a:ext uri="{FF2B5EF4-FFF2-40B4-BE49-F238E27FC236}">
                          <a16:creationId xmlns:a16="http://schemas.microsoft.com/office/drawing/2014/main" id="{7FBE9CBF-99B6-5CE3-685A-DB56DC29D7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9" name="Oval 518">
                    <a:extLst>
                      <a:ext uri="{FF2B5EF4-FFF2-40B4-BE49-F238E27FC236}">
                        <a16:creationId xmlns:a16="http://schemas.microsoft.com/office/drawing/2014/main" id="{2C11A7EE-C01C-F450-F508-20EEA43EE2BC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498" name="Group 497">
                  <a:extLst>
                    <a:ext uri="{FF2B5EF4-FFF2-40B4-BE49-F238E27FC236}">
                      <a16:creationId xmlns:a16="http://schemas.microsoft.com/office/drawing/2014/main" id="{37996FF5-A783-5DFC-1FBC-0CC371ADF66B}"/>
                    </a:ext>
                  </a:extLst>
                </p:cNvPr>
                <p:cNvGrpSpPr/>
                <p:nvPr/>
              </p:nvGrpSpPr>
              <p:grpSpPr>
                <a:xfrm flipH="1">
                  <a:off x="7483786" y="4866211"/>
                  <a:ext cx="385835" cy="356616"/>
                  <a:chOff x="3571597" y="4374975"/>
                  <a:chExt cx="384048" cy="356616"/>
                </a:xfrm>
              </p:grpSpPr>
              <p:grpSp>
                <p:nvGrpSpPr>
                  <p:cNvPr id="514" name="Group 513">
                    <a:extLst>
                      <a:ext uri="{FF2B5EF4-FFF2-40B4-BE49-F238E27FC236}">
                        <a16:creationId xmlns:a16="http://schemas.microsoft.com/office/drawing/2014/main" id="{61948AAB-0CBB-2845-B1BE-55A35D1F0ECD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516" name="Straight Connector 515">
                      <a:extLst>
                        <a:ext uri="{FF2B5EF4-FFF2-40B4-BE49-F238E27FC236}">
                          <a16:creationId xmlns:a16="http://schemas.microsoft.com/office/drawing/2014/main" id="{C4C449CC-EF0F-1607-B391-B13912DADF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7" name="Straight Connector 516">
                      <a:extLst>
                        <a:ext uri="{FF2B5EF4-FFF2-40B4-BE49-F238E27FC236}">
                          <a16:creationId xmlns:a16="http://schemas.microsoft.com/office/drawing/2014/main" id="{5E5DC539-6557-DF5D-B045-F6894D9E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5" name="Oval 514">
                    <a:extLst>
                      <a:ext uri="{FF2B5EF4-FFF2-40B4-BE49-F238E27FC236}">
                        <a16:creationId xmlns:a16="http://schemas.microsoft.com/office/drawing/2014/main" id="{E5B9713C-BB94-8FFC-41EE-AE29D53D60A8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3A458DF2-EEED-DF35-8145-C404085BD989}"/>
                    </a:ext>
                  </a:extLst>
                </p:cNvPr>
                <p:cNvSpPr/>
                <p:nvPr/>
              </p:nvSpPr>
              <p:spPr>
                <a:xfrm flipH="1">
                  <a:off x="7442070" y="5128517"/>
                  <a:ext cx="160765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1F9C9A92-AAEC-752E-67B7-55D7FB811B38}"/>
                    </a:ext>
                  </a:extLst>
                </p:cNvPr>
                <p:cNvSpPr/>
                <p:nvPr/>
              </p:nvSpPr>
              <p:spPr>
                <a:xfrm flipH="1">
                  <a:off x="7739387" y="5128517"/>
                  <a:ext cx="160765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501" name="Group 500">
                  <a:extLst>
                    <a:ext uri="{FF2B5EF4-FFF2-40B4-BE49-F238E27FC236}">
                      <a16:creationId xmlns:a16="http://schemas.microsoft.com/office/drawing/2014/main" id="{4AF127E5-B1BE-4DE2-59BC-16EEF34B6353}"/>
                    </a:ext>
                  </a:extLst>
                </p:cNvPr>
                <p:cNvGrpSpPr/>
                <p:nvPr/>
              </p:nvGrpSpPr>
              <p:grpSpPr>
                <a:xfrm flipH="1">
                  <a:off x="7358060" y="4247035"/>
                  <a:ext cx="507767" cy="325220"/>
                  <a:chOff x="3571597" y="4406371"/>
                  <a:chExt cx="505415" cy="325220"/>
                </a:xfrm>
              </p:grpSpPr>
              <p:grpSp>
                <p:nvGrpSpPr>
                  <p:cNvPr id="510" name="Group 509">
                    <a:extLst>
                      <a:ext uri="{FF2B5EF4-FFF2-40B4-BE49-F238E27FC236}">
                        <a16:creationId xmlns:a16="http://schemas.microsoft.com/office/drawing/2014/main" id="{0C5718F7-C837-66A2-40AF-14A9393DF58E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419630"/>
                    <a:ext cx="505415" cy="311961"/>
                    <a:chOff x="3236695" y="3978146"/>
                    <a:chExt cx="505415" cy="311961"/>
                  </a:xfrm>
                </p:grpSpPr>
                <p:cxnSp>
                  <p:nvCxnSpPr>
                    <p:cNvPr id="512" name="Straight Connector 511">
                      <a:extLst>
                        <a:ext uri="{FF2B5EF4-FFF2-40B4-BE49-F238E27FC236}">
                          <a16:creationId xmlns:a16="http://schemas.microsoft.com/office/drawing/2014/main" id="{EEFE7BAB-036D-12EA-A4D6-7A4A44F9EA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78146"/>
                      <a:ext cx="261774" cy="311961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3" name="Straight Connector 512">
                      <a:extLst>
                        <a:ext uri="{FF2B5EF4-FFF2-40B4-BE49-F238E27FC236}">
                          <a16:creationId xmlns:a16="http://schemas.microsoft.com/office/drawing/2014/main" id="{E76AAB7F-DAA7-25E6-6A08-AFBE82B93F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98469" y="3978146"/>
                      <a:ext cx="243641" cy="302133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1" name="Oval 510">
                    <a:extLst>
                      <a:ext uri="{FF2B5EF4-FFF2-40B4-BE49-F238E27FC236}">
                        <a16:creationId xmlns:a16="http://schemas.microsoft.com/office/drawing/2014/main" id="{9FA599E1-0026-7C4D-0B6F-FB5C9B6BB417}"/>
                      </a:ext>
                    </a:extLst>
                  </p:cNvPr>
                  <p:cNvSpPr/>
                  <p:nvPr/>
                </p:nvSpPr>
                <p:spPr>
                  <a:xfrm flipH="1">
                    <a:off x="3815083" y="4406371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3D4246F8-1347-7EAD-7942-A22388415365}"/>
                    </a:ext>
                  </a:extLst>
                </p:cNvPr>
                <p:cNvSpPr/>
                <p:nvPr/>
              </p:nvSpPr>
              <p:spPr>
                <a:xfrm flipH="1">
                  <a:off x="7928642" y="4791456"/>
                  <a:ext cx="160765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CEE334FE-FD32-133B-3A21-011233A3A875}"/>
                    </a:ext>
                  </a:extLst>
                </p:cNvPr>
                <p:cNvGrpSpPr/>
                <p:nvPr/>
              </p:nvGrpSpPr>
              <p:grpSpPr>
                <a:xfrm flipH="1">
                  <a:off x="7163377" y="4537027"/>
                  <a:ext cx="385835" cy="356616"/>
                  <a:chOff x="3571597" y="4374975"/>
                  <a:chExt cx="384048" cy="356616"/>
                </a:xfrm>
              </p:grpSpPr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345F1942-299B-BD60-B57B-D5E2548F84B1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508" name="Straight Connector 507">
                      <a:extLst>
                        <a:ext uri="{FF2B5EF4-FFF2-40B4-BE49-F238E27FC236}">
                          <a16:creationId xmlns:a16="http://schemas.microsoft.com/office/drawing/2014/main" id="{31A30567-EB76-5F4F-2341-E2F6600D78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9" name="Straight Connector 508">
                      <a:extLst>
                        <a:ext uri="{FF2B5EF4-FFF2-40B4-BE49-F238E27FC236}">
                          <a16:creationId xmlns:a16="http://schemas.microsoft.com/office/drawing/2014/main" id="{E116391D-2B12-1883-7598-A7D3DAB469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07" name="Oval 506">
                    <a:extLst>
                      <a:ext uri="{FF2B5EF4-FFF2-40B4-BE49-F238E27FC236}">
                        <a16:creationId xmlns:a16="http://schemas.microsoft.com/office/drawing/2014/main" id="{44BD6FEF-7059-8D30-9755-783C5415A577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A77E2F02-64A6-E694-2CB8-6F4A1865C0BA}"/>
                    </a:ext>
                  </a:extLst>
                </p:cNvPr>
                <p:cNvSpPr/>
                <p:nvPr/>
              </p:nvSpPr>
              <p:spPr>
                <a:xfrm flipH="1">
                  <a:off x="7144753" y="4794694"/>
                  <a:ext cx="160765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5" name="Oval 504">
                  <a:extLst>
                    <a:ext uri="{FF2B5EF4-FFF2-40B4-BE49-F238E27FC236}">
                      <a16:creationId xmlns:a16="http://schemas.microsoft.com/office/drawing/2014/main" id="{0BAB3636-6382-E31A-B72B-486DCED80E88}"/>
                    </a:ext>
                  </a:extLst>
                </p:cNvPr>
                <p:cNvSpPr/>
                <p:nvPr/>
              </p:nvSpPr>
              <p:spPr>
                <a:xfrm flipH="1">
                  <a:off x="7442070" y="4794694"/>
                  <a:ext cx="160765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01629C07-1A71-2437-8723-827F1CC41BAC}"/>
                  </a:ext>
                </a:extLst>
              </p:cNvPr>
              <p:cNvGrpSpPr/>
              <p:nvPr/>
            </p:nvGrpSpPr>
            <p:grpSpPr>
              <a:xfrm>
                <a:off x="9804464" y="2726504"/>
                <a:ext cx="855555" cy="1042416"/>
                <a:chOff x="6134973" y="4182951"/>
                <a:chExt cx="855555" cy="1042416"/>
              </a:xfrm>
            </p:grpSpPr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C176E02D-5387-897F-A300-32619576E8AF}"/>
                    </a:ext>
                  </a:extLst>
                </p:cNvPr>
                <p:cNvGrpSpPr/>
                <p:nvPr/>
              </p:nvGrpSpPr>
              <p:grpSpPr>
                <a:xfrm>
                  <a:off x="6349058" y="4509595"/>
                  <a:ext cx="384048" cy="356616"/>
                  <a:chOff x="3571597" y="4374975"/>
                  <a:chExt cx="384048" cy="356616"/>
                </a:xfrm>
              </p:grpSpPr>
              <p:grpSp>
                <p:nvGrpSpPr>
                  <p:cNvPr id="493" name="Group 492">
                    <a:extLst>
                      <a:ext uri="{FF2B5EF4-FFF2-40B4-BE49-F238E27FC236}">
                        <a16:creationId xmlns:a16="http://schemas.microsoft.com/office/drawing/2014/main" id="{1E219954-F35E-6798-65B0-F00511B5C6EF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495" name="Straight Connector 494">
                      <a:extLst>
                        <a:ext uri="{FF2B5EF4-FFF2-40B4-BE49-F238E27FC236}">
                          <a16:creationId xmlns:a16="http://schemas.microsoft.com/office/drawing/2014/main" id="{5E686EDF-303A-2E17-851F-4AFE8C8C78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6" name="Straight Connector 495">
                      <a:extLst>
                        <a:ext uri="{FF2B5EF4-FFF2-40B4-BE49-F238E27FC236}">
                          <a16:creationId xmlns:a16="http://schemas.microsoft.com/office/drawing/2014/main" id="{606F2ABE-E64D-AA86-FB2A-8065BA2877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4" name="Oval 493">
                    <a:extLst>
                      <a:ext uri="{FF2B5EF4-FFF2-40B4-BE49-F238E27FC236}">
                        <a16:creationId xmlns:a16="http://schemas.microsoft.com/office/drawing/2014/main" id="{47E668AD-A6F7-6E75-2B1B-C7D9F1A5FBAF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479" name="Oval 478">
                  <a:extLst>
                    <a:ext uri="{FF2B5EF4-FFF2-40B4-BE49-F238E27FC236}">
                      <a16:creationId xmlns:a16="http://schemas.microsoft.com/office/drawing/2014/main" id="{69A72836-00C6-0A27-8163-B9C615E2CC0A}"/>
                    </a:ext>
                  </a:extLst>
                </p:cNvPr>
                <p:cNvSpPr/>
                <p:nvPr/>
              </p:nvSpPr>
              <p:spPr>
                <a:xfrm>
                  <a:off x="6610996" y="4734131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480" name="Group 479">
                  <a:extLst>
                    <a:ext uri="{FF2B5EF4-FFF2-40B4-BE49-F238E27FC236}">
                      <a16:creationId xmlns:a16="http://schemas.microsoft.com/office/drawing/2014/main" id="{8F45C36F-17F2-A67C-08E1-8E3AE51D347B}"/>
                    </a:ext>
                  </a:extLst>
                </p:cNvPr>
                <p:cNvGrpSpPr/>
                <p:nvPr/>
              </p:nvGrpSpPr>
              <p:grpSpPr>
                <a:xfrm>
                  <a:off x="6165363" y="4825021"/>
                  <a:ext cx="384048" cy="356616"/>
                  <a:chOff x="3571597" y="4374975"/>
                  <a:chExt cx="384048" cy="356616"/>
                </a:xfrm>
              </p:grpSpPr>
              <p:grpSp>
                <p:nvGrpSpPr>
                  <p:cNvPr id="489" name="Group 488">
                    <a:extLst>
                      <a:ext uri="{FF2B5EF4-FFF2-40B4-BE49-F238E27FC236}">
                        <a16:creationId xmlns:a16="http://schemas.microsoft.com/office/drawing/2014/main" id="{31528624-410B-6755-117F-B2413A245EFD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491" name="Straight Connector 490">
                      <a:extLst>
                        <a:ext uri="{FF2B5EF4-FFF2-40B4-BE49-F238E27FC236}">
                          <a16:creationId xmlns:a16="http://schemas.microsoft.com/office/drawing/2014/main" id="{A3B5C2D9-F4C8-6743-A69B-F8C147D36F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2" name="Straight Connector 491">
                      <a:extLst>
                        <a:ext uri="{FF2B5EF4-FFF2-40B4-BE49-F238E27FC236}">
                          <a16:creationId xmlns:a16="http://schemas.microsoft.com/office/drawing/2014/main" id="{BFCB572C-15B3-5EE2-43A6-C2B1FB37BD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0" name="Oval 489">
                    <a:extLst>
                      <a:ext uri="{FF2B5EF4-FFF2-40B4-BE49-F238E27FC236}">
                        <a16:creationId xmlns:a16="http://schemas.microsoft.com/office/drawing/2014/main" id="{CB4F3E12-D28F-B01C-3D04-F462460E4190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9B16A0A-F85D-96FD-B60F-E953A363A4D5}"/>
                    </a:ext>
                  </a:extLst>
                </p:cNvPr>
                <p:cNvSpPr/>
                <p:nvPr/>
              </p:nvSpPr>
              <p:spPr>
                <a:xfrm>
                  <a:off x="6430913" y="50607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27FCBD79-1071-5557-C35D-DDD4D383FF5C}"/>
                    </a:ext>
                  </a:extLst>
                </p:cNvPr>
                <p:cNvSpPr/>
                <p:nvPr/>
              </p:nvSpPr>
              <p:spPr>
                <a:xfrm>
                  <a:off x="6134973" y="50607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483" name="Group 482">
                  <a:extLst>
                    <a:ext uri="{FF2B5EF4-FFF2-40B4-BE49-F238E27FC236}">
                      <a16:creationId xmlns:a16="http://schemas.microsoft.com/office/drawing/2014/main" id="{C7843FBB-1239-35F6-DA19-6F82EC408E31}"/>
                    </a:ext>
                  </a:extLst>
                </p:cNvPr>
                <p:cNvGrpSpPr/>
                <p:nvPr/>
              </p:nvGrpSpPr>
              <p:grpSpPr>
                <a:xfrm>
                  <a:off x="6541082" y="4182951"/>
                  <a:ext cx="384048" cy="356616"/>
                  <a:chOff x="3571597" y="4374975"/>
                  <a:chExt cx="384048" cy="356616"/>
                </a:xfrm>
              </p:grpSpPr>
              <p:grpSp>
                <p:nvGrpSpPr>
                  <p:cNvPr id="485" name="Group 484">
                    <a:extLst>
                      <a:ext uri="{FF2B5EF4-FFF2-40B4-BE49-F238E27FC236}">
                        <a16:creationId xmlns:a16="http://schemas.microsoft.com/office/drawing/2014/main" id="{9E62B5E0-D529-AF90-3DCB-EAC71E93CF36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487" name="Straight Connector 486">
                      <a:extLst>
                        <a:ext uri="{FF2B5EF4-FFF2-40B4-BE49-F238E27FC236}">
                          <a16:creationId xmlns:a16="http://schemas.microsoft.com/office/drawing/2014/main" id="{E7F2A56A-F377-6DD5-2A16-5FCA522EC4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8" name="Straight Connector 487">
                      <a:extLst>
                        <a:ext uri="{FF2B5EF4-FFF2-40B4-BE49-F238E27FC236}">
                          <a16:creationId xmlns:a16="http://schemas.microsoft.com/office/drawing/2014/main" id="{8FC7983D-FF06-A847-3A03-CC1871A3BD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6" name="Oval 485">
                    <a:extLst>
                      <a:ext uri="{FF2B5EF4-FFF2-40B4-BE49-F238E27FC236}">
                        <a16:creationId xmlns:a16="http://schemas.microsoft.com/office/drawing/2014/main" id="{6B058582-9BC3-80EC-82A6-351934E904F4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484" name="Oval 483">
                  <a:extLst>
                    <a:ext uri="{FF2B5EF4-FFF2-40B4-BE49-F238E27FC236}">
                      <a16:creationId xmlns:a16="http://schemas.microsoft.com/office/drawing/2014/main" id="{C8008B0C-128B-0F71-070C-F633D12F9B4F}"/>
                    </a:ext>
                  </a:extLst>
                </p:cNvPr>
                <p:cNvSpPr/>
                <p:nvPr/>
              </p:nvSpPr>
              <p:spPr>
                <a:xfrm>
                  <a:off x="6830508" y="4439862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CB9EA3B1-32C8-953E-0B1B-AAEF763100FF}"/>
                  </a:ext>
                </a:extLst>
              </p:cNvPr>
              <p:cNvGrpSpPr/>
              <p:nvPr/>
            </p:nvGrpSpPr>
            <p:grpSpPr>
              <a:xfrm>
                <a:off x="10670666" y="3287268"/>
                <a:ext cx="118872" cy="118872"/>
                <a:chOff x="5283073" y="4377721"/>
                <a:chExt cx="118872" cy="118872"/>
              </a:xfrm>
            </p:grpSpPr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A138E72D-C092-92E0-E5F4-BF153C308F97}"/>
                    </a:ext>
                  </a:extLst>
                </p:cNvPr>
                <p:cNvCxnSpPr/>
                <p:nvPr/>
              </p:nvCxnSpPr>
              <p:spPr>
                <a:xfrm>
                  <a:off x="5342509" y="4377721"/>
                  <a:ext cx="0" cy="118872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D4ECA88A-4370-D89E-B17D-418A52A3B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3073" y="4439277"/>
                  <a:ext cx="118872" cy="0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" name="Group 471">
                <a:extLst>
                  <a:ext uri="{FF2B5EF4-FFF2-40B4-BE49-F238E27FC236}">
                    <a16:creationId xmlns:a16="http://schemas.microsoft.com/office/drawing/2014/main" id="{DD8AF487-0D0D-B0FE-D029-FA3A8363ABA5}"/>
                  </a:ext>
                </a:extLst>
              </p:cNvPr>
              <p:cNvGrpSpPr/>
              <p:nvPr/>
            </p:nvGrpSpPr>
            <p:grpSpPr>
              <a:xfrm>
                <a:off x="10875264" y="3332988"/>
                <a:ext cx="189356" cy="27432"/>
                <a:chOff x="3363150" y="5054203"/>
                <a:chExt cx="189356" cy="27432"/>
              </a:xfrm>
            </p:grpSpPr>
            <p:sp>
              <p:nvSpPr>
                <p:cNvPr id="473" name="Oval 472">
                  <a:extLst>
                    <a:ext uri="{FF2B5EF4-FFF2-40B4-BE49-F238E27FC236}">
                      <a16:creationId xmlns:a16="http://schemas.microsoft.com/office/drawing/2014/main" id="{E4652796-D225-CAD9-0784-2B96992076B3}"/>
                    </a:ext>
                  </a:extLst>
                </p:cNvPr>
                <p:cNvSpPr/>
                <p:nvPr/>
              </p:nvSpPr>
              <p:spPr>
                <a:xfrm flipH="1">
                  <a:off x="3363150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F1EB20DF-9968-2849-EB05-99D7F16237D9}"/>
                    </a:ext>
                  </a:extLst>
                </p:cNvPr>
                <p:cNvSpPr/>
                <p:nvPr/>
              </p:nvSpPr>
              <p:spPr>
                <a:xfrm flipH="1">
                  <a:off x="3444112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A0C73A28-321D-C611-DABA-FB20605B5E5A}"/>
                    </a:ext>
                  </a:extLst>
                </p:cNvPr>
                <p:cNvSpPr/>
                <p:nvPr/>
              </p:nvSpPr>
              <p:spPr>
                <a:xfrm flipH="1">
                  <a:off x="3525074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BD9D1015-8F50-A1A9-830F-B6073AD949DC}"/>
              </a:ext>
            </a:extLst>
          </p:cNvPr>
          <p:cNvGrpSpPr/>
          <p:nvPr/>
        </p:nvGrpSpPr>
        <p:grpSpPr>
          <a:xfrm>
            <a:off x="5576820" y="769297"/>
            <a:ext cx="4386377" cy="2247900"/>
            <a:chOff x="5078056" y="1426464"/>
            <a:chExt cx="4386377" cy="2247900"/>
          </a:xfrm>
        </p:grpSpPr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53630A4-7F29-35B7-98DB-4FC3B923249A}"/>
                </a:ext>
              </a:extLst>
            </p:cNvPr>
            <p:cNvSpPr/>
            <p:nvPr/>
          </p:nvSpPr>
          <p:spPr>
            <a:xfrm>
              <a:off x="5078056" y="1426464"/>
              <a:ext cx="4386377" cy="2247900"/>
            </a:xfrm>
            <a:prstGeom prst="roundRect">
              <a:avLst>
                <a:gd name="adj" fmla="val 576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Functional effects with DNNs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F2DA3C2B-8DDF-30FD-8FDE-33A0ADD36B84}"/>
                </a:ext>
              </a:extLst>
            </p:cNvPr>
            <p:cNvSpPr/>
            <p:nvPr/>
          </p:nvSpPr>
          <p:spPr>
            <a:xfrm>
              <a:off x="5900098" y="1907865"/>
              <a:ext cx="2687459" cy="163508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DB411E83-097E-D616-A731-5F80054F4482}"/>
                </a:ext>
              </a:extLst>
            </p:cNvPr>
            <p:cNvGrpSpPr/>
            <p:nvPr/>
          </p:nvGrpSpPr>
          <p:grpSpPr>
            <a:xfrm>
              <a:off x="5182094" y="2304288"/>
              <a:ext cx="438508" cy="817660"/>
              <a:chOff x="3447313" y="2238472"/>
              <a:chExt cx="438508" cy="817660"/>
            </a:xfrm>
          </p:grpSpPr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46BB126E-1C6F-FC39-3E3B-40D39DE63E8C}"/>
                  </a:ext>
                </a:extLst>
              </p:cNvPr>
              <p:cNvGrpSpPr/>
              <p:nvPr/>
            </p:nvGrpSpPr>
            <p:grpSpPr>
              <a:xfrm>
                <a:off x="3725801" y="2298519"/>
                <a:ext cx="160020" cy="714791"/>
                <a:chOff x="9204920" y="3140976"/>
                <a:chExt cx="160020" cy="714791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D893A18A-8AC9-75DD-F1FF-541650E190F9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964FB9F3-98F2-B4BD-C58B-3E28DCBA566E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205D8B28-4F2D-F082-8926-AFCD2F526D85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DB065ADD-C414-2683-74F6-5B30AF249463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395F25F6-3D85-1773-B8E7-0F41504135F5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3BA90091-F21E-8C3F-48C9-8692857F37BD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4" name="TextBox 343">
                    <a:extLst>
                      <a:ext uri="{FF2B5EF4-FFF2-40B4-BE49-F238E27FC236}">
                        <a16:creationId xmlns:a16="http://schemas.microsoft.com/office/drawing/2014/main" id="{50576A9C-B263-30A0-690E-F69A929E83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47313" y="2238472"/>
                    <a:ext cx="305918" cy="8176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/>
                  </a:p>
                  <a:p>
                    <a:endParaRPr lang="en-GB" sz="1000" dirty="0"/>
                  </a:p>
                  <a:p>
                    <a:endParaRPr lang="en-GB" sz="10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 xmlns="">
              <p:sp>
                <p:nvSpPr>
                  <p:cNvPr id="344" name="TextBox 343">
                    <a:extLst>
                      <a:ext uri="{FF2B5EF4-FFF2-40B4-BE49-F238E27FC236}">
                        <a16:creationId xmlns:a16="http://schemas.microsoft.com/office/drawing/2014/main" id="{7B7287EE-6A1C-2DF4-6C35-0F83C91923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313" y="2238472"/>
                    <a:ext cx="305918" cy="8176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" b="-820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7B53735F-2625-4E5A-A62E-095CA1800DA4}"/>
                </a:ext>
              </a:extLst>
            </p:cNvPr>
            <p:cNvCxnSpPr>
              <a:cxnSpLocks/>
            </p:cNvCxnSpPr>
            <p:nvPr/>
          </p:nvCxnSpPr>
          <p:spPr>
            <a:xfrm>
              <a:off x="5668349" y="2715768"/>
              <a:ext cx="1612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118157D5-58CB-8A8E-20F1-F29C6372BD31}"/>
                </a:ext>
              </a:extLst>
            </p:cNvPr>
            <p:cNvGrpSpPr/>
            <p:nvPr/>
          </p:nvGrpSpPr>
          <p:grpSpPr>
            <a:xfrm>
              <a:off x="6227837" y="2159172"/>
              <a:ext cx="2058176" cy="1182164"/>
              <a:chOff x="5682924" y="5505829"/>
              <a:chExt cx="2058176" cy="1182164"/>
            </a:xfrm>
          </p:grpSpPr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AAFA461A-F425-D1C9-EE85-5CB2B742F071}"/>
                  </a:ext>
                </a:extLst>
              </p:cNvPr>
              <p:cNvGrpSpPr/>
              <p:nvPr/>
            </p:nvGrpSpPr>
            <p:grpSpPr>
              <a:xfrm>
                <a:off x="5682924" y="5505829"/>
                <a:ext cx="827865" cy="1176636"/>
                <a:chOff x="5682924" y="5505829"/>
                <a:chExt cx="827865" cy="1176636"/>
              </a:xfrm>
            </p:grpSpPr>
            <p:grpSp>
              <p:nvGrpSpPr>
                <p:cNvPr id="441" name="Group 440">
                  <a:extLst>
                    <a:ext uri="{FF2B5EF4-FFF2-40B4-BE49-F238E27FC236}">
                      <a16:creationId xmlns:a16="http://schemas.microsoft.com/office/drawing/2014/main" id="{5A131DD5-7952-C7B4-C08B-2CB185A3E5D3}"/>
                    </a:ext>
                  </a:extLst>
                </p:cNvPr>
                <p:cNvGrpSpPr/>
                <p:nvPr/>
              </p:nvGrpSpPr>
              <p:grpSpPr>
                <a:xfrm>
                  <a:off x="5682924" y="5505829"/>
                  <a:ext cx="665976" cy="1176636"/>
                  <a:chOff x="5731514" y="5594242"/>
                  <a:chExt cx="665976" cy="1176636"/>
                </a:xfrm>
              </p:grpSpPr>
              <p:grpSp>
                <p:nvGrpSpPr>
                  <p:cNvPr id="446" name="Group 445">
                    <a:extLst>
                      <a:ext uri="{FF2B5EF4-FFF2-40B4-BE49-F238E27FC236}">
                        <a16:creationId xmlns:a16="http://schemas.microsoft.com/office/drawing/2014/main" id="{EC3F6FBF-55ED-3F13-D585-14799D66C411}"/>
                      </a:ext>
                    </a:extLst>
                  </p:cNvPr>
                  <p:cNvGrpSpPr/>
                  <p:nvPr/>
                </p:nvGrpSpPr>
                <p:grpSpPr>
                  <a:xfrm>
                    <a:off x="5731514" y="5814008"/>
                    <a:ext cx="160020" cy="714791"/>
                    <a:chOff x="9204920" y="3140976"/>
                    <a:chExt cx="160020" cy="714791"/>
                  </a:xfrm>
                </p:grpSpPr>
                <p:sp>
                  <p:nvSpPr>
                    <p:cNvPr id="461" name="Oval 460">
                      <a:extLst>
                        <a:ext uri="{FF2B5EF4-FFF2-40B4-BE49-F238E27FC236}">
                          <a16:creationId xmlns:a16="http://schemas.microsoft.com/office/drawing/2014/main" id="{21220DCF-F48A-74D3-2F86-F4A6DCD3C9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140976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grpSp>
                  <p:nvGrpSpPr>
                    <p:cNvPr id="462" name="Group 461">
                      <a:extLst>
                        <a:ext uri="{FF2B5EF4-FFF2-40B4-BE49-F238E27FC236}">
                          <a16:creationId xmlns:a16="http://schemas.microsoft.com/office/drawing/2014/main" id="{28004A3F-B9F7-45A6-8222-B8E5DAA3F6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1214" y="3399469"/>
                      <a:ext cx="27661" cy="194231"/>
                      <a:chOff x="3200171" y="5383609"/>
                      <a:chExt cx="27661" cy="194231"/>
                    </a:xfrm>
                  </p:grpSpPr>
                  <p:sp>
                    <p:nvSpPr>
                      <p:cNvPr id="464" name="Oval 463">
                        <a:extLst>
                          <a:ext uri="{FF2B5EF4-FFF2-40B4-BE49-F238E27FC236}">
                            <a16:creationId xmlns:a16="http://schemas.microsoft.com/office/drawing/2014/main" id="{3C5FF11F-CB9E-5277-9AA9-10D9C0C7753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171" y="538360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465" name="Oval 464">
                        <a:extLst>
                          <a:ext uri="{FF2B5EF4-FFF2-40B4-BE49-F238E27FC236}">
                            <a16:creationId xmlns:a16="http://schemas.microsoft.com/office/drawing/2014/main" id="{8BBE3EF8-0860-3181-86B6-4E252F8F642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468112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466" name="Oval 465">
                        <a:extLst>
                          <a:ext uri="{FF2B5EF4-FFF2-40B4-BE49-F238E27FC236}">
                            <a16:creationId xmlns:a16="http://schemas.microsoft.com/office/drawing/2014/main" id="{0ADD5685-D333-E888-11E4-B8A68A5FDB1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550408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sp>
                  <p:nvSpPr>
                    <p:cNvPr id="463" name="Oval 462">
                      <a:extLst>
                        <a:ext uri="{FF2B5EF4-FFF2-40B4-BE49-F238E27FC236}">
                          <a16:creationId xmlns:a16="http://schemas.microsoft.com/office/drawing/2014/main" id="{88B22A6F-A6B7-8802-A1DC-2EBC80FC2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691175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grpSp>
                <p:nvGrpSpPr>
                  <p:cNvPr id="447" name="Group 446">
                    <a:extLst>
                      <a:ext uri="{FF2B5EF4-FFF2-40B4-BE49-F238E27FC236}">
                        <a16:creationId xmlns:a16="http://schemas.microsoft.com/office/drawing/2014/main" id="{ED65949F-C9B2-6A08-4587-E7E78B2AC5A0}"/>
                      </a:ext>
                    </a:extLst>
                  </p:cNvPr>
                  <p:cNvGrpSpPr/>
                  <p:nvPr/>
                </p:nvGrpSpPr>
                <p:grpSpPr>
                  <a:xfrm>
                    <a:off x="6237470" y="5594242"/>
                    <a:ext cx="160020" cy="1176636"/>
                    <a:chOff x="6220458" y="5597431"/>
                    <a:chExt cx="160020" cy="1176636"/>
                  </a:xfrm>
                </p:grpSpPr>
                <p:grpSp>
                  <p:nvGrpSpPr>
                    <p:cNvPr id="452" name="Group 451">
                      <a:extLst>
                        <a:ext uri="{FF2B5EF4-FFF2-40B4-BE49-F238E27FC236}">
                          <a16:creationId xmlns:a16="http://schemas.microsoft.com/office/drawing/2014/main" id="{7925DE0A-DD47-7127-60A3-3D1E7DEE4E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20458" y="5597431"/>
                      <a:ext cx="160020" cy="1176636"/>
                      <a:chOff x="9204920" y="2924399"/>
                      <a:chExt cx="160020" cy="1176636"/>
                    </a:xfrm>
                  </p:grpSpPr>
                  <p:sp>
                    <p:nvSpPr>
                      <p:cNvPr id="455" name="Oval 454">
                        <a:extLst>
                          <a:ext uri="{FF2B5EF4-FFF2-40B4-BE49-F238E27FC236}">
                            <a16:creationId xmlns:a16="http://schemas.microsoft.com/office/drawing/2014/main" id="{1BCF0576-DC3D-DF6E-91F6-38DA31F3C3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2924399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456" name="Group 455">
                        <a:extLst>
                          <a:ext uri="{FF2B5EF4-FFF2-40B4-BE49-F238E27FC236}">
                            <a16:creationId xmlns:a16="http://schemas.microsoft.com/office/drawing/2014/main" id="{6E55D32C-98CE-0BD7-7BDD-3EBEC3BA88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1214" y="3399469"/>
                        <a:ext cx="27661" cy="194231"/>
                        <a:chOff x="3200171" y="5383609"/>
                        <a:chExt cx="27661" cy="194231"/>
                      </a:xfrm>
                    </p:grpSpPr>
                    <p:sp>
                      <p:nvSpPr>
                        <p:cNvPr id="458" name="Oval 457">
                          <a:extLst>
                            <a:ext uri="{FF2B5EF4-FFF2-40B4-BE49-F238E27FC236}">
                              <a16:creationId xmlns:a16="http://schemas.microsoft.com/office/drawing/2014/main" id="{AFE0E6B7-8438-3075-E535-15845409F7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171" y="5383609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sp>
                      <p:nvSpPr>
                        <p:cNvPr id="459" name="Oval 458">
                          <a:extLst>
                            <a:ext uri="{FF2B5EF4-FFF2-40B4-BE49-F238E27FC236}">
                              <a16:creationId xmlns:a16="http://schemas.microsoft.com/office/drawing/2014/main" id="{7A8CE6DB-1807-7122-68A1-866BD1FABB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468112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sp>
                      <p:nvSpPr>
                        <p:cNvPr id="460" name="Oval 459">
                          <a:extLst>
                            <a:ext uri="{FF2B5EF4-FFF2-40B4-BE49-F238E27FC236}">
                              <a16:creationId xmlns:a16="http://schemas.microsoft.com/office/drawing/2014/main" id="{318D6A98-BABF-5795-317C-2FC2DE8B9B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550408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</p:grpSp>
                  <p:sp>
                    <p:nvSpPr>
                      <p:cNvPr id="457" name="Oval 456">
                        <a:extLst>
                          <a:ext uri="{FF2B5EF4-FFF2-40B4-BE49-F238E27FC236}">
                            <a16:creationId xmlns:a16="http://schemas.microsoft.com/office/drawing/2014/main" id="{684B19C0-C3C2-BD9D-4ADE-FF19D8BEE1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936443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sp>
                  <p:nvSpPr>
                    <p:cNvPr id="453" name="Oval 452">
                      <a:extLst>
                        <a:ext uri="{FF2B5EF4-FFF2-40B4-BE49-F238E27FC236}">
                          <a16:creationId xmlns:a16="http://schemas.microsoft.com/office/drawing/2014/main" id="{92A61755-D68A-C0F0-E1E4-DD26EE2FFDB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286752" y="6326661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454" name="Oval 453">
                      <a:extLst>
                        <a:ext uri="{FF2B5EF4-FFF2-40B4-BE49-F238E27FC236}">
                          <a16:creationId xmlns:a16="http://schemas.microsoft.com/office/drawing/2014/main" id="{822A93EB-1AB8-63E9-3E5C-56CF213E4B0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286752" y="598192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F845774B-BED9-CAD3-13C0-97AFB7E669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89424" y="5679398"/>
                    <a:ext cx="348046" cy="188737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7885F470-E1F7-2514-41CC-D0BB1536E7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9424" y="6484582"/>
                    <a:ext cx="348046" cy="192024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26ABAEDC-8852-E20B-50DA-6380326A0C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714" y="5924940"/>
                    <a:ext cx="324506" cy="101454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B07C87F7-53FE-D3AD-53A1-2BCE0634E6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85714" y="6309534"/>
                    <a:ext cx="324506" cy="99852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B8D0F1BE-37D1-651D-F7F3-BF03CF16B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9159" y="5588125"/>
                  <a:ext cx="14324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DF90DB86-8538-C3A1-45CC-6992F1D46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9159" y="6597310"/>
                  <a:ext cx="15163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F7DF8592-19E3-9431-8D6C-6CFA752BF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24970" y="6404573"/>
                  <a:ext cx="177430" cy="131266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18DAD7DC-7ACA-229A-D8E7-1B89B922F9BA}"/>
                    </a:ext>
                  </a:extLst>
                </p:cNvPr>
                <p:cNvCxnSpPr>
                  <a:cxnSpLocks/>
                  <a:stCxn id="455" idx="5"/>
                </p:cNvCxnSpPr>
                <p:nvPr/>
              </p:nvCxnSpPr>
              <p:spPr>
                <a:xfrm>
                  <a:off x="6325466" y="5646317"/>
                  <a:ext cx="176934" cy="13340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7A0393AF-F84F-9E27-A9C1-9FC97D433F77}"/>
                  </a:ext>
                </a:extLst>
              </p:cNvPr>
              <p:cNvGrpSpPr/>
              <p:nvPr/>
            </p:nvGrpSpPr>
            <p:grpSpPr>
              <a:xfrm>
                <a:off x="6919094" y="5511357"/>
                <a:ext cx="822006" cy="1176636"/>
                <a:chOff x="6977252" y="5480064"/>
                <a:chExt cx="822006" cy="1176636"/>
              </a:xfrm>
            </p:grpSpPr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FD152DCD-CCE3-EC67-5780-49CB858A2208}"/>
                    </a:ext>
                  </a:extLst>
                </p:cNvPr>
                <p:cNvGrpSpPr/>
                <p:nvPr/>
              </p:nvGrpSpPr>
              <p:grpSpPr>
                <a:xfrm rot="10800000">
                  <a:off x="7133282" y="5480064"/>
                  <a:ext cx="665976" cy="1176636"/>
                  <a:chOff x="5731514" y="5594242"/>
                  <a:chExt cx="665976" cy="1176636"/>
                </a:xfrm>
              </p:grpSpPr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47170CFA-B662-B737-A3BB-F43CF1582AA1}"/>
                      </a:ext>
                    </a:extLst>
                  </p:cNvPr>
                  <p:cNvGrpSpPr/>
                  <p:nvPr/>
                </p:nvGrpSpPr>
                <p:grpSpPr>
                  <a:xfrm>
                    <a:off x="5731514" y="5814008"/>
                    <a:ext cx="160020" cy="714791"/>
                    <a:chOff x="9204920" y="3140976"/>
                    <a:chExt cx="160020" cy="714791"/>
                  </a:xfrm>
                </p:grpSpPr>
                <p:sp>
                  <p:nvSpPr>
                    <p:cNvPr id="435" name="Oval 434">
                      <a:extLst>
                        <a:ext uri="{FF2B5EF4-FFF2-40B4-BE49-F238E27FC236}">
                          <a16:creationId xmlns:a16="http://schemas.microsoft.com/office/drawing/2014/main" id="{BAC5CB29-FD1A-3184-D6C8-B652774AD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140976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grpSp>
                  <p:nvGrpSpPr>
                    <p:cNvPr id="436" name="Group 435">
                      <a:extLst>
                        <a:ext uri="{FF2B5EF4-FFF2-40B4-BE49-F238E27FC236}">
                          <a16:creationId xmlns:a16="http://schemas.microsoft.com/office/drawing/2014/main" id="{96F2E82C-C861-3C3F-26E1-4C5DA98778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1214" y="3399469"/>
                      <a:ext cx="27661" cy="194231"/>
                      <a:chOff x="3200171" y="5383609"/>
                      <a:chExt cx="27661" cy="194231"/>
                    </a:xfrm>
                  </p:grpSpPr>
                  <p:sp>
                    <p:nvSpPr>
                      <p:cNvPr id="438" name="Oval 437">
                        <a:extLst>
                          <a:ext uri="{FF2B5EF4-FFF2-40B4-BE49-F238E27FC236}">
                            <a16:creationId xmlns:a16="http://schemas.microsoft.com/office/drawing/2014/main" id="{F86464EC-67F7-3EDE-93CF-A7788F06989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171" y="538360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439" name="Oval 438">
                        <a:extLst>
                          <a:ext uri="{FF2B5EF4-FFF2-40B4-BE49-F238E27FC236}">
                            <a16:creationId xmlns:a16="http://schemas.microsoft.com/office/drawing/2014/main" id="{75B7D826-8FC5-5854-8CCB-797EED7DD0F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468112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440" name="Oval 439">
                        <a:extLst>
                          <a:ext uri="{FF2B5EF4-FFF2-40B4-BE49-F238E27FC236}">
                            <a16:creationId xmlns:a16="http://schemas.microsoft.com/office/drawing/2014/main" id="{1C1529BD-0C8B-BCDE-54C4-F8474392AA7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550408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sp>
                  <p:nvSpPr>
                    <p:cNvPr id="437" name="Oval 436">
                      <a:extLst>
                        <a:ext uri="{FF2B5EF4-FFF2-40B4-BE49-F238E27FC236}">
                          <a16:creationId xmlns:a16="http://schemas.microsoft.com/office/drawing/2014/main" id="{A90D7B59-7F35-04DA-93A2-9AC8281D1D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691175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1E6D7583-4ED8-BABA-B8BE-9D4FD698FA83}"/>
                      </a:ext>
                    </a:extLst>
                  </p:cNvPr>
                  <p:cNvGrpSpPr/>
                  <p:nvPr/>
                </p:nvGrpSpPr>
                <p:grpSpPr>
                  <a:xfrm>
                    <a:off x="6237470" y="5594242"/>
                    <a:ext cx="160020" cy="1176636"/>
                    <a:chOff x="6220458" y="5597431"/>
                    <a:chExt cx="160020" cy="1176636"/>
                  </a:xfrm>
                </p:grpSpPr>
                <p:grpSp>
                  <p:nvGrpSpPr>
                    <p:cNvPr id="426" name="Group 425">
                      <a:extLst>
                        <a:ext uri="{FF2B5EF4-FFF2-40B4-BE49-F238E27FC236}">
                          <a16:creationId xmlns:a16="http://schemas.microsoft.com/office/drawing/2014/main" id="{437C28AA-8FEE-11FF-A24B-7074E97A85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20458" y="5597431"/>
                      <a:ext cx="160020" cy="1176636"/>
                      <a:chOff x="9204920" y="2924399"/>
                      <a:chExt cx="160020" cy="1176636"/>
                    </a:xfrm>
                  </p:grpSpPr>
                  <p:sp>
                    <p:nvSpPr>
                      <p:cNvPr id="429" name="Oval 428">
                        <a:extLst>
                          <a:ext uri="{FF2B5EF4-FFF2-40B4-BE49-F238E27FC236}">
                            <a16:creationId xmlns:a16="http://schemas.microsoft.com/office/drawing/2014/main" id="{28F084B5-90D6-8880-C0F8-671E41F57B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2924399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430" name="Group 429">
                        <a:extLst>
                          <a:ext uri="{FF2B5EF4-FFF2-40B4-BE49-F238E27FC236}">
                            <a16:creationId xmlns:a16="http://schemas.microsoft.com/office/drawing/2014/main" id="{942B54DB-47AA-F63D-0CB7-54A15B8723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1214" y="3399469"/>
                        <a:ext cx="27661" cy="194231"/>
                        <a:chOff x="3200171" y="5383609"/>
                        <a:chExt cx="27661" cy="194231"/>
                      </a:xfrm>
                    </p:grpSpPr>
                    <p:sp>
                      <p:nvSpPr>
                        <p:cNvPr id="432" name="Oval 431">
                          <a:extLst>
                            <a:ext uri="{FF2B5EF4-FFF2-40B4-BE49-F238E27FC236}">
                              <a16:creationId xmlns:a16="http://schemas.microsoft.com/office/drawing/2014/main" id="{E263ECF3-C2C1-18B7-B7C7-619BB99DCE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171" y="5383609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sp>
                      <p:nvSpPr>
                        <p:cNvPr id="433" name="Oval 432">
                          <a:extLst>
                            <a:ext uri="{FF2B5EF4-FFF2-40B4-BE49-F238E27FC236}">
                              <a16:creationId xmlns:a16="http://schemas.microsoft.com/office/drawing/2014/main" id="{5EF4D50C-F41D-018A-9457-6344A1650B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468112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sp>
                      <p:nvSpPr>
                        <p:cNvPr id="434" name="Oval 433">
                          <a:extLst>
                            <a:ext uri="{FF2B5EF4-FFF2-40B4-BE49-F238E27FC236}">
                              <a16:creationId xmlns:a16="http://schemas.microsoft.com/office/drawing/2014/main" id="{FF6027D7-9F14-6D1A-75FA-C84244CBBE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550408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</p:grpSp>
                  <p:sp>
                    <p:nvSpPr>
                      <p:cNvPr id="431" name="Oval 430">
                        <a:extLst>
                          <a:ext uri="{FF2B5EF4-FFF2-40B4-BE49-F238E27FC236}">
                            <a16:creationId xmlns:a16="http://schemas.microsoft.com/office/drawing/2014/main" id="{DA4E5E2E-6054-4DC7-459A-C9526D10AC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936443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sp>
                  <p:nvSpPr>
                    <p:cNvPr id="427" name="Oval 426">
                      <a:extLst>
                        <a:ext uri="{FF2B5EF4-FFF2-40B4-BE49-F238E27FC236}">
                          <a16:creationId xmlns:a16="http://schemas.microsoft.com/office/drawing/2014/main" id="{64B764DA-1FEF-4EA7-6C4D-23E64FD8BBA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286752" y="6326661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428" name="Oval 427">
                      <a:extLst>
                        <a:ext uri="{FF2B5EF4-FFF2-40B4-BE49-F238E27FC236}">
                          <a16:creationId xmlns:a16="http://schemas.microsoft.com/office/drawing/2014/main" id="{CC3FC957-2D4F-F01D-A300-3FDDB639796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286752" y="598192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739D4CA5-7451-1D35-10CB-DD25BA3EB0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89424" y="5679398"/>
                    <a:ext cx="348046" cy="188737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EA4CCDEE-ADFA-8840-0366-D22709B5DD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9424" y="6484582"/>
                    <a:ext cx="348046" cy="192024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E4D04A21-B0B2-2830-8301-008C68315E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714" y="5924940"/>
                    <a:ext cx="324506" cy="101454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D645D6F1-A905-FF72-2446-20633355D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85714" y="6309534"/>
                    <a:ext cx="324506" cy="99852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5" name="Group 414">
                  <a:extLst>
                    <a:ext uri="{FF2B5EF4-FFF2-40B4-BE49-F238E27FC236}">
                      <a16:creationId xmlns:a16="http://schemas.microsoft.com/office/drawing/2014/main" id="{3A9922E0-6F79-3CB0-8869-51AACB288BE9}"/>
                    </a:ext>
                  </a:extLst>
                </p:cNvPr>
                <p:cNvGrpSpPr/>
                <p:nvPr/>
              </p:nvGrpSpPr>
              <p:grpSpPr>
                <a:xfrm rot="10800000">
                  <a:off x="6977252" y="5556186"/>
                  <a:ext cx="185819" cy="1009185"/>
                  <a:chOff x="6477370" y="5740525"/>
                  <a:chExt cx="185819" cy="1009185"/>
                </a:xfrm>
              </p:grpSpPr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773288A9-6CAB-A151-B827-9AB893ECE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6511559" y="5740525"/>
                    <a:ext cx="143241" cy="0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53979EA2-C9DE-7F86-AEC3-49CF3A9F84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6511559" y="6749710"/>
                    <a:ext cx="151630" cy="0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47A0BF83-053C-0FA0-BA34-11BD366344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477370" y="6556973"/>
                    <a:ext cx="177430" cy="131266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19CBD1F1-715E-DA54-D91E-1079069192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6477866" y="5798717"/>
                    <a:ext cx="176934" cy="133405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C02D1CD0-116F-18E6-DD93-F2B2138A3239}"/>
                  </a:ext>
                </a:extLst>
              </p:cNvPr>
              <p:cNvGrpSpPr/>
              <p:nvPr/>
            </p:nvGrpSpPr>
            <p:grpSpPr>
              <a:xfrm>
                <a:off x="6624325" y="6075105"/>
                <a:ext cx="189356" cy="27432"/>
                <a:chOff x="3363150" y="5054203"/>
                <a:chExt cx="189356" cy="27432"/>
              </a:xfrm>
            </p:grpSpPr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3E3E2724-9E6A-16F8-592C-7D358EB4C92C}"/>
                    </a:ext>
                  </a:extLst>
                </p:cNvPr>
                <p:cNvSpPr/>
                <p:nvPr/>
              </p:nvSpPr>
              <p:spPr>
                <a:xfrm flipH="1">
                  <a:off x="3363150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5C9194B2-D0EB-0B1D-31FB-71DD86E8776F}"/>
                    </a:ext>
                  </a:extLst>
                </p:cNvPr>
                <p:cNvSpPr/>
                <p:nvPr/>
              </p:nvSpPr>
              <p:spPr>
                <a:xfrm flipH="1">
                  <a:off x="3444112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4A5171C9-EEF1-0B5E-103C-A51E8C7C7FCB}"/>
                    </a:ext>
                  </a:extLst>
                </p:cNvPr>
                <p:cNvSpPr/>
                <p:nvPr/>
              </p:nvSpPr>
              <p:spPr>
                <a:xfrm flipH="1">
                  <a:off x="3525074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EC185BA9-5F91-FF18-3EC1-74A7A1D343B4}"/>
                </a:ext>
              </a:extLst>
            </p:cNvPr>
            <p:cNvGrpSpPr/>
            <p:nvPr/>
          </p:nvGrpSpPr>
          <p:grpSpPr>
            <a:xfrm>
              <a:off x="8658016" y="2283264"/>
              <a:ext cx="727828" cy="800219"/>
              <a:chOff x="4149638" y="2295144"/>
              <a:chExt cx="727828" cy="800219"/>
            </a:xfrm>
          </p:grpSpPr>
          <p:cxnSp>
            <p:nvCxnSpPr>
              <p:cNvPr id="541" name="Straight Arrow Connector 540">
                <a:extLst>
                  <a:ext uri="{FF2B5EF4-FFF2-40B4-BE49-F238E27FC236}">
                    <a16:creationId xmlns:a16="http://schemas.microsoft.com/office/drawing/2014/main" id="{BF153477-813A-B003-E668-937AB339E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1708" y="2728358"/>
                <a:ext cx="161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2" name="TextBox 541">
                    <a:extLst>
                      <a:ext uri="{FF2B5EF4-FFF2-40B4-BE49-F238E27FC236}">
                        <a16:creationId xmlns:a16="http://schemas.microsoft.com/office/drawing/2014/main" id="{B0B08709-9CEE-DF0F-232C-54EBAE208431}"/>
                      </a:ext>
                    </a:extLst>
                  </p:cNvPr>
                  <p:cNvSpPr txBox="1"/>
                  <p:nvPr/>
                </p:nvSpPr>
                <p:spPr>
                  <a:xfrm>
                    <a:off x="4149638" y="2295144"/>
                    <a:ext cx="439266" cy="800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0" dirty="0"/>
                  </a:p>
                  <a:p>
                    <a:endParaRPr lang="en-GB" sz="1000" dirty="0"/>
                  </a:p>
                  <a:p>
                    <a:endParaRPr lang="en-GB" sz="10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 xmlns="">
              <p:sp>
                <p:nvSpPr>
                  <p:cNvPr id="542" name="TextBox 541">
                    <a:extLst>
                      <a:ext uri="{FF2B5EF4-FFF2-40B4-BE49-F238E27FC236}">
                        <a16:creationId xmlns:a16="http://schemas.microsoft.com/office/drawing/2014/main" id="{98042485-94BC-6649-7CD3-881F4A6604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9638" y="2295144"/>
                    <a:ext cx="439266" cy="800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833" r="-43056" b="-916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BE293AD8-5CB7-A1F8-0A7C-7DC79141D405}"/>
                  </a:ext>
                </a:extLst>
              </p:cNvPr>
              <p:cNvGrpSpPr/>
              <p:nvPr/>
            </p:nvGrpSpPr>
            <p:grpSpPr>
              <a:xfrm>
                <a:off x="4717492" y="2362928"/>
                <a:ext cx="159974" cy="714791"/>
                <a:chOff x="9204920" y="3140976"/>
                <a:chExt cx="160020" cy="714791"/>
              </a:xfrm>
            </p:grpSpPr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637D3B3D-E41D-129E-EB2C-8A0746767AAA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545" name="Group 544">
                  <a:extLst>
                    <a:ext uri="{FF2B5EF4-FFF2-40B4-BE49-F238E27FC236}">
                      <a16:creationId xmlns:a16="http://schemas.microsoft.com/office/drawing/2014/main" id="{F22B81DF-B334-F9FD-16AD-BE7B24B96BC4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547" name="Oval 546">
                    <a:extLst>
                      <a:ext uri="{FF2B5EF4-FFF2-40B4-BE49-F238E27FC236}">
                        <a16:creationId xmlns:a16="http://schemas.microsoft.com/office/drawing/2014/main" id="{B541A8F4-4C0B-CFD1-186E-32A9609602CB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48" name="Oval 547">
                    <a:extLst>
                      <a:ext uri="{FF2B5EF4-FFF2-40B4-BE49-F238E27FC236}">
                        <a16:creationId xmlns:a16="http://schemas.microsoft.com/office/drawing/2014/main" id="{F7089E67-6909-8896-113B-3EB09A925D36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49" name="Oval 548">
                    <a:extLst>
                      <a:ext uri="{FF2B5EF4-FFF2-40B4-BE49-F238E27FC236}">
                        <a16:creationId xmlns:a16="http://schemas.microsoft.com/office/drawing/2014/main" id="{A248CF32-0C1B-ECA7-DBE5-BD4CB629CB92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id="{60EFFFAE-5956-6F9A-669E-9899FB63A9E4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2CB329-E8E6-8330-762A-04AEFF966DDB}"/>
              </a:ext>
            </a:extLst>
          </p:cNvPr>
          <p:cNvGrpSpPr/>
          <p:nvPr/>
        </p:nvGrpSpPr>
        <p:grpSpPr>
          <a:xfrm>
            <a:off x="1078993" y="3429001"/>
            <a:ext cx="8884204" cy="2881141"/>
            <a:chOff x="1078993" y="3429001"/>
            <a:chExt cx="8884204" cy="288114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D4182E7-3BE5-DCB4-6E19-45D94767FA19}"/>
                </a:ext>
              </a:extLst>
            </p:cNvPr>
            <p:cNvGrpSpPr/>
            <p:nvPr/>
          </p:nvGrpSpPr>
          <p:grpSpPr>
            <a:xfrm>
              <a:off x="1078993" y="3429001"/>
              <a:ext cx="8884204" cy="2881141"/>
              <a:chOff x="1026269" y="3429001"/>
              <a:chExt cx="8880683" cy="2881141"/>
            </a:xfrm>
          </p:grpSpPr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2F7966C9-CB38-E87A-9D1C-AB9D894B29B9}"/>
                  </a:ext>
                </a:extLst>
              </p:cNvPr>
              <p:cNvGrpSpPr/>
              <p:nvPr/>
            </p:nvGrpSpPr>
            <p:grpSpPr>
              <a:xfrm>
                <a:off x="1026269" y="3429001"/>
                <a:ext cx="8880683" cy="2881141"/>
                <a:chOff x="567793" y="3833849"/>
                <a:chExt cx="6719768" cy="2069847"/>
              </a:xfrm>
            </p:grpSpPr>
            <p:sp>
              <p:nvSpPr>
                <p:cNvPr id="564" name="Rectangle: Rounded Corners 563">
                  <a:extLst>
                    <a:ext uri="{FF2B5EF4-FFF2-40B4-BE49-F238E27FC236}">
                      <a16:creationId xmlns:a16="http://schemas.microsoft.com/office/drawing/2014/main" id="{AE2EDF59-548C-6563-F9FB-4F4E96C6F82B}"/>
                    </a:ext>
                  </a:extLst>
                </p:cNvPr>
                <p:cNvSpPr/>
                <p:nvPr/>
              </p:nvSpPr>
              <p:spPr>
                <a:xfrm>
                  <a:off x="567793" y="3833849"/>
                  <a:ext cx="6719768" cy="2069847"/>
                </a:xfrm>
                <a:prstGeom prst="roundRect">
                  <a:avLst>
                    <a:gd name="adj" fmla="val 5763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solidFill>
                        <a:schemeClr val="tx1"/>
                      </a:solidFill>
                    </a:rPr>
                    <a:t>Functional effects models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5" name="TextBox 564">
                  <a:extLst>
                    <a:ext uri="{FF2B5EF4-FFF2-40B4-BE49-F238E27FC236}">
                      <a16:creationId xmlns:a16="http://schemas.microsoft.com/office/drawing/2014/main" id="{D4517E69-666A-392A-81D3-A2223A022CB4}"/>
                    </a:ext>
                  </a:extLst>
                </p:cNvPr>
                <p:cNvSpPr txBox="1"/>
                <p:nvPr/>
              </p:nvSpPr>
              <p:spPr>
                <a:xfrm>
                  <a:off x="3496838" y="4867474"/>
                  <a:ext cx="23140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endParaRPr lang="en-US" sz="1600" b="0" dirty="0"/>
                </a:p>
              </p:txBody>
            </p:sp>
          </p:grpSp>
          <p:sp>
            <p:nvSpPr>
              <p:cNvPr id="570" name="TextBox 569">
                <a:extLst>
                  <a:ext uri="{FF2B5EF4-FFF2-40B4-BE49-F238E27FC236}">
                    <a16:creationId xmlns:a16="http://schemas.microsoft.com/office/drawing/2014/main" id="{99E2C08F-E556-3D22-0204-6BC380A65E09}"/>
                  </a:ext>
                </a:extLst>
              </p:cNvPr>
              <p:cNvSpPr txBox="1"/>
              <p:nvPr/>
            </p:nvSpPr>
            <p:spPr>
              <a:xfrm>
                <a:off x="8374732" y="3923443"/>
                <a:ext cx="116521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i="1" dirty="0"/>
                  <a:t>yes</a:t>
                </a:r>
              </a:p>
            </p:txBody>
          </p:sp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42A738B9-4E61-558D-D3AE-E47D3A62E372}"/>
                  </a:ext>
                </a:extLst>
              </p:cNvPr>
              <p:cNvSpPr txBox="1"/>
              <p:nvPr/>
            </p:nvSpPr>
            <p:spPr>
              <a:xfrm>
                <a:off x="2152571" y="3930725"/>
                <a:ext cx="241297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i="1" dirty="0"/>
                  <a:t>no, without non-linearities</a:t>
                </a:r>
                <a:endParaRPr lang="en-US" sz="1600" b="0" i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2" name="Rectangle: Rounded Corners 571">
                    <a:extLst>
                      <a:ext uri="{FF2B5EF4-FFF2-40B4-BE49-F238E27FC236}">
                        <a16:creationId xmlns:a16="http://schemas.microsoft.com/office/drawing/2014/main" id="{81FDF8B3-86EF-3854-0116-CB33AA0CA6BD}"/>
                      </a:ext>
                    </a:extLst>
                  </p:cNvPr>
                  <p:cNvSpPr/>
                  <p:nvPr/>
                </p:nvSpPr>
                <p:spPr>
                  <a:xfrm>
                    <a:off x="1993392" y="4169664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2" name="Rectangle: Rounded Corners 571">
                    <a:extLst>
                      <a:ext uri="{FF2B5EF4-FFF2-40B4-BE49-F238E27FC236}">
                        <a16:creationId xmlns:a16="http://schemas.microsoft.com/office/drawing/2014/main" id="{81FDF8B3-86EF-3854-0116-CB33AA0CA6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3392" y="4169664"/>
                    <a:ext cx="2560320" cy="956864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3" name="Rectangle: Rounded Corners 572">
                    <a:extLst>
                      <a:ext uri="{FF2B5EF4-FFF2-40B4-BE49-F238E27FC236}">
                        <a16:creationId xmlns:a16="http://schemas.microsoft.com/office/drawing/2014/main" id="{6AFFD381-0641-1264-1231-5B291531F3D4}"/>
                      </a:ext>
                    </a:extLst>
                  </p:cNvPr>
                  <p:cNvSpPr/>
                  <p:nvPr/>
                </p:nvSpPr>
                <p:spPr>
                  <a:xfrm>
                    <a:off x="7275339" y="4181182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3" name="Rectangle: Rounded Corners 572">
                    <a:extLst>
                      <a:ext uri="{FF2B5EF4-FFF2-40B4-BE49-F238E27FC236}">
                        <a16:creationId xmlns:a16="http://schemas.microsoft.com/office/drawing/2014/main" id="{6AFFD381-0641-1264-1231-5B291531F3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5339" y="4181182"/>
                    <a:ext cx="2560320" cy="956864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C4EC6588-1DA4-601F-3413-19EAE8131A4F}"/>
                  </a:ext>
                </a:extLst>
              </p:cNvPr>
              <p:cNvSpPr txBox="1"/>
              <p:nvPr/>
            </p:nvSpPr>
            <p:spPr>
              <a:xfrm rot="16200000">
                <a:off x="486849" y="4997172"/>
                <a:ext cx="19977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i="1" dirty="0"/>
                  <a:t>Functional intercept</a:t>
                </a:r>
              </a:p>
            </p:txBody>
          </p:sp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53653C09-4902-B859-5F1C-0609D1F976D8}"/>
                  </a:ext>
                </a:extLst>
              </p:cNvPr>
              <p:cNvSpPr txBox="1"/>
              <p:nvPr/>
            </p:nvSpPr>
            <p:spPr>
              <a:xfrm rot="16200000">
                <a:off x="1426692" y="5328890"/>
                <a:ext cx="82574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i="1" dirty="0"/>
                  <a:t>yes</a:t>
                </a:r>
                <a:endParaRPr lang="en-US" sz="1600" b="0" i="1" dirty="0"/>
              </a:p>
            </p:txBody>
          </p:sp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197BF4B4-5A0C-FE08-6AD0-CFD58C742D30}"/>
                  </a:ext>
                </a:extLst>
              </p:cNvPr>
              <p:cNvSpPr txBox="1"/>
              <p:nvPr/>
            </p:nvSpPr>
            <p:spPr>
              <a:xfrm rot="16200000">
                <a:off x="1698413" y="4462705"/>
                <a:ext cx="29737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i="1" dirty="0"/>
                  <a:t>no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7" name="Rectangle: Rounded Corners 576">
                    <a:extLst>
                      <a:ext uri="{FF2B5EF4-FFF2-40B4-BE49-F238E27FC236}">
                        <a16:creationId xmlns:a16="http://schemas.microsoft.com/office/drawing/2014/main" id="{5F54B7E6-8839-AB28-12D8-FF0A822234F4}"/>
                      </a:ext>
                    </a:extLst>
                  </p:cNvPr>
                  <p:cNvSpPr/>
                  <p:nvPr/>
                </p:nvSpPr>
                <p:spPr>
                  <a:xfrm>
                    <a:off x="1994151" y="5230368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7" name="Rectangle: Rounded Corners 576">
                    <a:extLst>
                      <a:ext uri="{FF2B5EF4-FFF2-40B4-BE49-F238E27FC236}">
                        <a16:creationId xmlns:a16="http://schemas.microsoft.com/office/drawing/2014/main" id="{5F54B7E6-8839-AB28-12D8-FF0A822234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4151" y="5230368"/>
                    <a:ext cx="2560320" cy="956864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Rectangle: Rounded Corners 577">
                    <a:extLst>
                      <a:ext uri="{FF2B5EF4-FFF2-40B4-BE49-F238E27FC236}">
                        <a16:creationId xmlns:a16="http://schemas.microsoft.com/office/drawing/2014/main" id="{9DCB6742-A9EF-45C8-CA53-66954B68B16F}"/>
                      </a:ext>
                    </a:extLst>
                  </p:cNvPr>
                  <p:cNvSpPr/>
                  <p:nvPr/>
                </p:nvSpPr>
                <p:spPr>
                  <a:xfrm>
                    <a:off x="7278624" y="5233144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8" name="Rectangle: Rounded Corners 577">
                    <a:extLst>
                      <a:ext uri="{FF2B5EF4-FFF2-40B4-BE49-F238E27FC236}">
                        <a16:creationId xmlns:a16="http://schemas.microsoft.com/office/drawing/2014/main" id="{B87CA8C9-8DF7-5172-6CAE-D45789DE0E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8624" y="5233144"/>
                    <a:ext cx="2560320" cy="956864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BFD3180E-DD24-2723-780F-90814714DC5F}"/>
                      </a:ext>
                    </a:extLst>
                  </p:cNvPr>
                  <p:cNvSpPr/>
                  <p:nvPr/>
                </p:nvSpPr>
                <p:spPr>
                  <a:xfrm>
                    <a:off x="4634432" y="4178808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BFD3180E-DD24-2723-780F-90814714DC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4432" y="4178808"/>
                    <a:ext cx="2560320" cy="956864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97E672F7-27C7-8439-70C4-563890F8DFF5}"/>
                      </a:ext>
                    </a:extLst>
                  </p:cNvPr>
                  <p:cNvSpPr/>
                  <p:nvPr/>
                </p:nvSpPr>
                <p:spPr>
                  <a:xfrm>
                    <a:off x="4636418" y="5233144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97E672F7-27C7-8439-70C4-563890F8DF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6418" y="5233144"/>
                    <a:ext cx="2560320" cy="956864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E83189-EFDF-3138-46FE-39B89A633D8B}"/>
                  </a:ext>
                </a:extLst>
              </p:cNvPr>
              <p:cNvSpPr txBox="1"/>
              <p:nvPr/>
            </p:nvSpPr>
            <p:spPr>
              <a:xfrm>
                <a:off x="4940923" y="3930725"/>
                <a:ext cx="223016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i="1" dirty="0"/>
                  <a:t>no, with non-linearities</a:t>
                </a:r>
                <a:endParaRPr lang="en-US" sz="1600" b="0" i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018D04-8EC6-A4A0-3C02-9538FCAFC683}"/>
                  </a:ext>
                </a:extLst>
              </p:cNvPr>
              <p:cNvSpPr txBox="1"/>
              <p:nvPr/>
            </p:nvSpPr>
            <p:spPr>
              <a:xfrm>
                <a:off x="5004157" y="3614443"/>
                <a:ext cx="18208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i="1" dirty="0"/>
                  <a:t>Functional slopes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07C975-92D6-7DF8-1420-063BC7AF8CA8}"/>
                </a:ext>
              </a:extLst>
            </p:cNvPr>
            <p:cNvSpPr txBox="1"/>
            <p:nvPr/>
          </p:nvSpPr>
          <p:spPr>
            <a:xfrm>
              <a:off x="2116050" y="4190906"/>
              <a:ext cx="3760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i)</a:t>
              </a:r>
              <a:endParaRPr lang="en-US" sz="1600" b="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EE5F93-D5AD-3D94-BDA5-CC42FA92E8CA}"/>
                </a:ext>
              </a:extLst>
            </p:cNvPr>
            <p:cNvSpPr txBox="1"/>
            <p:nvPr/>
          </p:nvSpPr>
          <p:spPr>
            <a:xfrm>
              <a:off x="4740472" y="4190906"/>
              <a:ext cx="3760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ii)</a:t>
              </a:r>
              <a:endParaRPr lang="en-US" sz="1600" b="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371D70-0B6A-DA6F-8E0A-ADAE43EB61A1}"/>
                </a:ext>
              </a:extLst>
            </p:cNvPr>
            <p:cNvSpPr txBox="1"/>
            <p:nvPr/>
          </p:nvSpPr>
          <p:spPr>
            <a:xfrm>
              <a:off x="7400385" y="4190905"/>
              <a:ext cx="3760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iii)</a:t>
              </a:r>
              <a:endParaRPr lang="en-US" sz="1600" b="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1006EA-B702-6C8F-6558-6837DECD0BEF}"/>
                </a:ext>
              </a:extLst>
            </p:cNvPr>
            <p:cNvSpPr txBox="1"/>
            <p:nvPr/>
          </p:nvSpPr>
          <p:spPr>
            <a:xfrm>
              <a:off x="2118094" y="5242356"/>
              <a:ext cx="3760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iv)</a:t>
              </a:r>
              <a:endParaRPr lang="en-US" sz="1600" b="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4BA351-BB74-EA5F-C822-B3D95AB7615C}"/>
                </a:ext>
              </a:extLst>
            </p:cNvPr>
            <p:cNvSpPr txBox="1"/>
            <p:nvPr/>
          </p:nvSpPr>
          <p:spPr>
            <a:xfrm>
              <a:off x="4767095" y="5220023"/>
              <a:ext cx="3760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v)</a:t>
              </a:r>
              <a:endParaRPr lang="en-US" sz="1600" b="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CBF87D-5618-A4B0-0601-1AD4A9D30D6D}"/>
                </a:ext>
              </a:extLst>
            </p:cNvPr>
            <p:cNvSpPr txBox="1"/>
            <p:nvPr/>
          </p:nvSpPr>
          <p:spPr>
            <a:xfrm>
              <a:off x="7404543" y="5230368"/>
              <a:ext cx="3760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vi)</a:t>
              </a:r>
              <a:endParaRPr lang="en-US" sz="16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75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8D65C0-1EC0-F094-129A-546FEF5C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81" y="402619"/>
            <a:ext cx="4413887" cy="2261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80C0C-2649-4344-FDC2-C15C6D6AB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229" y="396522"/>
            <a:ext cx="4407790" cy="2267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FB7CB-B0F5-5308-925E-B181F2EC6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486" y="3257627"/>
            <a:ext cx="8900931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7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Salvade, Nicolas</dc:creator>
  <cp:lastModifiedBy>Salvade, Nicolas</cp:lastModifiedBy>
  <cp:revision>49</cp:revision>
  <dcterms:created xsi:type="dcterms:W3CDTF">2025-02-03T11:22:45Z</dcterms:created>
  <dcterms:modified xsi:type="dcterms:W3CDTF">2025-09-09T14:56:36Z</dcterms:modified>
</cp:coreProperties>
</file>