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4DB"/>
    <a:srgbClr val="FCD4E9"/>
    <a:srgbClr val="D4F2FC"/>
    <a:srgbClr val="EFC7EA"/>
    <a:srgbClr val="CFF3DB"/>
    <a:srgbClr val="DEF3CF"/>
    <a:srgbClr val="CAEEFB"/>
    <a:srgbClr val="FAF8C8"/>
    <a:srgbClr val="FB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15555-1585-41D2-8C79-E6B9DB94C63B}" v="381" dt="2025-05-23T10:35:4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8" autoAdjust="0"/>
  </p:normalViewPr>
  <p:slideViewPr>
    <p:cSldViewPr snapToGrid="0">
      <p:cViewPr varScale="1">
        <p:scale>
          <a:sx n="98" d="100"/>
          <a:sy n="98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de, Nicolas" userId="31bbe138-ccb1-4d83-8a18-e80c361a9f60" providerId="ADAL" clId="{A8B53FF7-161B-4DDD-8063-4C3E74B44956}"/>
    <pc:docChg chg="undo custSel addSld modSld">
      <pc:chgData name="Salvade, Nicolas" userId="31bbe138-ccb1-4d83-8a18-e80c361a9f60" providerId="ADAL" clId="{A8B53FF7-161B-4DDD-8063-4C3E74B44956}" dt="2025-02-03T16:30:52.761" v="1186" actId="207"/>
      <pc:docMkLst>
        <pc:docMk/>
      </pc:docMkLst>
      <pc:sldChg chg="addSp delSp modSp mod">
        <pc:chgData name="Salvade, Nicolas" userId="31bbe138-ccb1-4d83-8a18-e80c361a9f60" providerId="ADAL" clId="{A8B53FF7-161B-4DDD-8063-4C3E74B44956}" dt="2025-02-03T15:30:09.405" v="1150" actId="1076"/>
        <pc:sldMkLst>
          <pc:docMk/>
          <pc:sldMk cId="1279940788" sldId="256"/>
        </pc:sldMkLst>
      </pc:sldChg>
      <pc:sldChg chg="addSp delSp modSp mod">
        <pc:chgData name="Salvade, Nicolas" userId="31bbe138-ccb1-4d83-8a18-e80c361a9f60" providerId="ADAL" clId="{A8B53FF7-161B-4DDD-8063-4C3E74B44956}" dt="2025-02-03T16:30:52.761" v="1186" actId="207"/>
        <pc:sldMkLst>
          <pc:docMk/>
          <pc:sldMk cId="3478025016" sldId="257"/>
        </pc:sldMkLst>
      </pc:sldChg>
      <pc:sldChg chg="addSp delSp modSp new mod">
        <pc:chgData name="Salvade, Nicolas" userId="31bbe138-ccb1-4d83-8a18-e80c361a9f60" providerId="ADAL" clId="{A8B53FF7-161B-4DDD-8063-4C3E74B44956}" dt="2025-02-03T16:28:39.911" v="1180"/>
        <pc:sldMkLst>
          <pc:docMk/>
          <pc:sldMk cId="4252108209" sldId="258"/>
        </pc:sldMkLst>
      </pc:sldChg>
    </pc:docChg>
  </pc:docChgLst>
  <pc:docChgLst>
    <pc:chgData name="Salvade, Nicolas" userId="31bbe138-ccb1-4d83-8a18-e80c361a9f60" providerId="ADAL" clId="{8F415555-1585-41D2-8C79-E6B9DB94C63B}"/>
    <pc:docChg chg="undo custSel addSld delSld modSld">
      <pc:chgData name="Salvade, Nicolas" userId="31bbe138-ccb1-4d83-8a18-e80c361a9f60" providerId="ADAL" clId="{8F415555-1585-41D2-8C79-E6B9DB94C63B}" dt="2025-05-23T10:35:46.652" v="1003"/>
      <pc:docMkLst>
        <pc:docMk/>
      </pc:docMkLst>
      <pc:sldChg chg="addSp delSp modSp mod">
        <pc:chgData name="Salvade, Nicolas" userId="31bbe138-ccb1-4d83-8a18-e80c361a9f60" providerId="ADAL" clId="{8F415555-1585-41D2-8C79-E6B9DB94C63B}" dt="2025-05-23T09:47:51.560" v="476" actId="164"/>
        <pc:sldMkLst>
          <pc:docMk/>
          <pc:sldMk cId="1279940788" sldId="256"/>
        </pc:sldMkLst>
        <pc:spChg chg="add mod">
          <ac:chgData name="Salvade, Nicolas" userId="31bbe138-ccb1-4d83-8a18-e80c361a9f60" providerId="ADAL" clId="{8F415555-1585-41D2-8C79-E6B9DB94C63B}" dt="2025-05-23T08:40:13.402" v="89" actId="164"/>
          <ac:spMkLst>
            <pc:docMk/>
            <pc:sldMk cId="1279940788" sldId="256"/>
            <ac:spMk id="39" creationId="{4E9CB14B-AE1C-D448-6EF6-ED752A760BA3}"/>
          </ac:spMkLst>
        </pc:spChg>
        <pc:spChg chg="add mod">
          <ac:chgData name="Salvade, Nicolas" userId="31bbe138-ccb1-4d83-8a18-e80c361a9f60" providerId="ADAL" clId="{8F415555-1585-41D2-8C79-E6B9DB94C63B}" dt="2025-05-23T08:40:07.021" v="88" actId="164"/>
          <ac:spMkLst>
            <pc:docMk/>
            <pc:sldMk cId="1279940788" sldId="256"/>
            <ac:spMk id="40" creationId="{82FCAA1E-BF65-49D0-A43E-7A976AF77578}"/>
          </ac:spMkLst>
        </pc:spChg>
        <pc:spChg chg="mod">
          <ac:chgData name="Salvade, Nicolas" userId="31bbe138-ccb1-4d83-8a18-e80c361a9f60" providerId="ADAL" clId="{8F415555-1585-41D2-8C79-E6B9DB94C63B}" dt="2025-05-23T08:40:17.718" v="90"/>
          <ac:spMkLst>
            <pc:docMk/>
            <pc:sldMk cId="1279940788" sldId="256"/>
            <ac:spMk id="64" creationId="{97127478-FEEE-6FE4-DF36-21A692EDF7C7}"/>
          </ac:spMkLst>
        </pc:spChg>
        <pc:spChg chg="mod">
          <ac:chgData name="Salvade, Nicolas" userId="31bbe138-ccb1-4d83-8a18-e80c361a9f60" providerId="ADAL" clId="{8F415555-1585-41D2-8C79-E6B9DB94C63B}" dt="2025-05-23T08:41:24.786" v="98"/>
          <ac:spMkLst>
            <pc:docMk/>
            <pc:sldMk cId="1279940788" sldId="256"/>
            <ac:spMk id="140" creationId="{F0446489-DAE2-05A0-48F6-92318302AD35}"/>
          </ac:spMkLst>
        </pc:spChg>
        <pc:spChg chg="mod">
          <ac:chgData name="Salvade, Nicolas" userId="31bbe138-ccb1-4d83-8a18-e80c361a9f60" providerId="ADAL" clId="{8F415555-1585-41D2-8C79-E6B9DB94C63B}" dt="2025-05-23T08:41:33.271" v="102"/>
          <ac:spMkLst>
            <pc:docMk/>
            <pc:sldMk cId="1279940788" sldId="256"/>
            <ac:spMk id="152" creationId="{EDFA8731-E879-6F79-8611-71C0A4FCCF81}"/>
          </ac:spMkLst>
        </pc:spChg>
        <pc:spChg chg="mod">
          <ac:chgData name="Salvade, Nicolas" userId="31bbe138-ccb1-4d83-8a18-e80c361a9f60" providerId="ADAL" clId="{8F415555-1585-41D2-8C79-E6B9DB94C63B}" dt="2025-05-23T08:41:39.387" v="105"/>
          <ac:spMkLst>
            <pc:docMk/>
            <pc:sldMk cId="1279940788" sldId="256"/>
            <ac:spMk id="164" creationId="{EDFA8731-E879-6F79-8611-71C0A4FCCF81}"/>
          </ac:spMkLst>
        </pc:spChg>
        <pc:spChg chg="mod">
          <ac:chgData name="Salvade, Nicolas" userId="31bbe138-ccb1-4d83-8a18-e80c361a9f60" providerId="ADAL" clId="{8F415555-1585-41D2-8C79-E6B9DB94C63B}" dt="2025-05-23T08:41:40.782" v="106"/>
          <ac:spMkLst>
            <pc:docMk/>
            <pc:sldMk cId="1279940788" sldId="256"/>
            <ac:spMk id="182" creationId="{03FBF0A7-65B6-E9F3-DBE0-7821533BFAE6}"/>
          </ac:spMkLst>
        </pc:spChg>
        <pc:spChg chg="mod">
          <ac:chgData name="Salvade, Nicolas" userId="31bbe138-ccb1-4d83-8a18-e80c361a9f60" providerId="ADAL" clId="{8F415555-1585-41D2-8C79-E6B9DB94C63B}" dt="2025-05-23T08:41:58.653" v="108"/>
          <ac:spMkLst>
            <pc:docMk/>
            <pc:sldMk cId="1279940788" sldId="256"/>
            <ac:spMk id="190" creationId="{8625233C-1791-B965-D073-09FDCF296A51}"/>
          </ac:spMkLst>
        </pc:spChg>
        <pc:spChg chg="mod">
          <ac:chgData name="Salvade, Nicolas" userId="31bbe138-ccb1-4d83-8a18-e80c361a9f60" providerId="ADAL" clId="{8F415555-1585-41D2-8C79-E6B9DB94C63B}" dt="2025-05-23T08:42:34.423" v="113"/>
          <ac:spMkLst>
            <pc:docMk/>
            <pc:sldMk cId="1279940788" sldId="256"/>
            <ac:spMk id="201" creationId="{FEF23105-71BD-205C-A879-60ECDAD63253}"/>
          </ac:spMkLst>
        </pc:spChg>
        <pc:spChg chg="mod">
          <ac:chgData name="Salvade, Nicolas" userId="31bbe138-ccb1-4d83-8a18-e80c361a9f60" providerId="ADAL" clId="{8F415555-1585-41D2-8C79-E6B9DB94C63B}" dt="2025-05-23T08:42:44.087" v="115"/>
          <ac:spMkLst>
            <pc:docMk/>
            <pc:sldMk cId="1279940788" sldId="256"/>
            <ac:spMk id="208" creationId="{80151492-1569-76D6-A3C3-CB69139AA36B}"/>
          </ac:spMkLst>
        </pc:spChg>
        <pc:spChg chg="add mod">
          <ac:chgData name="Salvade, Nicolas" userId="31bbe138-ccb1-4d83-8a18-e80c361a9f60" providerId="ADAL" clId="{8F415555-1585-41D2-8C79-E6B9DB94C63B}" dt="2025-05-23T08:44:13.949" v="134" actId="164"/>
          <ac:spMkLst>
            <pc:docMk/>
            <pc:sldMk cId="1279940788" sldId="256"/>
            <ac:spMk id="211" creationId="{9A0C9AB4-BBEB-948E-1726-0ADBFE8C1C82}"/>
          </ac:spMkLst>
        </pc:spChg>
        <pc:spChg chg="add mod">
          <ac:chgData name="Salvade, Nicolas" userId="31bbe138-ccb1-4d83-8a18-e80c361a9f60" providerId="ADAL" clId="{8F415555-1585-41D2-8C79-E6B9DB94C63B}" dt="2025-05-23T08:44:13.949" v="134" actId="164"/>
          <ac:spMkLst>
            <pc:docMk/>
            <pc:sldMk cId="1279940788" sldId="256"/>
            <ac:spMk id="212" creationId="{38EA2587-2C68-C1BA-E94F-60BDEAE952CA}"/>
          </ac:spMkLst>
        </pc:spChg>
        <pc:spChg chg="add mod">
          <ac:chgData name="Salvade, Nicolas" userId="31bbe138-ccb1-4d83-8a18-e80c361a9f60" providerId="ADAL" clId="{8F415555-1585-41D2-8C79-E6B9DB94C63B}" dt="2025-05-23T08:44:13.949" v="134" actId="164"/>
          <ac:spMkLst>
            <pc:docMk/>
            <pc:sldMk cId="1279940788" sldId="256"/>
            <ac:spMk id="213" creationId="{70D92281-B7BB-0A37-382D-3459815E57A9}"/>
          </ac:spMkLst>
        </pc:spChg>
        <pc:spChg chg="add mod">
          <ac:chgData name="Salvade, Nicolas" userId="31bbe138-ccb1-4d83-8a18-e80c361a9f60" providerId="ADAL" clId="{8F415555-1585-41D2-8C79-E6B9DB94C63B}" dt="2025-05-23T08:44:13.949" v="134" actId="164"/>
          <ac:spMkLst>
            <pc:docMk/>
            <pc:sldMk cId="1279940788" sldId="256"/>
            <ac:spMk id="214" creationId="{5891D554-EA08-91B3-4117-8D120107A36D}"/>
          </ac:spMkLst>
        </pc:spChg>
        <pc:spChg chg="add mod">
          <ac:chgData name="Salvade, Nicolas" userId="31bbe138-ccb1-4d83-8a18-e80c361a9f60" providerId="ADAL" clId="{8F415555-1585-41D2-8C79-E6B9DB94C63B}" dt="2025-05-23T08:44:13.949" v="134" actId="164"/>
          <ac:spMkLst>
            <pc:docMk/>
            <pc:sldMk cId="1279940788" sldId="256"/>
            <ac:spMk id="215" creationId="{6465E40C-DC51-5BD7-F937-77082E6EC212}"/>
          </ac:spMkLst>
        </pc:spChg>
        <pc:spChg chg="add mod">
          <ac:chgData name="Salvade, Nicolas" userId="31bbe138-ccb1-4d83-8a18-e80c361a9f60" providerId="ADAL" clId="{8F415555-1585-41D2-8C79-E6B9DB94C63B}" dt="2025-05-23T08:44:13.949" v="134" actId="164"/>
          <ac:spMkLst>
            <pc:docMk/>
            <pc:sldMk cId="1279940788" sldId="256"/>
            <ac:spMk id="216" creationId="{2B3E9981-A42D-C9CD-8F31-BAD6074EDA6B}"/>
          </ac:spMkLst>
        </pc:spChg>
        <pc:spChg chg="mod">
          <ac:chgData name="Salvade, Nicolas" userId="31bbe138-ccb1-4d83-8a18-e80c361a9f60" providerId="ADAL" clId="{8F415555-1585-41D2-8C79-E6B9DB94C63B}" dt="2025-05-23T08:44:18.173" v="135"/>
          <ac:spMkLst>
            <pc:docMk/>
            <pc:sldMk cId="1279940788" sldId="256"/>
            <ac:spMk id="220" creationId="{3383E0B4-A260-8530-3BA8-480BC755A867}"/>
          </ac:spMkLst>
        </pc:spChg>
        <pc:spChg chg="mod">
          <ac:chgData name="Salvade, Nicolas" userId="31bbe138-ccb1-4d83-8a18-e80c361a9f60" providerId="ADAL" clId="{8F415555-1585-41D2-8C79-E6B9DB94C63B}" dt="2025-05-23T08:44:30.348" v="138"/>
          <ac:spMkLst>
            <pc:docMk/>
            <pc:sldMk cId="1279940788" sldId="256"/>
            <ac:spMk id="225" creationId="{82A27B10-DAE9-FD2C-527A-BB689985D07D}"/>
          </ac:spMkLst>
        </pc:spChg>
        <pc:spChg chg="add mod">
          <ac:chgData name="Salvade, Nicolas" userId="31bbe138-ccb1-4d83-8a18-e80c361a9f60" providerId="ADAL" clId="{8F415555-1585-41D2-8C79-E6B9DB94C63B}" dt="2025-05-23T08:45:08.761" v="147" actId="164"/>
          <ac:spMkLst>
            <pc:docMk/>
            <pc:sldMk cId="1279940788" sldId="256"/>
            <ac:spMk id="228" creationId="{F667B002-EC12-AD9C-696B-E2CD7AE78D3C}"/>
          </ac:spMkLst>
        </pc:spChg>
        <pc:spChg chg="add mod">
          <ac:chgData name="Salvade, Nicolas" userId="31bbe138-ccb1-4d83-8a18-e80c361a9f60" providerId="ADAL" clId="{8F415555-1585-41D2-8C79-E6B9DB94C63B}" dt="2025-05-23T08:45:08.761" v="147" actId="164"/>
          <ac:spMkLst>
            <pc:docMk/>
            <pc:sldMk cId="1279940788" sldId="256"/>
            <ac:spMk id="229" creationId="{FD705EB9-90F8-D8E4-E767-D847BB706890}"/>
          </ac:spMkLst>
        </pc:spChg>
        <pc:spChg chg="add mod">
          <ac:chgData name="Salvade, Nicolas" userId="31bbe138-ccb1-4d83-8a18-e80c361a9f60" providerId="ADAL" clId="{8F415555-1585-41D2-8C79-E6B9DB94C63B}" dt="2025-05-23T08:45:08.761" v="147" actId="164"/>
          <ac:spMkLst>
            <pc:docMk/>
            <pc:sldMk cId="1279940788" sldId="256"/>
            <ac:spMk id="230" creationId="{2A864EAC-D830-9E8C-4F48-61C07F2A16C8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43" creationId="{B62AEFCC-AF00-760A-195B-CD00FA116D90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54" creationId="{81DA6F9F-E9D2-A949-0EB4-B938FAA6A8DF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57" creationId="{5A6D9ABB-0B04-8680-446B-4D7B3339A847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60" creationId="{9851E6A5-FEFB-FAFA-E4D0-C58E002CF3EC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64" creationId="{DBE638EA-3647-2F22-F977-926264A0494C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68" creationId="{ABB0E8FE-B18B-0F6D-821F-EDE1B1188933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72" creationId="{8FBE1B80-B300-EA57-2951-14977CCB438B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76" creationId="{4DDE0B39-7E67-E92E-83AE-321417B91E8F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81" creationId="{B94D8210-E35E-C625-4148-D6306A3E8F96}"/>
          </ac:spMkLst>
        </pc:spChg>
        <pc:spChg chg="mod">
          <ac:chgData name="Salvade, Nicolas" userId="31bbe138-ccb1-4d83-8a18-e80c361a9f60" providerId="ADAL" clId="{8F415555-1585-41D2-8C79-E6B9DB94C63B}" dt="2025-05-23T08:50:34.466" v="175" actId="165"/>
          <ac:spMkLst>
            <pc:docMk/>
            <pc:sldMk cId="1279940788" sldId="256"/>
            <ac:spMk id="289" creationId="{BC5ACCF5-7350-9F0F-FD9F-093A17F0922F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06" creationId="{36A1C417-CF85-E057-B0A9-C725D0A596B9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10" creationId="{527246AA-FDCB-46DF-DD9D-2FB4BABA6242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15" creationId="{47866A37-2AB6-3BB5-EA53-9D1E98FAB3E1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17" creationId="{EF62FEB1-D470-8E41-C923-C14A8C7E9489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19" creationId="{00196E95-50FD-C3B2-E308-6065AD2AD9D5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20" creationId="{110DBB75-D9AB-6D0B-AFBB-5DBD48BED113}"/>
          </ac:spMkLst>
        </pc:spChg>
        <pc:spChg chg="del">
          <ac:chgData name="Salvade, Nicolas" userId="31bbe138-ccb1-4d83-8a18-e80c361a9f60" providerId="ADAL" clId="{8F415555-1585-41D2-8C79-E6B9DB94C63B}" dt="2025-05-23T09:01:22.857" v="281" actId="478"/>
          <ac:spMkLst>
            <pc:docMk/>
            <pc:sldMk cId="1279940788" sldId="256"/>
            <ac:spMk id="323" creationId="{65E065B7-8BAC-3CD1-DC74-FDED2A31E2FE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30" creationId="{08140330-6468-3B87-A663-9EDCABDF5C7F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31" creationId="{130DCAB4-C6DD-E68F-D3E5-A602013B05FD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32" creationId="{2EE130AB-BFBF-ECC6-2807-3F9A2D0B6586}"/>
          </ac:spMkLst>
        </pc:spChg>
        <pc:spChg chg="mod">
          <ac:chgData name="Salvade, Nicolas" userId="31bbe138-ccb1-4d83-8a18-e80c361a9f60" providerId="ADAL" clId="{8F415555-1585-41D2-8C79-E6B9DB94C63B}" dt="2025-05-23T09:01:01.835" v="279" actId="165"/>
          <ac:spMkLst>
            <pc:docMk/>
            <pc:sldMk cId="1279940788" sldId="256"/>
            <ac:spMk id="333" creationId="{97DF8A5C-D9FB-A6DF-2379-D9672C3B1481}"/>
          </ac:spMkLst>
        </pc:spChg>
        <pc:spChg chg="mod">
          <ac:chgData name="Salvade, Nicolas" userId="31bbe138-ccb1-4d83-8a18-e80c361a9f60" providerId="ADAL" clId="{8F415555-1585-41D2-8C79-E6B9DB94C63B}" dt="2025-05-23T09:02:17.404" v="299" actId="1076"/>
          <ac:spMkLst>
            <pc:docMk/>
            <pc:sldMk cId="1279940788" sldId="256"/>
            <ac:spMk id="335" creationId="{587DE40E-9A9C-CB3F-BA47-41E11A7EF28D}"/>
          </ac:spMkLst>
        </pc:spChg>
        <pc:spChg chg="mod">
          <ac:chgData name="Salvade, Nicolas" userId="31bbe138-ccb1-4d83-8a18-e80c361a9f60" providerId="ADAL" clId="{8F415555-1585-41D2-8C79-E6B9DB94C63B}" dt="2025-05-23T09:02:20.040" v="300" actId="1076"/>
          <ac:spMkLst>
            <pc:docMk/>
            <pc:sldMk cId="1279940788" sldId="256"/>
            <ac:spMk id="337" creationId="{FB285EF8-78DF-C50B-1372-8C5EAA383015}"/>
          </ac:spMkLst>
        </pc:spChg>
        <pc:spChg chg="mod">
          <ac:chgData name="Salvade, Nicolas" userId="31bbe138-ccb1-4d83-8a18-e80c361a9f60" providerId="ADAL" clId="{8F415555-1585-41D2-8C79-E6B9DB94C63B}" dt="2025-05-23T09:02:07.501" v="297"/>
          <ac:spMkLst>
            <pc:docMk/>
            <pc:sldMk cId="1279940788" sldId="256"/>
            <ac:spMk id="338" creationId="{450B45B7-22FA-C575-AC0D-69A8067C6389}"/>
          </ac:spMkLst>
        </pc:spChg>
        <pc:spChg chg="mod">
          <ac:chgData name="Salvade, Nicolas" userId="31bbe138-ccb1-4d83-8a18-e80c361a9f60" providerId="ADAL" clId="{8F415555-1585-41D2-8C79-E6B9DB94C63B}" dt="2025-05-23T09:02:07.501" v="297"/>
          <ac:spMkLst>
            <pc:docMk/>
            <pc:sldMk cId="1279940788" sldId="256"/>
            <ac:spMk id="339" creationId="{0E181700-5A73-C077-28F5-2384D8FD7A8B}"/>
          </ac:spMkLst>
        </pc:spChg>
        <pc:spChg chg="mod">
          <ac:chgData name="Salvade, Nicolas" userId="31bbe138-ccb1-4d83-8a18-e80c361a9f60" providerId="ADAL" clId="{8F415555-1585-41D2-8C79-E6B9DB94C63B}" dt="2025-05-23T09:02:07.501" v="297"/>
          <ac:spMkLst>
            <pc:docMk/>
            <pc:sldMk cId="1279940788" sldId="256"/>
            <ac:spMk id="340" creationId="{738A3638-6D67-1AB6-422A-3B47A0F5F7A3}"/>
          </ac:spMkLst>
        </pc:spChg>
        <pc:spChg chg="add mod">
          <ac:chgData name="Salvade, Nicolas" userId="31bbe138-ccb1-4d83-8a18-e80c361a9f60" providerId="ADAL" clId="{8F415555-1585-41D2-8C79-E6B9DB94C63B}" dt="2025-05-23T09:02:48.873" v="305" actId="164"/>
          <ac:spMkLst>
            <pc:docMk/>
            <pc:sldMk cId="1279940788" sldId="256"/>
            <ac:spMk id="341" creationId="{86782BF2-FA31-B74C-9D00-C14F5B80C007}"/>
          </ac:spMkLst>
        </pc:spChg>
        <pc:spChg chg="add mod">
          <ac:chgData name="Salvade, Nicolas" userId="31bbe138-ccb1-4d83-8a18-e80c361a9f60" providerId="ADAL" clId="{8F415555-1585-41D2-8C79-E6B9DB94C63B}" dt="2025-05-23T09:02:48.873" v="305" actId="164"/>
          <ac:spMkLst>
            <pc:docMk/>
            <pc:sldMk cId="1279940788" sldId="256"/>
            <ac:spMk id="342" creationId="{EFE8DDD5-737D-CC2A-9E12-8E5C619E85AE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64" creationId="{EA202861-92AC-548B-CC2D-CDDCEB5C0788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65" creationId="{043672E6-3F89-E4DC-EFAD-47A320B4D143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68" creationId="{81CE45CD-50B7-2BB4-186B-9BC7B102A037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69" creationId="{8D160329-DBD7-0191-D599-2CBCC54D5ED4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70" creationId="{A4862484-A5A1-9873-1BA4-08B9A276A396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72" creationId="{D05050BE-CA52-0760-3152-91FAFF5D2641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74" creationId="{B030C9A3-4FDA-12A8-8644-5C4CAD8CEDC4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75" creationId="{885E5307-6AA9-0F4C-C5A1-AC40675005C1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76" creationId="{E35E62F2-5F1D-7A93-E9C4-E7C3CD208A68}"/>
          </ac:spMkLst>
        </pc:spChg>
        <pc:spChg chg="mod">
          <ac:chgData name="Salvade, Nicolas" userId="31bbe138-ccb1-4d83-8a18-e80c361a9f60" providerId="ADAL" clId="{8F415555-1585-41D2-8C79-E6B9DB94C63B}" dt="2025-05-23T09:09:51.759" v="324"/>
          <ac:spMkLst>
            <pc:docMk/>
            <pc:sldMk cId="1279940788" sldId="256"/>
            <ac:spMk id="377" creationId="{DF0FE0BD-B116-7742-7905-01A7B16D18DB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86" creationId="{0884BE9A-7FF1-CBAB-4A79-BF6F51148502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87" creationId="{6CB2B640-E1F4-640F-26CF-24296E04878C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88" creationId="{960842BD-3347-AE40-51B7-8B235DE32230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90" creationId="{31A1441C-F516-BD70-552A-7CA98FC45B10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91" creationId="{FFE6886B-4824-308A-6883-E03BE21938A5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92" creationId="{A957DA8D-B0C4-D4CF-25C3-24E0204B4578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93" creationId="{71CF5199-639F-390D-3D7F-1A8B8F5FDDBB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94" creationId="{915DB733-AC32-24E4-E37B-CC8A4A69689A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97" creationId="{0EB41086-5B60-1EA9-AF48-519308969D3B}"/>
          </ac:spMkLst>
        </pc:spChg>
        <pc:spChg chg="mod">
          <ac:chgData name="Salvade, Nicolas" userId="31bbe138-ccb1-4d83-8a18-e80c361a9f60" providerId="ADAL" clId="{8F415555-1585-41D2-8C79-E6B9DB94C63B}" dt="2025-05-23T09:09:57.557" v="326"/>
          <ac:spMkLst>
            <pc:docMk/>
            <pc:sldMk cId="1279940788" sldId="256"/>
            <ac:spMk id="399" creationId="{EE26C7CC-586B-4C9D-D622-CD52665DE011}"/>
          </ac:spMkLst>
        </pc:spChg>
        <pc:spChg chg="mod">
          <ac:chgData name="Salvade, Nicolas" userId="31bbe138-ccb1-4d83-8a18-e80c361a9f60" providerId="ADAL" clId="{8F415555-1585-41D2-8C79-E6B9DB94C63B}" dt="2025-05-23T09:13:35.830" v="357"/>
          <ac:spMkLst>
            <pc:docMk/>
            <pc:sldMk cId="1279940788" sldId="256"/>
            <ac:spMk id="424" creationId="{8CF6E0C6-E501-17E8-1401-E546AD47734E}"/>
          </ac:spMkLst>
        </pc:spChg>
        <pc:spChg chg="mod">
          <ac:chgData name="Salvade, Nicolas" userId="31bbe138-ccb1-4d83-8a18-e80c361a9f60" providerId="ADAL" clId="{8F415555-1585-41D2-8C79-E6B9DB94C63B}" dt="2025-05-23T09:13:35.830" v="357"/>
          <ac:spMkLst>
            <pc:docMk/>
            <pc:sldMk cId="1279940788" sldId="256"/>
            <ac:spMk id="425" creationId="{5B89905B-D2AB-BE37-7178-6B7772FCF534}"/>
          </ac:spMkLst>
        </pc:spChg>
        <pc:spChg chg="mod">
          <ac:chgData name="Salvade, Nicolas" userId="31bbe138-ccb1-4d83-8a18-e80c361a9f60" providerId="ADAL" clId="{8F415555-1585-41D2-8C79-E6B9DB94C63B}" dt="2025-05-23T09:13:35.830" v="357"/>
          <ac:spMkLst>
            <pc:docMk/>
            <pc:sldMk cId="1279940788" sldId="256"/>
            <ac:spMk id="426" creationId="{5429F93E-4900-0DC7-B531-94C43F80E726}"/>
          </ac:spMkLst>
        </pc:spChg>
        <pc:spChg chg="del mod">
          <ac:chgData name="Salvade, Nicolas" userId="31bbe138-ccb1-4d83-8a18-e80c361a9f60" providerId="ADAL" clId="{8F415555-1585-41D2-8C79-E6B9DB94C63B}" dt="2025-05-23T09:17:57.679" v="394" actId="478"/>
          <ac:spMkLst>
            <pc:docMk/>
            <pc:sldMk cId="1279940788" sldId="256"/>
            <ac:spMk id="436" creationId="{36CF550E-3274-2AA5-3872-10A2ED5AAB1C}"/>
          </ac:spMkLst>
        </pc:spChg>
        <pc:spChg chg="mod topLvl">
          <ac:chgData name="Salvade, Nicolas" userId="31bbe138-ccb1-4d83-8a18-e80c361a9f60" providerId="ADAL" clId="{8F415555-1585-41D2-8C79-E6B9DB94C63B}" dt="2025-05-23T09:20:10.441" v="417" actId="164"/>
          <ac:spMkLst>
            <pc:docMk/>
            <pc:sldMk cId="1279940788" sldId="256"/>
            <ac:spMk id="437" creationId="{82547ED2-CEB4-6575-0EB6-3DC729474841}"/>
          </ac:spMkLst>
        </pc:spChg>
        <pc:spChg chg="del mod topLvl">
          <ac:chgData name="Salvade, Nicolas" userId="31bbe138-ccb1-4d83-8a18-e80c361a9f60" providerId="ADAL" clId="{8F415555-1585-41D2-8C79-E6B9DB94C63B}" dt="2025-05-23T09:16:48.946" v="376" actId="478"/>
          <ac:spMkLst>
            <pc:docMk/>
            <pc:sldMk cId="1279940788" sldId="256"/>
            <ac:spMk id="438" creationId="{C72C0A26-BB53-1110-0881-15D572AF9E1D}"/>
          </ac:spMkLst>
        </pc:spChg>
        <pc:spChg chg="del mod topLvl">
          <ac:chgData name="Salvade, Nicolas" userId="31bbe138-ccb1-4d83-8a18-e80c361a9f60" providerId="ADAL" clId="{8F415555-1585-41D2-8C79-E6B9DB94C63B}" dt="2025-05-23T09:16:48.946" v="376" actId="478"/>
          <ac:spMkLst>
            <pc:docMk/>
            <pc:sldMk cId="1279940788" sldId="256"/>
            <ac:spMk id="439" creationId="{65CA7341-752D-5B67-8667-718B6E998FA1}"/>
          </ac:spMkLst>
        </pc:spChg>
        <pc:spChg chg="del mod topLvl">
          <ac:chgData name="Salvade, Nicolas" userId="31bbe138-ccb1-4d83-8a18-e80c361a9f60" providerId="ADAL" clId="{8F415555-1585-41D2-8C79-E6B9DB94C63B}" dt="2025-05-23T09:17:16.019" v="386" actId="478"/>
          <ac:spMkLst>
            <pc:docMk/>
            <pc:sldMk cId="1279940788" sldId="256"/>
            <ac:spMk id="440" creationId="{3D837014-B325-6D0A-F309-0DB5F8E43540}"/>
          </ac:spMkLst>
        </pc:spChg>
        <pc:spChg chg="del mod topLvl">
          <ac:chgData name="Salvade, Nicolas" userId="31bbe138-ccb1-4d83-8a18-e80c361a9f60" providerId="ADAL" clId="{8F415555-1585-41D2-8C79-E6B9DB94C63B}" dt="2025-05-23T09:17:15.177" v="385" actId="478"/>
          <ac:spMkLst>
            <pc:docMk/>
            <pc:sldMk cId="1279940788" sldId="256"/>
            <ac:spMk id="441" creationId="{7ACEAEFE-40B4-0702-40E2-BC22BF85CEE5}"/>
          </ac:spMkLst>
        </pc:spChg>
        <pc:spChg chg="mod">
          <ac:chgData name="Salvade, Nicolas" userId="31bbe138-ccb1-4d83-8a18-e80c361a9f60" providerId="ADAL" clId="{8F415555-1585-41D2-8C79-E6B9DB94C63B}" dt="2025-05-23T09:16:45.130" v="375" actId="165"/>
          <ac:spMkLst>
            <pc:docMk/>
            <pc:sldMk cId="1279940788" sldId="256"/>
            <ac:spMk id="443" creationId="{AA8D6CE3-E12A-B0CD-B142-A0CAC638C24B}"/>
          </ac:spMkLst>
        </pc:spChg>
        <pc:spChg chg="mod">
          <ac:chgData name="Salvade, Nicolas" userId="31bbe138-ccb1-4d83-8a18-e80c361a9f60" providerId="ADAL" clId="{8F415555-1585-41D2-8C79-E6B9DB94C63B}" dt="2025-05-23T09:18:52.360" v="402" actId="165"/>
          <ac:spMkLst>
            <pc:docMk/>
            <pc:sldMk cId="1279940788" sldId="256"/>
            <ac:spMk id="447" creationId="{82499564-0C97-7FF6-EC62-5D713241C36D}"/>
          </ac:spMkLst>
        </pc:spChg>
        <pc:spChg chg="mod">
          <ac:chgData name="Salvade, Nicolas" userId="31bbe138-ccb1-4d83-8a18-e80c361a9f60" providerId="ADAL" clId="{8F415555-1585-41D2-8C79-E6B9DB94C63B}" dt="2025-05-23T09:16:45.130" v="375" actId="165"/>
          <ac:spMkLst>
            <pc:docMk/>
            <pc:sldMk cId="1279940788" sldId="256"/>
            <ac:spMk id="451" creationId="{03BC14AF-89C3-3CC6-60E3-58D389E3D8CC}"/>
          </ac:spMkLst>
        </pc:spChg>
        <pc:spChg chg="mod">
          <ac:chgData name="Salvade, Nicolas" userId="31bbe138-ccb1-4d83-8a18-e80c361a9f60" providerId="ADAL" clId="{8F415555-1585-41D2-8C79-E6B9DB94C63B}" dt="2025-05-23T09:16:45.130" v="375" actId="165"/>
          <ac:spMkLst>
            <pc:docMk/>
            <pc:sldMk cId="1279940788" sldId="256"/>
            <ac:spMk id="455" creationId="{891B8C6A-812D-A968-46C8-BFEF07AB0354}"/>
          </ac:spMkLst>
        </pc:spChg>
        <pc:spChg chg="mod">
          <ac:chgData name="Salvade, Nicolas" userId="31bbe138-ccb1-4d83-8a18-e80c361a9f60" providerId="ADAL" clId="{8F415555-1585-41D2-8C79-E6B9DB94C63B}" dt="2025-05-23T09:16:45.130" v="375" actId="165"/>
          <ac:spMkLst>
            <pc:docMk/>
            <pc:sldMk cId="1279940788" sldId="256"/>
            <ac:spMk id="459" creationId="{133361DB-1321-02FC-4F91-68429E6546B2}"/>
          </ac:spMkLst>
        </pc:spChg>
        <pc:spChg chg="mod">
          <ac:chgData name="Salvade, Nicolas" userId="31bbe138-ccb1-4d83-8a18-e80c361a9f60" providerId="ADAL" clId="{8F415555-1585-41D2-8C79-E6B9DB94C63B}" dt="2025-05-23T09:16:56.603" v="378"/>
          <ac:spMkLst>
            <pc:docMk/>
            <pc:sldMk cId="1279940788" sldId="256"/>
            <ac:spMk id="464" creationId="{6FB0FBC4-F28C-40BC-9B98-33E72D6B4C60}"/>
          </ac:spMkLst>
        </pc:spChg>
        <pc:spChg chg="mod">
          <ac:chgData name="Salvade, Nicolas" userId="31bbe138-ccb1-4d83-8a18-e80c361a9f60" providerId="ADAL" clId="{8F415555-1585-41D2-8C79-E6B9DB94C63B}" dt="2025-05-23T09:18:52.360" v="402" actId="165"/>
          <ac:spMkLst>
            <pc:docMk/>
            <pc:sldMk cId="1279940788" sldId="256"/>
            <ac:spMk id="469" creationId="{EAE7F766-3791-EF73-37A8-2F1AC43C569D}"/>
          </ac:spMkLst>
        </pc:spChg>
        <pc:spChg chg="add mod ord topLvl">
          <ac:chgData name="Salvade, Nicolas" userId="31bbe138-ccb1-4d83-8a18-e80c361a9f60" providerId="ADAL" clId="{8F415555-1585-41D2-8C79-E6B9DB94C63B}" dt="2025-05-23T09:20:10.441" v="417" actId="164"/>
          <ac:spMkLst>
            <pc:docMk/>
            <pc:sldMk cId="1279940788" sldId="256"/>
            <ac:spMk id="472" creationId="{AA40DADF-5522-65AE-50FF-1492EB56794F}"/>
          </ac:spMkLst>
        </pc:spChg>
        <pc:spChg chg="mod">
          <ac:chgData name="Salvade, Nicolas" userId="31bbe138-ccb1-4d83-8a18-e80c361a9f60" providerId="ADAL" clId="{8F415555-1585-41D2-8C79-E6B9DB94C63B}" dt="2025-05-23T09:18:52.360" v="402" actId="165"/>
          <ac:spMkLst>
            <pc:docMk/>
            <pc:sldMk cId="1279940788" sldId="256"/>
            <ac:spMk id="475" creationId="{ECF3A47E-5855-80F0-3979-945F49736122}"/>
          </ac:spMkLst>
        </pc:spChg>
        <pc:spChg chg="add mod topLvl">
          <ac:chgData name="Salvade, Nicolas" userId="31bbe138-ccb1-4d83-8a18-e80c361a9f60" providerId="ADAL" clId="{8F415555-1585-41D2-8C79-E6B9DB94C63B}" dt="2025-05-23T09:20:10.441" v="417" actId="164"/>
          <ac:spMkLst>
            <pc:docMk/>
            <pc:sldMk cId="1279940788" sldId="256"/>
            <ac:spMk id="478" creationId="{64BBF499-733C-3F40-24BB-23FD3A9B3025}"/>
          </ac:spMkLst>
        </pc:spChg>
        <pc:spChg chg="add mod topLvl">
          <ac:chgData name="Salvade, Nicolas" userId="31bbe138-ccb1-4d83-8a18-e80c361a9f60" providerId="ADAL" clId="{8F415555-1585-41D2-8C79-E6B9DB94C63B}" dt="2025-05-23T09:20:10.441" v="417" actId="164"/>
          <ac:spMkLst>
            <pc:docMk/>
            <pc:sldMk cId="1279940788" sldId="256"/>
            <ac:spMk id="479" creationId="{0B265FB4-D210-C697-1584-2CF57E114ED9}"/>
          </ac:spMkLst>
        </pc:spChg>
        <pc:spChg chg="mod">
          <ac:chgData name="Salvade, Nicolas" userId="31bbe138-ccb1-4d83-8a18-e80c361a9f60" providerId="ADAL" clId="{8F415555-1585-41D2-8C79-E6B9DB94C63B}" dt="2025-05-23T09:18:58.975" v="404"/>
          <ac:spMkLst>
            <pc:docMk/>
            <pc:sldMk cId="1279940788" sldId="256"/>
            <ac:spMk id="483" creationId="{93CEE0EF-0181-9416-BF23-F9BDC9B78AFD}"/>
          </ac:spMkLst>
        </pc:spChg>
        <pc:spChg chg="mod">
          <ac:chgData name="Salvade, Nicolas" userId="31bbe138-ccb1-4d83-8a18-e80c361a9f60" providerId="ADAL" clId="{8F415555-1585-41D2-8C79-E6B9DB94C63B}" dt="2025-05-23T09:20:21.045" v="418"/>
          <ac:spMkLst>
            <pc:docMk/>
            <pc:sldMk cId="1279940788" sldId="256"/>
            <ac:spMk id="489" creationId="{20700EB8-6A9C-D638-317B-2D5F5D593C4E}"/>
          </ac:spMkLst>
        </pc:spChg>
        <pc:spChg chg="mod">
          <ac:chgData name="Salvade, Nicolas" userId="31bbe138-ccb1-4d83-8a18-e80c361a9f60" providerId="ADAL" clId="{8F415555-1585-41D2-8C79-E6B9DB94C63B}" dt="2025-05-23T09:20:21.045" v="418"/>
          <ac:spMkLst>
            <pc:docMk/>
            <pc:sldMk cId="1279940788" sldId="256"/>
            <ac:spMk id="491" creationId="{F73ECDC3-5ADA-B622-C1D9-75503A49DBA1}"/>
          </ac:spMkLst>
        </pc:spChg>
        <pc:spChg chg="mod">
          <ac:chgData name="Salvade, Nicolas" userId="31bbe138-ccb1-4d83-8a18-e80c361a9f60" providerId="ADAL" clId="{8F415555-1585-41D2-8C79-E6B9DB94C63B}" dt="2025-05-23T09:20:21.045" v="418"/>
          <ac:spMkLst>
            <pc:docMk/>
            <pc:sldMk cId="1279940788" sldId="256"/>
            <ac:spMk id="492" creationId="{8FAAD19E-9375-CA83-655E-EED512A36BFA}"/>
          </ac:spMkLst>
        </pc:spChg>
        <pc:spChg chg="mod">
          <ac:chgData name="Salvade, Nicolas" userId="31bbe138-ccb1-4d83-8a18-e80c361a9f60" providerId="ADAL" clId="{8F415555-1585-41D2-8C79-E6B9DB94C63B}" dt="2025-05-23T09:20:21.045" v="418"/>
          <ac:spMkLst>
            <pc:docMk/>
            <pc:sldMk cId="1279940788" sldId="256"/>
            <ac:spMk id="494" creationId="{3674F9B6-ED23-8F51-CC32-ECB305AB09AB}"/>
          </ac:spMkLst>
        </pc:spChg>
        <pc:spChg chg="mod">
          <ac:chgData name="Salvade, Nicolas" userId="31bbe138-ccb1-4d83-8a18-e80c361a9f60" providerId="ADAL" clId="{8F415555-1585-41D2-8C79-E6B9DB94C63B}" dt="2025-05-23T09:20:21.045" v="418"/>
          <ac:spMkLst>
            <pc:docMk/>
            <pc:sldMk cId="1279940788" sldId="256"/>
            <ac:spMk id="496" creationId="{24453740-3212-B380-ECA0-6AC008F917B0}"/>
          </ac:spMkLst>
        </pc:spChg>
        <pc:spChg chg="mod">
          <ac:chgData name="Salvade, Nicolas" userId="31bbe138-ccb1-4d83-8a18-e80c361a9f60" providerId="ADAL" clId="{8F415555-1585-41D2-8C79-E6B9DB94C63B}" dt="2025-05-23T09:20:21.045" v="418"/>
          <ac:spMkLst>
            <pc:docMk/>
            <pc:sldMk cId="1279940788" sldId="256"/>
            <ac:spMk id="500" creationId="{2B6A4D98-BEFE-03BF-DE1E-A591F1E16375}"/>
          </ac:spMkLst>
        </pc:spChg>
        <pc:spChg chg="mod">
          <ac:chgData name="Salvade, Nicolas" userId="31bbe138-ccb1-4d83-8a18-e80c361a9f60" providerId="ADAL" clId="{8F415555-1585-41D2-8C79-E6B9DB94C63B}" dt="2025-05-23T09:20:21.045" v="418"/>
          <ac:spMkLst>
            <pc:docMk/>
            <pc:sldMk cId="1279940788" sldId="256"/>
            <ac:spMk id="504" creationId="{3C01531B-37DF-7929-DA99-D94CA90556C5}"/>
          </ac:spMkLst>
        </pc:spChg>
        <pc:spChg chg="del mod">
          <ac:chgData name="Salvade, Nicolas" userId="31bbe138-ccb1-4d83-8a18-e80c361a9f60" providerId="ADAL" clId="{8F415555-1585-41D2-8C79-E6B9DB94C63B}" dt="2025-05-23T09:21:07.983" v="427" actId="478"/>
          <ac:spMkLst>
            <pc:docMk/>
            <pc:sldMk cId="1279940788" sldId="256"/>
            <ac:spMk id="509" creationId="{AF2D0495-7F63-167A-D83A-DF88713F364E}"/>
          </ac:spMkLst>
        </pc:spChg>
        <pc:spChg chg="mod topLvl">
          <ac:chgData name="Salvade, Nicolas" userId="31bbe138-ccb1-4d83-8a18-e80c361a9f60" providerId="ADAL" clId="{8F415555-1585-41D2-8C79-E6B9DB94C63B}" dt="2025-05-23T09:22:21.552" v="438" actId="164"/>
          <ac:spMkLst>
            <pc:docMk/>
            <pc:sldMk cId="1279940788" sldId="256"/>
            <ac:spMk id="511" creationId="{F889265F-E980-41CB-BE42-ECE26C7D1EF3}"/>
          </ac:spMkLst>
        </pc:spChg>
        <pc:spChg chg="mod topLvl">
          <ac:chgData name="Salvade, Nicolas" userId="31bbe138-ccb1-4d83-8a18-e80c361a9f60" providerId="ADAL" clId="{8F415555-1585-41D2-8C79-E6B9DB94C63B}" dt="2025-05-23T09:22:21.552" v="438" actId="164"/>
          <ac:spMkLst>
            <pc:docMk/>
            <pc:sldMk cId="1279940788" sldId="256"/>
            <ac:spMk id="512" creationId="{4C1AF44B-5603-8AF9-1303-F55DDD2A1A6B}"/>
          </ac:spMkLst>
        </pc:spChg>
        <pc:spChg chg="del mod topLvl">
          <ac:chgData name="Salvade, Nicolas" userId="31bbe138-ccb1-4d83-8a18-e80c361a9f60" providerId="ADAL" clId="{8F415555-1585-41D2-8C79-E6B9DB94C63B}" dt="2025-05-23T09:21:33.261" v="432" actId="478"/>
          <ac:spMkLst>
            <pc:docMk/>
            <pc:sldMk cId="1279940788" sldId="256"/>
            <ac:spMk id="514" creationId="{9BD5ED50-E32C-04CD-5B6A-7A49B1DC5AC3}"/>
          </ac:spMkLst>
        </pc:spChg>
        <pc:spChg chg="mod">
          <ac:chgData name="Salvade, Nicolas" userId="31bbe138-ccb1-4d83-8a18-e80c361a9f60" providerId="ADAL" clId="{8F415555-1585-41D2-8C79-E6B9DB94C63B}" dt="2025-05-23T09:23:17.771" v="444" actId="1076"/>
          <ac:spMkLst>
            <pc:docMk/>
            <pc:sldMk cId="1279940788" sldId="256"/>
            <ac:spMk id="516" creationId="{1875EBDA-5DF7-F0BE-175E-EDC653E3B3F4}"/>
          </ac:spMkLst>
        </pc:spChg>
        <pc:spChg chg="mod">
          <ac:chgData name="Salvade, Nicolas" userId="31bbe138-ccb1-4d83-8a18-e80c361a9f60" providerId="ADAL" clId="{8F415555-1585-41D2-8C79-E6B9DB94C63B}" dt="2025-05-23T09:21:13.959" v="428" actId="165"/>
          <ac:spMkLst>
            <pc:docMk/>
            <pc:sldMk cId="1279940788" sldId="256"/>
            <ac:spMk id="520" creationId="{E159B629-3ABA-90F9-91B1-13D013522A8D}"/>
          </ac:spMkLst>
        </pc:spChg>
        <pc:spChg chg="mod">
          <ac:chgData name="Salvade, Nicolas" userId="31bbe138-ccb1-4d83-8a18-e80c361a9f60" providerId="ADAL" clId="{8F415555-1585-41D2-8C79-E6B9DB94C63B}" dt="2025-05-23T09:21:13.959" v="428" actId="165"/>
          <ac:spMkLst>
            <pc:docMk/>
            <pc:sldMk cId="1279940788" sldId="256"/>
            <ac:spMk id="524" creationId="{B8D91E59-13A3-E727-08D9-DD5F159D5D19}"/>
          </ac:spMkLst>
        </pc:spChg>
        <pc:spChg chg="add mod">
          <ac:chgData name="Salvade, Nicolas" userId="31bbe138-ccb1-4d83-8a18-e80c361a9f60" providerId="ADAL" clId="{8F415555-1585-41D2-8C79-E6B9DB94C63B}" dt="2025-05-23T09:45:03.020" v="450" actId="1076"/>
          <ac:spMkLst>
            <pc:docMk/>
            <pc:sldMk cId="1279940788" sldId="256"/>
            <ac:spMk id="527" creationId="{A9EC77A8-6120-4F60-9155-65BF2DEF62BB}"/>
          </ac:spMkLst>
        </pc:spChg>
        <pc:spChg chg="mod">
          <ac:chgData name="Salvade, Nicolas" userId="31bbe138-ccb1-4d83-8a18-e80c361a9f60" providerId="ADAL" clId="{8F415555-1585-41D2-8C79-E6B9DB94C63B}" dt="2025-05-23T09:21:37.604" v="433"/>
          <ac:spMkLst>
            <pc:docMk/>
            <pc:sldMk cId="1279940788" sldId="256"/>
            <ac:spMk id="530" creationId="{4800576C-C259-B2FA-F67D-CC066B367D0E}"/>
          </ac:spMkLst>
        </pc:spChg>
        <pc:spChg chg="add mod">
          <ac:chgData name="Salvade, Nicolas" userId="31bbe138-ccb1-4d83-8a18-e80c361a9f60" providerId="ADAL" clId="{8F415555-1585-41D2-8C79-E6B9DB94C63B}" dt="2025-05-23T09:22:21.552" v="438" actId="164"/>
          <ac:spMkLst>
            <pc:docMk/>
            <pc:sldMk cId="1279940788" sldId="256"/>
            <ac:spMk id="533" creationId="{D62212B3-221F-C407-6F90-BF006D45DB46}"/>
          </ac:spMkLst>
        </pc:spChg>
        <pc:spChg chg="add mod">
          <ac:chgData name="Salvade, Nicolas" userId="31bbe138-ccb1-4d83-8a18-e80c361a9f60" providerId="ADAL" clId="{8F415555-1585-41D2-8C79-E6B9DB94C63B}" dt="2025-05-23T09:22:21.552" v="438" actId="164"/>
          <ac:spMkLst>
            <pc:docMk/>
            <pc:sldMk cId="1279940788" sldId="256"/>
            <ac:spMk id="534" creationId="{FB4E9C12-0D01-5A38-B347-DC2DEB6643C1}"/>
          </ac:spMkLst>
        </pc:spChg>
        <pc:spChg chg="mod">
          <ac:chgData name="Salvade, Nicolas" userId="31bbe138-ccb1-4d83-8a18-e80c361a9f60" providerId="ADAL" clId="{8F415555-1585-41D2-8C79-E6B9DB94C63B}" dt="2025-05-23T09:44:23.808" v="445"/>
          <ac:spMkLst>
            <pc:docMk/>
            <pc:sldMk cId="1279940788" sldId="256"/>
            <ac:spMk id="543" creationId="{0E714490-9692-0743-B67A-A99E7DB3058B}"/>
          </ac:spMkLst>
        </pc:spChg>
        <pc:spChg chg="mod">
          <ac:chgData name="Salvade, Nicolas" userId="31bbe138-ccb1-4d83-8a18-e80c361a9f60" providerId="ADAL" clId="{8F415555-1585-41D2-8C79-E6B9DB94C63B}" dt="2025-05-23T09:44:23.808" v="445"/>
          <ac:spMkLst>
            <pc:docMk/>
            <pc:sldMk cId="1279940788" sldId="256"/>
            <ac:spMk id="544" creationId="{A934E8FB-8486-D06F-4CA3-5510FC6E7523}"/>
          </ac:spMkLst>
        </pc:spChg>
        <pc:spChg chg="mod">
          <ac:chgData name="Salvade, Nicolas" userId="31bbe138-ccb1-4d83-8a18-e80c361a9f60" providerId="ADAL" clId="{8F415555-1585-41D2-8C79-E6B9DB94C63B}" dt="2025-05-23T09:44:23.808" v="445"/>
          <ac:spMkLst>
            <pc:docMk/>
            <pc:sldMk cId="1279940788" sldId="256"/>
            <ac:spMk id="546" creationId="{2192C85F-730B-7B02-C0D9-19823C58D5C8}"/>
          </ac:spMkLst>
        </pc:spChg>
        <pc:spChg chg="mod">
          <ac:chgData name="Salvade, Nicolas" userId="31bbe138-ccb1-4d83-8a18-e80c361a9f60" providerId="ADAL" clId="{8F415555-1585-41D2-8C79-E6B9DB94C63B}" dt="2025-05-23T09:44:23.808" v="445"/>
          <ac:spMkLst>
            <pc:docMk/>
            <pc:sldMk cId="1279940788" sldId="256"/>
            <ac:spMk id="548" creationId="{5E2E1D51-6562-278B-AA90-2A715CDF060A}"/>
          </ac:spMkLst>
        </pc:spChg>
        <pc:spChg chg="mod">
          <ac:chgData name="Salvade, Nicolas" userId="31bbe138-ccb1-4d83-8a18-e80c361a9f60" providerId="ADAL" clId="{8F415555-1585-41D2-8C79-E6B9DB94C63B}" dt="2025-05-23T09:44:23.808" v="445"/>
          <ac:spMkLst>
            <pc:docMk/>
            <pc:sldMk cId="1279940788" sldId="256"/>
            <ac:spMk id="549" creationId="{D7B989AA-526E-A7C7-73A5-1C2E7679CED1}"/>
          </ac:spMkLst>
        </pc:spChg>
        <pc:spChg chg="mod">
          <ac:chgData name="Salvade, Nicolas" userId="31bbe138-ccb1-4d83-8a18-e80c361a9f60" providerId="ADAL" clId="{8F415555-1585-41D2-8C79-E6B9DB94C63B}" dt="2025-05-23T09:44:23.808" v="445"/>
          <ac:spMkLst>
            <pc:docMk/>
            <pc:sldMk cId="1279940788" sldId="256"/>
            <ac:spMk id="551" creationId="{AE28691D-9FCC-A79C-CF05-328A7C6093A9}"/>
          </ac:spMkLst>
        </pc:spChg>
        <pc:spChg chg="mod">
          <ac:chgData name="Salvade, Nicolas" userId="31bbe138-ccb1-4d83-8a18-e80c361a9f60" providerId="ADAL" clId="{8F415555-1585-41D2-8C79-E6B9DB94C63B}" dt="2025-05-23T09:44:23.808" v="445"/>
          <ac:spMkLst>
            <pc:docMk/>
            <pc:sldMk cId="1279940788" sldId="256"/>
            <ac:spMk id="555" creationId="{BD8E2AAA-B0A0-49E2-43C6-DEF8C53C6BAA}"/>
          </ac:spMkLst>
        </pc:spChg>
        <pc:spChg chg="mod">
          <ac:chgData name="Salvade, Nicolas" userId="31bbe138-ccb1-4d83-8a18-e80c361a9f60" providerId="ADAL" clId="{8F415555-1585-41D2-8C79-E6B9DB94C63B}" dt="2025-05-23T09:44:23.808" v="445"/>
          <ac:spMkLst>
            <pc:docMk/>
            <pc:sldMk cId="1279940788" sldId="256"/>
            <ac:spMk id="559" creationId="{16856805-D6FD-3BC5-7B8E-78EFC6CF5C2A}"/>
          </ac:spMkLst>
        </pc:spChg>
        <pc:spChg chg="mod">
          <ac:chgData name="Salvade, Nicolas" userId="31bbe138-ccb1-4d83-8a18-e80c361a9f60" providerId="ADAL" clId="{8F415555-1585-41D2-8C79-E6B9DB94C63B}" dt="2025-05-23T09:44:23.808" v="445"/>
          <ac:spMkLst>
            <pc:docMk/>
            <pc:sldMk cId="1279940788" sldId="256"/>
            <ac:spMk id="563" creationId="{EB9B89E1-6EAB-C94D-05B3-500860262C25}"/>
          </ac:spMkLst>
        </pc:spChg>
        <pc:spChg chg="mod">
          <ac:chgData name="Salvade, Nicolas" userId="31bbe138-ccb1-4d83-8a18-e80c361a9f60" providerId="ADAL" clId="{8F415555-1585-41D2-8C79-E6B9DB94C63B}" dt="2025-05-23T09:45:14.563" v="451"/>
          <ac:spMkLst>
            <pc:docMk/>
            <pc:sldMk cId="1279940788" sldId="256"/>
            <ac:spMk id="572" creationId="{D4CF993C-535D-23CC-BF98-E51A2CA33C29}"/>
          </ac:spMkLst>
        </pc:spChg>
        <pc:spChg chg="mod">
          <ac:chgData name="Salvade, Nicolas" userId="31bbe138-ccb1-4d83-8a18-e80c361a9f60" providerId="ADAL" clId="{8F415555-1585-41D2-8C79-E6B9DB94C63B}" dt="2025-05-23T09:45:14.563" v="451"/>
          <ac:spMkLst>
            <pc:docMk/>
            <pc:sldMk cId="1279940788" sldId="256"/>
            <ac:spMk id="573" creationId="{5B320157-4061-AC99-2391-0C13298B0E74}"/>
          </ac:spMkLst>
        </pc:spChg>
        <pc:spChg chg="mod">
          <ac:chgData name="Salvade, Nicolas" userId="31bbe138-ccb1-4d83-8a18-e80c361a9f60" providerId="ADAL" clId="{8F415555-1585-41D2-8C79-E6B9DB94C63B}" dt="2025-05-23T09:45:14.563" v="451"/>
          <ac:spMkLst>
            <pc:docMk/>
            <pc:sldMk cId="1279940788" sldId="256"/>
            <ac:spMk id="575" creationId="{504CB476-AF70-E9C4-9493-9BFCB964068E}"/>
          </ac:spMkLst>
        </pc:spChg>
        <pc:spChg chg="mod">
          <ac:chgData name="Salvade, Nicolas" userId="31bbe138-ccb1-4d83-8a18-e80c361a9f60" providerId="ADAL" clId="{8F415555-1585-41D2-8C79-E6B9DB94C63B}" dt="2025-05-23T09:45:14.563" v="451"/>
          <ac:spMkLst>
            <pc:docMk/>
            <pc:sldMk cId="1279940788" sldId="256"/>
            <ac:spMk id="577" creationId="{30A08F80-B2FF-B7C1-2A82-6D5465DE0D87}"/>
          </ac:spMkLst>
        </pc:spChg>
        <pc:spChg chg="mod">
          <ac:chgData name="Salvade, Nicolas" userId="31bbe138-ccb1-4d83-8a18-e80c361a9f60" providerId="ADAL" clId="{8F415555-1585-41D2-8C79-E6B9DB94C63B}" dt="2025-05-23T09:45:14.563" v="451"/>
          <ac:spMkLst>
            <pc:docMk/>
            <pc:sldMk cId="1279940788" sldId="256"/>
            <ac:spMk id="578" creationId="{BAC8810D-C3F5-984F-E6D8-6EA0C3EE5C87}"/>
          </ac:spMkLst>
        </pc:spChg>
        <pc:spChg chg="mod">
          <ac:chgData name="Salvade, Nicolas" userId="31bbe138-ccb1-4d83-8a18-e80c361a9f60" providerId="ADAL" clId="{8F415555-1585-41D2-8C79-E6B9DB94C63B}" dt="2025-05-23T09:45:14.563" v="451"/>
          <ac:spMkLst>
            <pc:docMk/>
            <pc:sldMk cId="1279940788" sldId="256"/>
            <ac:spMk id="580" creationId="{500CD2D2-734E-8C6A-94E6-A5698901EC14}"/>
          </ac:spMkLst>
        </pc:spChg>
        <pc:spChg chg="mod">
          <ac:chgData name="Salvade, Nicolas" userId="31bbe138-ccb1-4d83-8a18-e80c361a9f60" providerId="ADAL" clId="{8F415555-1585-41D2-8C79-E6B9DB94C63B}" dt="2025-05-23T09:45:14.563" v="451"/>
          <ac:spMkLst>
            <pc:docMk/>
            <pc:sldMk cId="1279940788" sldId="256"/>
            <ac:spMk id="584" creationId="{739A76BD-35C6-6CAA-C645-88F221D5A614}"/>
          </ac:spMkLst>
        </pc:spChg>
        <pc:spChg chg="mod">
          <ac:chgData name="Salvade, Nicolas" userId="31bbe138-ccb1-4d83-8a18-e80c361a9f60" providerId="ADAL" clId="{8F415555-1585-41D2-8C79-E6B9DB94C63B}" dt="2025-05-23T09:45:14.563" v="451"/>
          <ac:spMkLst>
            <pc:docMk/>
            <pc:sldMk cId="1279940788" sldId="256"/>
            <ac:spMk id="588" creationId="{09248C55-97F0-C5BD-F26C-C98926A75C15}"/>
          </ac:spMkLst>
        </pc:spChg>
        <pc:spChg chg="mod">
          <ac:chgData name="Salvade, Nicolas" userId="31bbe138-ccb1-4d83-8a18-e80c361a9f60" providerId="ADAL" clId="{8F415555-1585-41D2-8C79-E6B9DB94C63B}" dt="2025-05-23T09:45:14.563" v="451"/>
          <ac:spMkLst>
            <pc:docMk/>
            <pc:sldMk cId="1279940788" sldId="256"/>
            <ac:spMk id="592" creationId="{60F59162-E1B5-9C7A-B231-7C9AF40E4B2F}"/>
          </ac:spMkLst>
        </pc:spChg>
        <pc:spChg chg="mod">
          <ac:chgData name="Salvade, Nicolas" userId="31bbe138-ccb1-4d83-8a18-e80c361a9f60" providerId="ADAL" clId="{8F415555-1585-41D2-8C79-E6B9DB94C63B}" dt="2025-05-23T09:46:22.155" v="463" actId="1076"/>
          <ac:spMkLst>
            <pc:docMk/>
            <pc:sldMk cId="1279940788" sldId="256"/>
            <ac:spMk id="597" creationId="{17852EEE-D848-510F-99DA-25C9F1C4BE46}"/>
          </ac:spMkLst>
        </pc:spChg>
        <pc:spChg chg="mod">
          <ac:chgData name="Salvade, Nicolas" userId="31bbe138-ccb1-4d83-8a18-e80c361a9f60" providerId="ADAL" clId="{8F415555-1585-41D2-8C79-E6B9DB94C63B}" dt="2025-05-23T09:46:40.226" v="465" actId="1076"/>
          <ac:spMkLst>
            <pc:docMk/>
            <pc:sldMk cId="1279940788" sldId="256"/>
            <ac:spMk id="599" creationId="{6DD97A29-20BF-69E6-6797-03EF5C6365BC}"/>
          </ac:spMkLst>
        </pc:spChg>
        <pc:spChg chg="mod">
          <ac:chgData name="Salvade, Nicolas" userId="31bbe138-ccb1-4d83-8a18-e80c361a9f60" providerId="ADAL" clId="{8F415555-1585-41D2-8C79-E6B9DB94C63B}" dt="2025-05-23T09:46:47.279" v="466" actId="1076"/>
          <ac:spMkLst>
            <pc:docMk/>
            <pc:sldMk cId="1279940788" sldId="256"/>
            <ac:spMk id="600" creationId="{C0DA50FB-6BA9-2FBA-929A-D2F90766C9BB}"/>
          </ac:spMkLst>
        </pc:spChg>
        <pc:spChg chg="mod">
          <ac:chgData name="Salvade, Nicolas" userId="31bbe138-ccb1-4d83-8a18-e80c361a9f60" providerId="ADAL" clId="{8F415555-1585-41D2-8C79-E6B9DB94C63B}" dt="2025-05-23T09:45:25.190" v="455"/>
          <ac:spMkLst>
            <pc:docMk/>
            <pc:sldMk cId="1279940788" sldId="256"/>
            <ac:spMk id="602" creationId="{2DEACF41-C0DF-71B6-2EE7-CB6DB40A5018}"/>
          </ac:spMkLst>
        </pc:spChg>
        <pc:spChg chg="mod">
          <ac:chgData name="Salvade, Nicolas" userId="31bbe138-ccb1-4d83-8a18-e80c361a9f60" providerId="ADAL" clId="{8F415555-1585-41D2-8C79-E6B9DB94C63B}" dt="2025-05-23T09:45:25.190" v="455"/>
          <ac:spMkLst>
            <pc:docMk/>
            <pc:sldMk cId="1279940788" sldId="256"/>
            <ac:spMk id="604" creationId="{0AA3F860-32C4-5BEF-790F-AE2BB56596DC}"/>
          </ac:spMkLst>
        </pc:spChg>
        <pc:spChg chg="mod">
          <ac:chgData name="Salvade, Nicolas" userId="31bbe138-ccb1-4d83-8a18-e80c361a9f60" providerId="ADAL" clId="{8F415555-1585-41D2-8C79-E6B9DB94C63B}" dt="2025-05-23T09:45:25.190" v="455"/>
          <ac:spMkLst>
            <pc:docMk/>
            <pc:sldMk cId="1279940788" sldId="256"/>
            <ac:spMk id="608" creationId="{7D60EE51-4088-2F18-DD9A-92A7F374C534}"/>
          </ac:spMkLst>
        </pc:spChg>
        <pc:spChg chg="mod">
          <ac:chgData name="Salvade, Nicolas" userId="31bbe138-ccb1-4d83-8a18-e80c361a9f60" providerId="ADAL" clId="{8F415555-1585-41D2-8C79-E6B9DB94C63B}" dt="2025-05-23T09:45:25.190" v="455"/>
          <ac:spMkLst>
            <pc:docMk/>
            <pc:sldMk cId="1279940788" sldId="256"/>
            <ac:spMk id="612" creationId="{97EA058E-AE64-2A68-58A3-8B8B492047A4}"/>
          </ac:spMkLst>
        </pc:spChg>
        <pc:spChg chg="mod">
          <ac:chgData name="Salvade, Nicolas" userId="31bbe138-ccb1-4d83-8a18-e80c361a9f60" providerId="ADAL" clId="{8F415555-1585-41D2-8C79-E6B9DB94C63B}" dt="2025-05-23T09:47:17.540" v="470"/>
          <ac:spMkLst>
            <pc:docMk/>
            <pc:sldMk cId="1279940788" sldId="256"/>
            <ac:spMk id="619" creationId="{6D43526F-3408-D109-15E4-420D1C46E37C}"/>
          </ac:spMkLst>
        </pc:spChg>
        <pc:spChg chg="mod">
          <ac:chgData name="Salvade, Nicolas" userId="31bbe138-ccb1-4d83-8a18-e80c361a9f60" providerId="ADAL" clId="{8F415555-1585-41D2-8C79-E6B9DB94C63B}" dt="2025-05-23T09:47:17.540" v="470"/>
          <ac:spMkLst>
            <pc:docMk/>
            <pc:sldMk cId="1279940788" sldId="256"/>
            <ac:spMk id="620" creationId="{7B3ADBE7-A540-3DD7-C321-E1E0C45F8514}"/>
          </ac:spMkLst>
        </pc:spChg>
        <pc:spChg chg="mod">
          <ac:chgData name="Salvade, Nicolas" userId="31bbe138-ccb1-4d83-8a18-e80c361a9f60" providerId="ADAL" clId="{8F415555-1585-41D2-8C79-E6B9DB94C63B}" dt="2025-05-23T09:47:17.540" v="470"/>
          <ac:spMkLst>
            <pc:docMk/>
            <pc:sldMk cId="1279940788" sldId="256"/>
            <ac:spMk id="621" creationId="{D95B930B-5CFE-FA49-79A5-8BD1DA7078E3}"/>
          </ac:spMkLst>
        </pc:spChg>
        <pc:spChg chg="mod">
          <ac:chgData name="Salvade, Nicolas" userId="31bbe138-ccb1-4d83-8a18-e80c361a9f60" providerId="ADAL" clId="{8F415555-1585-41D2-8C79-E6B9DB94C63B}" dt="2025-05-23T09:47:22.643" v="472"/>
          <ac:spMkLst>
            <pc:docMk/>
            <pc:sldMk cId="1279940788" sldId="256"/>
            <ac:spMk id="623" creationId="{6D43526F-3408-D109-15E4-420D1C46E37C}"/>
          </ac:spMkLst>
        </pc:spChg>
        <pc:spChg chg="mod">
          <ac:chgData name="Salvade, Nicolas" userId="31bbe138-ccb1-4d83-8a18-e80c361a9f60" providerId="ADAL" clId="{8F415555-1585-41D2-8C79-E6B9DB94C63B}" dt="2025-05-23T09:47:22.643" v="472"/>
          <ac:spMkLst>
            <pc:docMk/>
            <pc:sldMk cId="1279940788" sldId="256"/>
            <ac:spMk id="624" creationId="{7B3ADBE7-A540-3DD7-C321-E1E0C45F8514}"/>
          </ac:spMkLst>
        </pc:spChg>
        <pc:spChg chg="mod">
          <ac:chgData name="Salvade, Nicolas" userId="31bbe138-ccb1-4d83-8a18-e80c361a9f60" providerId="ADAL" clId="{8F415555-1585-41D2-8C79-E6B9DB94C63B}" dt="2025-05-23T09:47:22.643" v="472"/>
          <ac:spMkLst>
            <pc:docMk/>
            <pc:sldMk cId="1279940788" sldId="256"/>
            <ac:spMk id="625" creationId="{D95B930B-5CFE-FA49-79A5-8BD1DA7078E3}"/>
          </ac:spMkLst>
        </pc:spChg>
        <pc:grpChg chg="add mod">
          <ac:chgData name="Salvade, Nicolas" userId="31bbe138-ccb1-4d83-8a18-e80c361a9f60" providerId="ADAL" clId="{8F415555-1585-41D2-8C79-E6B9DB94C63B}" dt="2025-05-23T08:40:07.021" v="88" actId="164"/>
          <ac:grpSpMkLst>
            <pc:docMk/>
            <pc:sldMk cId="1279940788" sldId="256"/>
            <ac:grpSpMk id="31" creationId="{AB9E0C20-F256-E1AD-F050-C747DEE6AE2D}"/>
          </ac:grpSpMkLst>
        </pc:grpChg>
        <pc:grpChg chg="add mod">
          <ac:chgData name="Salvade, Nicolas" userId="31bbe138-ccb1-4d83-8a18-e80c361a9f60" providerId="ADAL" clId="{8F415555-1585-41D2-8C79-E6B9DB94C63B}" dt="2025-05-23T08:40:13.402" v="89" actId="164"/>
          <ac:grpSpMkLst>
            <pc:docMk/>
            <pc:sldMk cId="1279940788" sldId="256"/>
            <ac:grpSpMk id="32" creationId="{5073B772-04EA-489A-A180-28DDFECB2DB9}"/>
          </ac:grpSpMkLst>
        </pc:grpChg>
        <pc:grpChg chg="add mod">
          <ac:chgData name="Salvade, Nicolas" userId="31bbe138-ccb1-4d83-8a18-e80c361a9f60" providerId="ADAL" clId="{8F415555-1585-41D2-8C79-E6B9DB94C63B}" dt="2025-05-23T08:40:07.021" v="88" actId="164"/>
          <ac:grpSpMkLst>
            <pc:docMk/>
            <pc:sldMk cId="1279940788" sldId="256"/>
            <ac:grpSpMk id="41" creationId="{D860F573-5379-1015-2D1C-0B70CA996322}"/>
          </ac:grpSpMkLst>
        </pc:grpChg>
        <pc:grpChg chg="add mod">
          <ac:chgData name="Salvade, Nicolas" userId="31bbe138-ccb1-4d83-8a18-e80c361a9f60" providerId="ADAL" clId="{8F415555-1585-41D2-8C79-E6B9DB94C63B}" dt="2025-05-23T08:45:08.761" v="147" actId="164"/>
          <ac:grpSpMkLst>
            <pc:docMk/>
            <pc:sldMk cId="1279940788" sldId="256"/>
            <ac:grpSpMk id="46" creationId="{7076DA15-51EA-4E64-C8A4-8E41992136AC}"/>
          </ac:grpSpMkLst>
        </pc:grpChg>
        <pc:grpChg chg="add mod">
          <ac:chgData name="Salvade, Nicolas" userId="31bbe138-ccb1-4d83-8a18-e80c361a9f60" providerId="ADAL" clId="{8F415555-1585-41D2-8C79-E6B9DB94C63B}" dt="2025-05-23T08:41:31.081" v="101" actId="1076"/>
          <ac:grpSpMkLst>
            <pc:docMk/>
            <pc:sldMk cId="1279940788" sldId="256"/>
            <ac:grpSpMk id="47" creationId="{EBDFE489-7492-00AD-9CFD-9FA0700E23F9}"/>
          </ac:grpSpMkLst>
        </pc:grpChg>
        <pc:grpChg chg="mod">
          <ac:chgData name="Salvade, Nicolas" userId="31bbe138-ccb1-4d83-8a18-e80c361a9f60" providerId="ADAL" clId="{8F415555-1585-41D2-8C79-E6B9DB94C63B}" dt="2025-05-23T08:40:17.718" v="90"/>
          <ac:grpSpMkLst>
            <pc:docMk/>
            <pc:sldMk cId="1279940788" sldId="256"/>
            <ac:grpSpMk id="48" creationId="{84FD3ECD-7BDA-43C5-C5E8-99D2DC73749B}"/>
          </ac:grpSpMkLst>
        </pc:grpChg>
        <pc:grpChg chg="mod">
          <ac:chgData name="Salvade, Nicolas" userId="31bbe138-ccb1-4d83-8a18-e80c361a9f60" providerId="ADAL" clId="{8F415555-1585-41D2-8C79-E6B9DB94C63B}" dt="2025-05-23T09:09:13.783" v="322" actId="164"/>
          <ac:grpSpMkLst>
            <pc:docMk/>
            <pc:sldMk cId="1279940788" sldId="256"/>
            <ac:grpSpMk id="118" creationId="{0B903F72-182C-8385-4324-F7152AFE6E22}"/>
          </ac:grpSpMkLst>
        </pc:grpChg>
        <pc:grpChg chg="add mod">
          <ac:chgData name="Salvade, Nicolas" userId="31bbe138-ccb1-4d83-8a18-e80c361a9f60" providerId="ADAL" clId="{8F415555-1585-41D2-8C79-E6B9DB94C63B}" dt="2025-05-23T08:43:10.141" v="120" actId="1076"/>
          <ac:grpSpMkLst>
            <pc:docMk/>
            <pc:sldMk cId="1279940788" sldId="256"/>
            <ac:grpSpMk id="128" creationId="{65903214-1D67-BB96-E0E4-FBDEDF3E85C5}"/>
          </ac:grpSpMkLst>
        </pc:grpChg>
        <pc:grpChg chg="mod">
          <ac:chgData name="Salvade, Nicolas" userId="31bbe138-ccb1-4d83-8a18-e80c361a9f60" providerId="ADAL" clId="{8F415555-1585-41D2-8C79-E6B9DB94C63B}" dt="2025-05-23T08:41:24.786" v="98"/>
          <ac:grpSpMkLst>
            <pc:docMk/>
            <pc:sldMk cId="1279940788" sldId="256"/>
            <ac:grpSpMk id="130" creationId="{2E5EC2A8-157C-C52B-38C3-7B4A3D900676}"/>
          </ac:grpSpMkLst>
        </pc:grpChg>
        <pc:grpChg chg="add del mod">
          <ac:chgData name="Salvade, Nicolas" userId="31bbe138-ccb1-4d83-8a18-e80c361a9f60" providerId="ADAL" clId="{8F415555-1585-41D2-8C79-E6B9DB94C63B}" dt="2025-05-23T08:41:37.878" v="104" actId="21"/>
          <ac:grpSpMkLst>
            <pc:docMk/>
            <pc:sldMk cId="1279940788" sldId="256"/>
            <ac:grpSpMk id="150" creationId="{1C75BF9E-E5BD-B7C2-9AED-B6A3BBD84F69}"/>
          </ac:grpSpMkLst>
        </pc:grpChg>
        <pc:grpChg chg="mod">
          <ac:chgData name="Salvade, Nicolas" userId="31bbe138-ccb1-4d83-8a18-e80c361a9f60" providerId="ADAL" clId="{8F415555-1585-41D2-8C79-E6B9DB94C63B}" dt="2025-05-23T08:41:33.271" v="102"/>
          <ac:grpSpMkLst>
            <pc:docMk/>
            <pc:sldMk cId="1279940788" sldId="256"/>
            <ac:grpSpMk id="151" creationId="{3A283A0C-F284-2326-8A4E-00280D5CB045}"/>
          </ac:grpSpMkLst>
        </pc:grpChg>
        <pc:grpChg chg="add mod">
          <ac:chgData name="Salvade, Nicolas" userId="31bbe138-ccb1-4d83-8a18-e80c361a9f60" providerId="ADAL" clId="{8F415555-1585-41D2-8C79-E6B9DB94C63B}" dt="2025-05-23T08:44:13.949" v="134" actId="164"/>
          <ac:grpSpMkLst>
            <pc:docMk/>
            <pc:sldMk cId="1279940788" sldId="256"/>
            <ac:grpSpMk id="162" creationId="{1C75BF9E-E5BD-B7C2-9AED-B6A3BBD84F69}"/>
          </ac:grpSpMkLst>
        </pc:grpChg>
        <pc:grpChg chg="mod">
          <ac:chgData name="Salvade, Nicolas" userId="31bbe138-ccb1-4d83-8a18-e80c361a9f60" providerId="ADAL" clId="{8F415555-1585-41D2-8C79-E6B9DB94C63B}" dt="2025-05-23T08:41:39.387" v="105"/>
          <ac:grpSpMkLst>
            <pc:docMk/>
            <pc:sldMk cId="1279940788" sldId="256"/>
            <ac:grpSpMk id="163" creationId="{3A283A0C-F284-2326-8A4E-00280D5CB045}"/>
          </ac:grpSpMkLst>
        </pc:grpChg>
        <pc:grpChg chg="add mod">
          <ac:chgData name="Salvade, Nicolas" userId="31bbe138-ccb1-4d83-8a18-e80c361a9f60" providerId="ADAL" clId="{8F415555-1585-41D2-8C79-E6B9DB94C63B}" dt="2025-05-23T08:44:13.949" v="134" actId="164"/>
          <ac:grpSpMkLst>
            <pc:docMk/>
            <pc:sldMk cId="1279940788" sldId="256"/>
            <ac:grpSpMk id="167" creationId="{7751C46F-5936-0C63-43C2-F2B6217AC89E}"/>
          </ac:grpSpMkLst>
        </pc:grpChg>
        <pc:grpChg chg="mod">
          <ac:chgData name="Salvade, Nicolas" userId="31bbe138-ccb1-4d83-8a18-e80c361a9f60" providerId="ADAL" clId="{8F415555-1585-41D2-8C79-E6B9DB94C63B}" dt="2025-05-23T08:41:40.782" v="106"/>
          <ac:grpSpMkLst>
            <pc:docMk/>
            <pc:sldMk cId="1279940788" sldId="256"/>
            <ac:grpSpMk id="181" creationId="{64921ADA-0374-5EBC-4170-C9D906C70E62}"/>
          </ac:grpSpMkLst>
        </pc:grpChg>
        <pc:grpChg chg="add mod">
          <ac:chgData name="Salvade, Nicolas" userId="31bbe138-ccb1-4d83-8a18-e80c361a9f60" providerId="ADAL" clId="{8F415555-1585-41D2-8C79-E6B9DB94C63B}" dt="2025-05-23T08:44:13.949" v="134" actId="164"/>
          <ac:grpSpMkLst>
            <pc:docMk/>
            <pc:sldMk cId="1279940788" sldId="256"/>
            <ac:grpSpMk id="187" creationId="{A72D85EA-5329-C160-8507-E95BEBA6954A}"/>
          </ac:grpSpMkLst>
        </pc:grpChg>
        <pc:grpChg chg="mod">
          <ac:chgData name="Salvade, Nicolas" userId="31bbe138-ccb1-4d83-8a18-e80c361a9f60" providerId="ADAL" clId="{8F415555-1585-41D2-8C79-E6B9DB94C63B}" dt="2025-05-23T08:41:58.653" v="108"/>
          <ac:grpSpMkLst>
            <pc:docMk/>
            <pc:sldMk cId="1279940788" sldId="256"/>
            <ac:grpSpMk id="189" creationId="{DE009C14-18BD-61E9-0EDE-29DFE96290C5}"/>
          </ac:grpSpMkLst>
        </pc:grpChg>
        <pc:grpChg chg="add mod">
          <ac:chgData name="Salvade, Nicolas" userId="31bbe138-ccb1-4d83-8a18-e80c361a9f60" providerId="ADAL" clId="{8F415555-1585-41D2-8C79-E6B9DB94C63B}" dt="2025-05-23T08:43:10.141" v="120" actId="1076"/>
          <ac:grpSpMkLst>
            <pc:docMk/>
            <pc:sldMk cId="1279940788" sldId="256"/>
            <ac:grpSpMk id="198" creationId="{D5FFF502-D4BD-647E-68D8-812261F43CDD}"/>
          </ac:grpSpMkLst>
        </pc:grpChg>
        <pc:grpChg chg="mod">
          <ac:chgData name="Salvade, Nicolas" userId="31bbe138-ccb1-4d83-8a18-e80c361a9f60" providerId="ADAL" clId="{8F415555-1585-41D2-8C79-E6B9DB94C63B}" dt="2025-05-23T08:42:34.423" v="113"/>
          <ac:grpSpMkLst>
            <pc:docMk/>
            <pc:sldMk cId="1279940788" sldId="256"/>
            <ac:grpSpMk id="200" creationId="{F865D55E-2B9A-9E19-9E3A-ABB885EC2502}"/>
          </ac:grpSpMkLst>
        </pc:grpChg>
        <pc:grpChg chg="add del mod">
          <ac:chgData name="Salvade, Nicolas" userId="31bbe138-ccb1-4d83-8a18-e80c361a9f60" providerId="ADAL" clId="{8F415555-1585-41D2-8C79-E6B9DB94C63B}" dt="2025-05-23T08:42:50.320" v="117" actId="478"/>
          <ac:grpSpMkLst>
            <pc:docMk/>
            <pc:sldMk cId="1279940788" sldId="256"/>
            <ac:grpSpMk id="206" creationId="{6A8454E6-8BAA-FE34-6D78-38E1DD5137AF}"/>
          </ac:grpSpMkLst>
        </pc:grpChg>
        <pc:grpChg chg="mod">
          <ac:chgData name="Salvade, Nicolas" userId="31bbe138-ccb1-4d83-8a18-e80c361a9f60" providerId="ADAL" clId="{8F415555-1585-41D2-8C79-E6B9DB94C63B}" dt="2025-05-23T08:42:44.087" v="115"/>
          <ac:grpSpMkLst>
            <pc:docMk/>
            <pc:sldMk cId="1279940788" sldId="256"/>
            <ac:grpSpMk id="207" creationId="{F95AA098-6738-D075-3BBC-720D4FD7BAE4}"/>
          </ac:grpSpMkLst>
        </pc:grpChg>
        <pc:grpChg chg="add mod">
          <ac:chgData name="Salvade, Nicolas" userId="31bbe138-ccb1-4d83-8a18-e80c361a9f60" providerId="ADAL" clId="{8F415555-1585-41D2-8C79-E6B9DB94C63B}" dt="2025-05-23T08:44:13.949" v="134" actId="164"/>
          <ac:grpSpMkLst>
            <pc:docMk/>
            <pc:sldMk cId="1279940788" sldId="256"/>
            <ac:grpSpMk id="217" creationId="{A9A4985E-CB9F-4807-E12A-FE0F89852D3E}"/>
          </ac:grpSpMkLst>
        </pc:grpChg>
        <pc:grpChg chg="add mod">
          <ac:chgData name="Salvade, Nicolas" userId="31bbe138-ccb1-4d83-8a18-e80c361a9f60" providerId="ADAL" clId="{8F415555-1585-41D2-8C79-E6B9DB94C63B}" dt="2025-05-23T08:45:08.761" v="147" actId="164"/>
          <ac:grpSpMkLst>
            <pc:docMk/>
            <pc:sldMk cId="1279940788" sldId="256"/>
            <ac:grpSpMk id="218" creationId="{E6506731-387D-2E9A-5E7A-E347A6C1FB91}"/>
          </ac:grpSpMkLst>
        </pc:grpChg>
        <pc:grpChg chg="mod">
          <ac:chgData name="Salvade, Nicolas" userId="31bbe138-ccb1-4d83-8a18-e80c361a9f60" providerId="ADAL" clId="{8F415555-1585-41D2-8C79-E6B9DB94C63B}" dt="2025-05-23T08:44:18.173" v="135"/>
          <ac:grpSpMkLst>
            <pc:docMk/>
            <pc:sldMk cId="1279940788" sldId="256"/>
            <ac:grpSpMk id="219" creationId="{BBF411A4-ADF7-E8AD-C2CD-FEDF5F9BFA0D}"/>
          </ac:grpSpMkLst>
        </pc:grpChg>
        <pc:grpChg chg="add del mod">
          <ac:chgData name="Salvade, Nicolas" userId="31bbe138-ccb1-4d83-8a18-e80c361a9f60" providerId="ADAL" clId="{8F415555-1585-41D2-8C79-E6B9DB94C63B}" dt="2025-05-23T08:44:33.122" v="139" actId="478"/>
          <ac:grpSpMkLst>
            <pc:docMk/>
            <pc:sldMk cId="1279940788" sldId="256"/>
            <ac:grpSpMk id="223" creationId="{EE2E4BBC-DB95-A2A9-CB83-8503C6201171}"/>
          </ac:grpSpMkLst>
        </pc:grpChg>
        <pc:grpChg chg="mod">
          <ac:chgData name="Salvade, Nicolas" userId="31bbe138-ccb1-4d83-8a18-e80c361a9f60" providerId="ADAL" clId="{8F415555-1585-41D2-8C79-E6B9DB94C63B}" dt="2025-05-23T08:44:30.348" v="138"/>
          <ac:grpSpMkLst>
            <pc:docMk/>
            <pc:sldMk cId="1279940788" sldId="256"/>
            <ac:grpSpMk id="224" creationId="{01AB5B2A-5597-CA3A-CB26-19A0C93DF924}"/>
          </ac:grpSpMkLst>
        </pc:grpChg>
        <pc:grpChg chg="add mod">
          <ac:chgData name="Salvade, Nicolas" userId="31bbe138-ccb1-4d83-8a18-e80c361a9f60" providerId="ADAL" clId="{8F415555-1585-41D2-8C79-E6B9DB94C63B}" dt="2025-05-23T08:45:08.761" v="147" actId="164"/>
          <ac:grpSpMkLst>
            <pc:docMk/>
            <pc:sldMk cId="1279940788" sldId="256"/>
            <ac:grpSpMk id="231" creationId="{774F5C23-7008-F8A6-ED05-40B118CF4194}"/>
          </ac:grpSpMkLst>
        </pc:grpChg>
        <pc:grpChg chg="add del mod">
          <ac:chgData name="Salvade, Nicolas" userId="31bbe138-ccb1-4d83-8a18-e80c361a9f60" providerId="ADAL" clId="{8F415555-1585-41D2-8C79-E6B9DB94C63B}" dt="2025-05-23T08:48:42.444" v="159" actId="21"/>
          <ac:grpSpMkLst>
            <pc:docMk/>
            <pc:sldMk cId="1279940788" sldId="256"/>
            <ac:grpSpMk id="232" creationId="{9760BC0E-ACEE-BC6D-0942-BEA435C8EFF3}"/>
          </ac:grpSpMkLst>
        </pc:grpChg>
        <pc:grpChg chg="mod">
          <ac:chgData name="Salvade, Nicolas" userId="31bbe138-ccb1-4d83-8a18-e80c361a9f60" providerId="ADAL" clId="{8F415555-1585-41D2-8C79-E6B9DB94C63B}" dt="2025-05-23T08:50:18.124" v="172" actId="1076"/>
          <ac:grpSpMkLst>
            <pc:docMk/>
            <pc:sldMk cId="1279940788" sldId="256"/>
            <ac:grpSpMk id="235" creationId="{74A42786-CB63-2252-4E3B-39E43600DCC7}"/>
          </ac:grpSpMkLst>
        </pc:grpChg>
        <pc:grpChg chg="mod">
          <ac:chgData name="Salvade, Nicolas" userId="31bbe138-ccb1-4d83-8a18-e80c361a9f60" providerId="ADAL" clId="{8F415555-1585-41D2-8C79-E6B9DB94C63B}" dt="2025-05-23T08:52:36.822" v="189" actId="164"/>
          <ac:grpSpMkLst>
            <pc:docMk/>
            <pc:sldMk cId="1279940788" sldId="256"/>
            <ac:grpSpMk id="236" creationId="{80EDC8F0-4F08-5C9E-96E0-D15F1CA13E1F}"/>
          </ac:grpSpMkLst>
        </pc:grpChg>
        <pc:grpChg chg="mod">
          <ac:chgData name="Salvade, Nicolas" userId="31bbe138-ccb1-4d83-8a18-e80c361a9f60" providerId="ADAL" clId="{8F415555-1585-41D2-8C79-E6B9DB94C63B}" dt="2025-05-23T08:52:36.822" v="189" actId="164"/>
          <ac:grpSpMkLst>
            <pc:docMk/>
            <pc:sldMk cId="1279940788" sldId="256"/>
            <ac:grpSpMk id="237" creationId="{FE400A16-D3D3-7E20-22D8-9568A157BB34}"/>
          </ac:grpSpMkLst>
        </pc:grpChg>
        <pc:grpChg chg="mod">
          <ac:chgData name="Salvade, Nicolas" userId="31bbe138-ccb1-4d83-8a18-e80c361a9f60" providerId="ADAL" clId="{8F415555-1585-41D2-8C79-E6B9DB94C63B}" dt="2025-05-23T08:52:36.822" v="189" actId="164"/>
          <ac:grpSpMkLst>
            <pc:docMk/>
            <pc:sldMk cId="1279940788" sldId="256"/>
            <ac:grpSpMk id="238" creationId="{049C2CF4-77ED-F18F-ACB6-701CD0F4665D}"/>
          </ac:grpSpMkLst>
        </pc:grpChg>
        <pc:grpChg chg="mod">
          <ac:chgData name="Salvade, Nicolas" userId="31bbe138-ccb1-4d83-8a18-e80c361a9f60" providerId="ADAL" clId="{8F415555-1585-41D2-8C79-E6B9DB94C63B}" dt="2025-05-23T08:52:36.822" v="189" actId="164"/>
          <ac:grpSpMkLst>
            <pc:docMk/>
            <pc:sldMk cId="1279940788" sldId="256"/>
            <ac:grpSpMk id="239" creationId="{2C925724-D221-B891-126D-64F652EBEA9B}"/>
          </ac:grpSpMkLst>
        </pc:grpChg>
        <pc:grpChg chg="mod">
          <ac:chgData name="Salvade, Nicolas" userId="31bbe138-ccb1-4d83-8a18-e80c361a9f60" providerId="ADAL" clId="{8F415555-1585-41D2-8C79-E6B9DB94C63B}" dt="2025-05-23T08:52:36.822" v="189" actId="164"/>
          <ac:grpSpMkLst>
            <pc:docMk/>
            <pc:sldMk cId="1279940788" sldId="256"/>
            <ac:grpSpMk id="240" creationId="{5B0880CB-A40B-E78C-41A6-742980BAEB75}"/>
          </ac:grpSpMkLst>
        </pc:grpChg>
        <pc:grpChg chg="add mod">
          <ac:chgData name="Salvade, Nicolas" userId="31bbe138-ccb1-4d83-8a18-e80c361a9f60" providerId="ADAL" clId="{8F415555-1585-41D2-8C79-E6B9DB94C63B}" dt="2025-05-23T08:52:36.822" v="189" actId="164"/>
          <ac:grpSpMkLst>
            <pc:docMk/>
            <pc:sldMk cId="1279940788" sldId="256"/>
            <ac:grpSpMk id="292" creationId="{B7D133B7-CCFF-AF05-880F-62D46E71C448}"/>
          </ac:grpSpMkLst>
        </pc:grpChg>
        <pc:grpChg chg="add del mod">
          <ac:chgData name="Salvade, Nicolas" userId="31bbe138-ccb1-4d83-8a18-e80c361a9f60" providerId="ADAL" clId="{8F415555-1585-41D2-8C79-E6B9DB94C63B}" dt="2025-05-23T09:00:56.682" v="278" actId="478"/>
          <ac:grpSpMkLst>
            <pc:docMk/>
            <pc:sldMk cId="1279940788" sldId="256"/>
            <ac:grpSpMk id="293" creationId="{C5D3FCE2-71BC-28A1-931F-13586B787608}"/>
          </ac:grpSpMkLst>
        </pc:grpChg>
        <pc:grpChg chg="del">
          <ac:chgData name="Salvade, Nicolas" userId="31bbe138-ccb1-4d83-8a18-e80c361a9f60" providerId="ADAL" clId="{8F415555-1585-41D2-8C79-E6B9DB94C63B}" dt="2025-05-23T09:01:24.503" v="282" actId="478"/>
          <ac:grpSpMkLst>
            <pc:docMk/>
            <pc:sldMk cId="1279940788" sldId="256"/>
            <ac:grpSpMk id="298" creationId="{7D812283-E98B-C88D-CD0F-D73DD53DDE37}"/>
          </ac:grpSpMkLst>
        </pc:grpChg>
        <pc:grpChg chg="del">
          <ac:chgData name="Salvade, Nicolas" userId="31bbe138-ccb1-4d83-8a18-e80c361a9f60" providerId="ADAL" clId="{8F415555-1585-41D2-8C79-E6B9DB94C63B}" dt="2025-05-23T09:02:03.128" v="294" actId="478"/>
          <ac:grpSpMkLst>
            <pc:docMk/>
            <pc:sldMk cId="1279940788" sldId="256"/>
            <ac:grpSpMk id="299" creationId="{7AF6EBDA-1FC7-764A-08D0-2AD82734E8EA}"/>
          </ac:grpSpMkLst>
        </pc:grpChg>
        <pc:grpChg chg="del">
          <ac:chgData name="Salvade, Nicolas" userId="31bbe138-ccb1-4d83-8a18-e80c361a9f60" providerId="ADAL" clId="{8F415555-1585-41D2-8C79-E6B9DB94C63B}" dt="2025-05-23T09:02:01.046" v="291" actId="478"/>
          <ac:grpSpMkLst>
            <pc:docMk/>
            <pc:sldMk cId="1279940788" sldId="256"/>
            <ac:grpSpMk id="304" creationId="{03452870-EE9C-B486-0965-4FEED52AEEE4}"/>
          </ac:grpSpMkLst>
        </pc:grpChg>
        <pc:grpChg chg="del mod topLvl">
          <ac:chgData name="Salvade, Nicolas" userId="31bbe138-ccb1-4d83-8a18-e80c361a9f60" providerId="ADAL" clId="{8F415555-1585-41D2-8C79-E6B9DB94C63B}" dt="2025-05-23T09:01:56.740" v="286" actId="478"/>
          <ac:grpSpMkLst>
            <pc:docMk/>
            <pc:sldMk cId="1279940788" sldId="256"/>
            <ac:grpSpMk id="321" creationId="{A04CC7A0-DC6D-DA7E-3A62-E1F6E0FE85A2}"/>
          </ac:grpSpMkLst>
        </pc:grpChg>
        <pc:grpChg chg="del">
          <ac:chgData name="Salvade, Nicolas" userId="31bbe138-ccb1-4d83-8a18-e80c361a9f60" providerId="ADAL" clId="{8F415555-1585-41D2-8C79-E6B9DB94C63B}" dt="2025-05-23T09:01:22.857" v="281" actId="478"/>
          <ac:grpSpMkLst>
            <pc:docMk/>
            <pc:sldMk cId="1279940788" sldId="256"/>
            <ac:grpSpMk id="322" creationId="{B02821FA-19D7-867C-0C66-4F64BA7157B7}"/>
          </ac:grpSpMkLst>
        </pc:grpChg>
        <pc:grpChg chg="add mod">
          <ac:chgData name="Salvade, Nicolas" userId="31bbe138-ccb1-4d83-8a18-e80c361a9f60" providerId="ADAL" clId="{8F415555-1585-41D2-8C79-E6B9DB94C63B}" dt="2025-05-23T09:02:48.873" v="305" actId="164"/>
          <ac:grpSpMkLst>
            <pc:docMk/>
            <pc:sldMk cId="1279940788" sldId="256"/>
            <ac:grpSpMk id="334" creationId="{47374D3B-BC8A-975F-A88D-90E6D13000AC}"/>
          </ac:grpSpMkLst>
        </pc:grpChg>
        <pc:grpChg chg="mod">
          <ac:chgData name="Salvade, Nicolas" userId="31bbe138-ccb1-4d83-8a18-e80c361a9f60" providerId="ADAL" clId="{8F415555-1585-41D2-8C79-E6B9DB94C63B}" dt="2025-05-23T09:02:07.501" v="297"/>
          <ac:grpSpMkLst>
            <pc:docMk/>
            <pc:sldMk cId="1279940788" sldId="256"/>
            <ac:grpSpMk id="336" creationId="{F76BFEAF-6D8E-4764-37EE-C67991644F11}"/>
          </ac:grpSpMkLst>
        </pc:grpChg>
        <pc:grpChg chg="add mod">
          <ac:chgData name="Salvade, Nicolas" userId="31bbe138-ccb1-4d83-8a18-e80c361a9f60" providerId="ADAL" clId="{8F415555-1585-41D2-8C79-E6B9DB94C63B}" dt="2025-05-23T09:09:13.783" v="322" actId="164"/>
          <ac:grpSpMkLst>
            <pc:docMk/>
            <pc:sldMk cId="1279940788" sldId="256"/>
            <ac:grpSpMk id="343" creationId="{E163CDBA-0A5B-6FB2-6F40-55BAA2EB6C62}"/>
          </ac:grpSpMkLst>
        </pc:grpChg>
        <pc:grpChg chg="add mod">
          <ac:chgData name="Salvade, Nicolas" userId="31bbe138-ccb1-4d83-8a18-e80c361a9f60" providerId="ADAL" clId="{8F415555-1585-41D2-8C79-E6B9DB94C63B}" dt="2025-05-23T09:09:16.742" v="323" actId="1076"/>
          <ac:grpSpMkLst>
            <pc:docMk/>
            <pc:sldMk cId="1279940788" sldId="256"/>
            <ac:grpSpMk id="355" creationId="{8BEDBBD7-3E33-3F00-C281-E4193C72897A}"/>
          </ac:grpSpMkLst>
        </pc:grpChg>
        <pc:grpChg chg="mod">
          <ac:chgData name="Salvade, Nicolas" userId="31bbe138-ccb1-4d83-8a18-e80c361a9f60" providerId="ADAL" clId="{8F415555-1585-41D2-8C79-E6B9DB94C63B}" dt="2025-05-23T09:13:45.556" v="359" actId="164"/>
          <ac:grpSpMkLst>
            <pc:docMk/>
            <pc:sldMk cId="1279940788" sldId="256"/>
            <ac:grpSpMk id="356" creationId="{9BC3917D-7668-6C81-193E-F6AAB514441A}"/>
          </ac:grpSpMkLst>
        </pc:grpChg>
        <pc:grpChg chg="mod">
          <ac:chgData name="Salvade, Nicolas" userId="31bbe138-ccb1-4d83-8a18-e80c361a9f60" providerId="ADAL" clId="{8F415555-1585-41D2-8C79-E6B9DB94C63B}" dt="2025-05-23T09:13:51.741" v="360" actId="164"/>
          <ac:grpSpMkLst>
            <pc:docMk/>
            <pc:sldMk cId="1279940788" sldId="256"/>
            <ac:grpSpMk id="378" creationId="{5EE31B8A-4F4B-BECF-BD1E-7AF6ECE86066}"/>
          </ac:grpSpMkLst>
        </pc:grpChg>
        <pc:grpChg chg="add mod">
          <ac:chgData name="Salvade, Nicolas" userId="31bbe138-ccb1-4d83-8a18-e80c361a9f60" providerId="ADAL" clId="{8F415555-1585-41D2-8C79-E6B9DB94C63B}" dt="2025-05-23T09:13:51.741" v="360" actId="164"/>
          <ac:grpSpMkLst>
            <pc:docMk/>
            <pc:sldMk cId="1279940788" sldId="256"/>
            <ac:grpSpMk id="417" creationId="{5A513C13-9C59-5EDF-1B70-CF8D33EAD9B9}"/>
          </ac:grpSpMkLst>
        </pc:grpChg>
        <pc:grpChg chg="add mod">
          <ac:chgData name="Salvade, Nicolas" userId="31bbe138-ccb1-4d83-8a18-e80c361a9f60" providerId="ADAL" clId="{8F415555-1585-41D2-8C79-E6B9DB94C63B}" dt="2025-05-23T09:13:29.829" v="356" actId="1076"/>
          <ac:grpSpMkLst>
            <pc:docMk/>
            <pc:sldMk cId="1279940788" sldId="256"/>
            <ac:grpSpMk id="418" creationId="{B7F5A16B-8D7E-5216-1B70-43211979848D}"/>
          </ac:grpSpMkLst>
        </pc:grpChg>
        <pc:grpChg chg="add mod">
          <ac:chgData name="Salvade, Nicolas" userId="31bbe138-ccb1-4d83-8a18-e80c361a9f60" providerId="ADAL" clId="{8F415555-1585-41D2-8C79-E6B9DB94C63B}" dt="2025-05-23T09:14:34.119" v="363" actId="164"/>
          <ac:grpSpMkLst>
            <pc:docMk/>
            <pc:sldMk cId="1279940788" sldId="256"/>
            <ac:grpSpMk id="423" creationId="{3AED0C0B-D0AB-F86E-12ED-E1C5683F15E4}"/>
          </ac:grpSpMkLst>
        </pc:grpChg>
        <pc:grpChg chg="add mod">
          <ac:chgData name="Salvade, Nicolas" userId="31bbe138-ccb1-4d83-8a18-e80c361a9f60" providerId="ADAL" clId="{8F415555-1585-41D2-8C79-E6B9DB94C63B}" dt="2025-05-23T09:14:34.119" v="363" actId="164"/>
          <ac:grpSpMkLst>
            <pc:docMk/>
            <pc:sldMk cId="1279940788" sldId="256"/>
            <ac:grpSpMk id="427" creationId="{7DC17EA4-F186-E240-D609-5FA0CE915E71}"/>
          </ac:grpSpMkLst>
        </pc:grpChg>
        <pc:grpChg chg="add mod">
          <ac:chgData name="Salvade, Nicolas" userId="31bbe138-ccb1-4d83-8a18-e80c361a9f60" providerId="ADAL" clId="{8F415555-1585-41D2-8C79-E6B9DB94C63B}" dt="2025-05-23T09:14:34.119" v="363" actId="164"/>
          <ac:grpSpMkLst>
            <pc:docMk/>
            <pc:sldMk cId="1279940788" sldId="256"/>
            <ac:grpSpMk id="428" creationId="{55B9DCA1-C126-5E70-41A8-8B0E931AE242}"/>
          </ac:grpSpMkLst>
        </pc:grpChg>
        <pc:grpChg chg="add mod">
          <ac:chgData name="Salvade, Nicolas" userId="31bbe138-ccb1-4d83-8a18-e80c361a9f60" providerId="ADAL" clId="{8F415555-1585-41D2-8C79-E6B9DB94C63B}" dt="2025-05-23T09:14:34.119" v="363" actId="164"/>
          <ac:grpSpMkLst>
            <pc:docMk/>
            <pc:sldMk cId="1279940788" sldId="256"/>
            <ac:grpSpMk id="429" creationId="{BD4E3187-5627-9851-0943-18F4124D1D3C}"/>
          </ac:grpSpMkLst>
        </pc:grpChg>
        <pc:grpChg chg="mod">
          <ac:chgData name="Salvade, Nicolas" userId="31bbe138-ccb1-4d83-8a18-e80c361a9f60" providerId="ADAL" clId="{8F415555-1585-41D2-8C79-E6B9DB94C63B}" dt="2025-05-23T09:16:40.697" v="374" actId="1076"/>
          <ac:grpSpMkLst>
            <pc:docMk/>
            <pc:sldMk cId="1279940788" sldId="256"/>
            <ac:grpSpMk id="430" creationId="{53DE1DA7-FDB9-736B-4FB6-FFB3C12383F9}"/>
          </ac:grpSpMkLst>
        </pc:grpChg>
        <pc:grpChg chg="del">
          <ac:chgData name="Salvade, Nicolas" userId="31bbe138-ccb1-4d83-8a18-e80c361a9f60" providerId="ADAL" clId="{8F415555-1585-41D2-8C79-E6B9DB94C63B}" dt="2025-05-23T09:17:12.719" v="383" actId="478"/>
          <ac:grpSpMkLst>
            <pc:docMk/>
            <pc:sldMk cId="1279940788" sldId="256"/>
            <ac:grpSpMk id="431" creationId="{D48E3226-5FD9-9980-3ACB-CF4F595140E1}"/>
          </ac:grpSpMkLst>
        </pc:grpChg>
        <pc:grpChg chg="del">
          <ac:chgData name="Salvade, Nicolas" userId="31bbe138-ccb1-4d83-8a18-e80c361a9f60" providerId="ADAL" clId="{8F415555-1585-41D2-8C79-E6B9DB94C63B}" dt="2025-05-23T09:17:14.092" v="384" actId="478"/>
          <ac:grpSpMkLst>
            <pc:docMk/>
            <pc:sldMk cId="1279940788" sldId="256"/>
            <ac:grpSpMk id="432" creationId="{BB736837-7C4B-C0A2-B427-C4CD92AECF7F}"/>
          </ac:grpSpMkLst>
        </pc:grpChg>
        <pc:grpChg chg="del">
          <ac:chgData name="Salvade, Nicolas" userId="31bbe138-ccb1-4d83-8a18-e80c361a9f60" providerId="ADAL" clId="{8F415555-1585-41D2-8C79-E6B9DB94C63B}" dt="2025-05-23T09:17:19.469" v="387" actId="478"/>
          <ac:grpSpMkLst>
            <pc:docMk/>
            <pc:sldMk cId="1279940788" sldId="256"/>
            <ac:grpSpMk id="433" creationId="{B5EEA85F-7969-5173-543D-AC01BD265C43}"/>
          </ac:grpSpMkLst>
        </pc:grpChg>
        <pc:grpChg chg="mod">
          <ac:chgData name="Salvade, Nicolas" userId="31bbe138-ccb1-4d83-8a18-e80c361a9f60" providerId="ADAL" clId="{8F415555-1585-41D2-8C79-E6B9DB94C63B}" dt="2025-05-23T09:20:10.441" v="417" actId="164"/>
          <ac:grpSpMkLst>
            <pc:docMk/>
            <pc:sldMk cId="1279940788" sldId="256"/>
            <ac:grpSpMk id="434" creationId="{405A53BE-E0B3-0930-5219-BE35937220B6}"/>
          </ac:grpSpMkLst>
        </pc:grpChg>
        <pc:grpChg chg="del">
          <ac:chgData name="Salvade, Nicolas" userId="31bbe138-ccb1-4d83-8a18-e80c361a9f60" providerId="ADAL" clId="{8F415555-1585-41D2-8C79-E6B9DB94C63B}" dt="2025-05-23T09:16:49.896" v="377" actId="478"/>
          <ac:grpSpMkLst>
            <pc:docMk/>
            <pc:sldMk cId="1279940788" sldId="256"/>
            <ac:grpSpMk id="435" creationId="{2B1B096D-763A-B9D3-8272-339C0E5EC4F4}"/>
          </ac:grpSpMkLst>
        </pc:grpChg>
        <pc:grpChg chg="add del mod">
          <ac:chgData name="Salvade, Nicolas" userId="31bbe138-ccb1-4d83-8a18-e80c361a9f60" providerId="ADAL" clId="{8F415555-1585-41D2-8C79-E6B9DB94C63B}" dt="2025-05-23T09:17:10.538" v="382" actId="478"/>
          <ac:grpSpMkLst>
            <pc:docMk/>
            <pc:sldMk cId="1279940788" sldId="256"/>
            <ac:grpSpMk id="462" creationId="{2B882CE4-D66E-B34A-6429-92D930090B9E}"/>
          </ac:grpSpMkLst>
        </pc:grpChg>
        <pc:grpChg chg="mod">
          <ac:chgData name="Salvade, Nicolas" userId="31bbe138-ccb1-4d83-8a18-e80c361a9f60" providerId="ADAL" clId="{8F415555-1585-41D2-8C79-E6B9DB94C63B}" dt="2025-05-23T09:16:56.603" v="378"/>
          <ac:grpSpMkLst>
            <pc:docMk/>
            <pc:sldMk cId="1279940788" sldId="256"/>
            <ac:grpSpMk id="463" creationId="{E56A7536-5308-DE7B-2951-3D8ECC8E97CD}"/>
          </ac:grpSpMkLst>
        </pc:grpChg>
        <pc:grpChg chg="add del mod topLvl">
          <ac:chgData name="Salvade, Nicolas" userId="31bbe138-ccb1-4d83-8a18-e80c361a9f60" providerId="ADAL" clId="{8F415555-1585-41D2-8C79-E6B9DB94C63B}" dt="2025-05-23T09:18:55.176" v="403" actId="478"/>
          <ac:grpSpMkLst>
            <pc:docMk/>
            <pc:sldMk cId="1279940788" sldId="256"/>
            <ac:grpSpMk id="467" creationId="{A2CB1F51-C2B7-8645-2AB5-36E00A94C2C0}"/>
          </ac:grpSpMkLst>
        </pc:grpChg>
        <pc:grpChg chg="mod">
          <ac:chgData name="Salvade, Nicolas" userId="31bbe138-ccb1-4d83-8a18-e80c361a9f60" providerId="ADAL" clId="{8F415555-1585-41D2-8C79-E6B9DB94C63B}" dt="2025-05-23T09:18:52.360" v="402" actId="165"/>
          <ac:grpSpMkLst>
            <pc:docMk/>
            <pc:sldMk cId="1279940788" sldId="256"/>
            <ac:grpSpMk id="468" creationId="{D4FF0AF5-D714-80F9-0F63-FCB00D866801}"/>
          </ac:grpSpMkLst>
        </pc:grpChg>
        <pc:grpChg chg="add mod">
          <ac:chgData name="Salvade, Nicolas" userId="31bbe138-ccb1-4d83-8a18-e80c361a9f60" providerId="ADAL" clId="{8F415555-1585-41D2-8C79-E6B9DB94C63B}" dt="2025-05-23T09:20:10.441" v="417" actId="164"/>
          <ac:grpSpMkLst>
            <pc:docMk/>
            <pc:sldMk cId="1279940788" sldId="256"/>
            <ac:grpSpMk id="473" creationId="{D66272EC-B4DC-B51C-34D8-0CD614543E97}"/>
          </ac:grpSpMkLst>
        </pc:grpChg>
        <pc:grpChg chg="mod">
          <ac:chgData name="Salvade, Nicolas" userId="31bbe138-ccb1-4d83-8a18-e80c361a9f60" providerId="ADAL" clId="{8F415555-1585-41D2-8C79-E6B9DB94C63B}" dt="2025-05-23T09:18:00.248" v="395"/>
          <ac:grpSpMkLst>
            <pc:docMk/>
            <pc:sldMk cId="1279940788" sldId="256"/>
            <ac:grpSpMk id="474" creationId="{8C5DB8B2-5B9C-0B3C-CDB3-DFFF0D80F18E}"/>
          </ac:grpSpMkLst>
        </pc:grpChg>
        <pc:grpChg chg="add del mod">
          <ac:chgData name="Salvade, Nicolas" userId="31bbe138-ccb1-4d83-8a18-e80c361a9f60" providerId="ADAL" clId="{8F415555-1585-41D2-8C79-E6B9DB94C63B}" dt="2025-05-23T09:18:52.360" v="402" actId="165"/>
          <ac:grpSpMkLst>
            <pc:docMk/>
            <pc:sldMk cId="1279940788" sldId="256"/>
            <ac:grpSpMk id="480" creationId="{B42328A8-3C1F-C76C-D810-4EDA781DF027}"/>
          </ac:grpSpMkLst>
        </pc:grpChg>
        <pc:grpChg chg="add mod">
          <ac:chgData name="Salvade, Nicolas" userId="31bbe138-ccb1-4d83-8a18-e80c361a9f60" providerId="ADAL" clId="{8F415555-1585-41D2-8C79-E6B9DB94C63B}" dt="2025-05-23T09:20:10.441" v="417" actId="164"/>
          <ac:grpSpMkLst>
            <pc:docMk/>
            <pc:sldMk cId="1279940788" sldId="256"/>
            <ac:grpSpMk id="481" creationId="{F6FA9325-8EB7-82E8-5602-109BA775B6C6}"/>
          </ac:grpSpMkLst>
        </pc:grpChg>
        <pc:grpChg chg="mod">
          <ac:chgData name="Salvade, Nicolas" userId="31bbe138-ccb1-4d83-8a18-e80c361a9f60" providerId="ADAL" clId="{8F415555-1585-41D2-8C79-E6B9DB94C63B}" dt="2025-05-23T09:18:58.975" v="404"/>
          <ac:grpSpMkLst>
            <pc:docMk/>
            <pc:sldMk cId="1279940788" sldId="256"/>
            <ac:grpSpMk id="482" creationId="{20E75076-6B91-C505-5E9D-FED1D0507A29}"/>
          </ac:grpSpMkLst>
        </pc:grpChg>
        <pc:grpChg chg="add mod">
          <ac:chgData name="Salvade, Nicolas" userId="31bbe138-ccb1-4d83-8a18-e80c361a9f60" providerId="ADAL" clId="{8F415555-1585-41D2-8C79-E6B9DB94C63B}" dt="2025-05-23T09:20:10.441" v="417" actId="164"/>
          <ac:grpSpMkLst>
            <pc:docMk/>
            <pc:sldMk cId="1279940788" sldId="256"/>
            <ac:grpSpMk id="486" creationId="{E3DE02C4-2A18-9A40-8D0F-2666AD7A5457}"/>
          </ac:grpSpMkLst>
        </pc:grpChg>
        <pc:grpChg chg="add del mod">
          <ac:chgData name="Salvade, Nicolas" userId="31bbe138-ccb1-4d83-8a18-e80c361a9f60" providerId="ADAL" clId="{8F415555-1585-41D2-8C79-E6B9DB94C63B}" dt="2025-05-23T09:20:38.455" v="421" actId="478"/>
          <ac:grpSpMkLst>
            <pc:docMk/>
            <pc:sldMk cId="1279940788" sldId="256"/>
            <ac:grpSpMk id="487" creationId="{BD290621-D5EF-C87D-BE82-D939CF008D28}"/>
          </ac:grpSpMkLst>
        </pc:grpChg>
        <pc:grpChg chg="mod">
          <ac:chgData name="Salvade, Nicolas" userId="31bbe138-ccb1-4d83-8a18-e80c361a9f60" providerId="ADAL" clId="{8F415555-1585-41D2-8C79-E6B9DB94C63B}" dt="2025-05-23T09:20:21.045" v="418"/>
          <ac:grpSpMkLst>
            <pc:docMk/>
            <pc:sldMk cId="1279940788" sldId="256"/>
            <ac:grpSpMk id="495" creationId="{29897236-9851-7DC2-3D2D-7A81EC28D843}"/>
          </ac:grpSpMkLst>
        </pc:grpChg>
        <pc:grpChg chg="mod">
          <ac:chgData name="Salvade, Nicolas" userId="31bbe138-ccb1-4d83-8a18-e80c361a9f60" providerId="ADAL" clId="{8F415555-1585-41D2-8C79-E6B9DB94C63B}" dt="2025-05-23T09:20:21.045" v="418"/>
          <ac:grpSpMkLst>
            <pc:docMk/>
            <pc:sldMk cId="1279940788" sldId="256"/>
            <ac:grpSpMk id="499" creationId="{A19C3347-1751-54D4-7F07-95A2D8C40B53}"/>
          </ac:grpSpMkLst>
        </pc:grpChg>
        <pc:grpChg chg="add del mod">
          <ac:chgData name="Salvade, Nicolas" userId="31bbe138-ccb1-4d83-8a18-e80c361a9f60" providerId="ADAL" clId="{8F415555-1585-41D2-8C79-E6B9DB94C63B}" dt="2025-05-23T09:21:13.959" v="428" actId="165"/>
          <ac:grpSpMkLst>
            <pc:docMk/>
            <pc:sldMk cId="1279940788" sldId="256"/>
            <ac:grpSpMk id="507" creationId="{6655A648-18CF-FEBA-9C13-725E10C2A90B}"/>
          </ac:grpSpMkLst>
        </pc:grpChg>
        <pc:grpChg chg="mod topLvl">
          <ac:chgData name="Salvade, Nicolas" userId="31bbe138-ccb1-4d83-8a18-e80c361a9f60" providerId="ADAL" clId="{8F415555-1585-41D2-8C79-E6B9DB94C63B}" dt="2025-05-23T09:22:21.552" v="438" actId="164"/>
          <ac:grpSpMkLst>
            <pc:docMk/>
            <pc:sldMk cId="1279940788" sldId="256"/>
            <ac:grpSpMk id="508" creationId="{655666D9-DD7E-93D9-DA05-F1375D87AB2C}"/>
          </ac:grpSpMkLst>
        </pc:grpChg>
        <pc:grpChg chg="mod topLvl">
          <ac:chgData name="Salvade, Nicolas" userId="31bbe138-ccb1-4d83-8a18-e80c361a9f60" providerId="ADAL" clId="{8F415555-1585-41D2-8C79-E6B9DB94C63B}" dt="2025-05-23T09:22:21.552" v="438" actId="164"/>
          <ac:grpSpMkLst>
            <pc:docMk/>
            <pc:sldMk cId="1279940788" sldId="256"/>
            <ac:grpSpMk id="510" creationId="{A86DB9F8-104C-EABE-BC24-E8750F5C71E3}"/>
          </ac:grpSpMkLst>
        </pc:grpChg>
        <pc:grpChg chg="mod">
          <ac:chgData name="Salvade, Nicolas" userId="31bbe138-ccb1-4d83-8a18-e80c361a9f60" providerId="ADAL" clId="{8F415555-1585-41D2-8C79-E6B9DB94C63B}" dt="2025-05-23T09:22:21.552" v="438" actId="164"/>
          <ac:grpSpMkLst>
            <pc:docMk/>
            <pc:sldMk cId="1279940788" sldId="256"/>
            <ac:grpSpMk id="513" creationId="{C66F4588-9181-D4FC-C304-6027D2E58049}"/>
          </ac:grpSpMkLst>
        </pc:grpChg>
        <pc:grpChg chg="mod">
          <ac:chgData name="Salvade, Nicolas" userId="31bbe138-ccb1-4d83-8a18-e80c361a9f60" providerId="ADAL" clId="{8F415555-1585-41D2-8C79-E6B9DB94C63B}" dt="2025-05-23T09:21:13.959" v="428" actId="165"/>
          <ac:grpSpMkLst>
            <pc:docMk/>
            <pc:sldMk cId="1279940788" sldId="256"/>
            <ac:grpSpMk id="519" creationId="{996C2B1C-6CB6-1788-EE41-C9A594B4A7EA}"/>
          </ac:grpSpMkLst>
        </pc:grpChg>
        <pc:grpChg chg="add mod">
          <ac:chgData name="Salvade, Nicolas" userId="31bbe138-ccb1-4d83-8a18-e80c361a9f60" providerId="ADAL" clId="{8F415555-1585-41D2-8C79-E6B9DB94C63B}" dt="2025-05-23T09:22:21.552" v="438" actId="164"/>
          <ac:grpSpMkLst>
            <pc:docMk/>
            <pc:sldMk cId="1279940788" sldId="256"/>
            <ac:grpSpMk id="528" creationId="{60B6DE44-E2E8-74DE-9907-10D935738130}"/>
          </ac:grpSpMkLst>
        </pc:grpChg>
        <pc:grpChg chg="mod">
          <ac:chgData name="Salvade, Nicolas" userId="31bbe138-ccb1-4d83-8a18-e80c361a9f60" providerId="ADAL" clId="{8F415555-1585-41D2-8C79-E6B9DB94C63B}" dt="2025-05-23T09:21:37.604" v="433"/>
          <ac:grpSpMkLst>
            <pc:docMk/>
            <pc:sldMk cId="1279940788" sldId="256"/>
            <ac:grpSpMk id="529" creationId="{9FD8BC51-1788-195D-F874-1D48ADA00626}"/>
          </ac:grpSpMkLst>
        </pc:grpChg>
        <pc:grpChg chg="add mod">
          <ac:chgData name="Salvade, Nicolas" userId="31bbe138-ccb1-4d83-8a18-e80c361a9f60" providerId="ADAL" clId="{8F415555-1585-41D2-8C79-E6B9DB94C63B}" dt="2025-05-23T09:22:21.552" v="438" actId="164"/>
          <ac:grpSpMkLst>
            <pc:docMk/>
            <pc:sldMk cId="1279940788" sldId="256"/>
            <ac:grpSpMk id="536" creationId="{542254BC-0661-1145-2839-F62E4D373FB7}"/>
          </ac:grpSpMkLst>
        </pc:grpChg>
        <pc:grpChg chg="del mod">
          <ac:chgData name="Salvade, Nicolas" userId="31bbe138-ccb1-4d83-8a18-e80c361a9f60" providerId="ADAL" clId="{8F415555-1585-41D2-8C79-E6B9DB94C63B}" dt="2025-05-23T09:45:17.875" v="453" actId="478"/>
          <ac:grpSpMkLst>
            <pc:docMk/>
            <pc:sldMk cId="1279940788" sldId="256"/>
            <ac:grpSpMk id="540" creationId="{0EDDA97A-3ABE-6688-30E6-7D51BF70A559}"/>
          </ac:grpSpMkLst>
        </pc:grpChg>
        <pc:grpChg chg="mod">
          <ac:chgData name="Salvade, Nicolas" userId="31bbe138-ccb1-4d83-8a18-e80c361a9f60" providerId="ADAL" clId="{8F415555-1585-41D2-8C79-E6B9DB94C63B}" dt="2025-05-23T09:44:23.808" v="445"/>
          <ac:grpSpMkLst>
            <pc:docMk/>
            <pc:sldMk cId="1279940788" sldId="256"/>
            <ac:grpSpMk id="542" creationId="{C67B56A6-A8D4-7C02-AFF0-0A710EA850B1}"/>
          </ac:grpSpMkLst>
        </pc:grpChg>
        <pc:grpChg chg="add mod">
          <ac:chgData name="Salvade, Nicolas" userId="31bbe138-ccb1-4d83-8a18-e80c361a9f60" providerId="ADAL" clId="{8F415555-1585-41D2-8C79-E6B9DB94C63B}" dt="2025-05-23T09:47:51.560" v="476" actId="164"/>
          <ac:grpSpMkLst>
            <pc:docMk/>
            <pc:sldMk cId="1279940788" sldId="256"/>
            <ac:grpSpMk id="566" creationId="{E336F37B-1200-28DB-EB3F-BBA42E82045D}"/>
          </ac:grpSpMkLst>
        </pc:grpChg>
        <pc:grpChg chg="mod">
          <ac:chgData name="Salvade, Nicolas" userId="31bbe138-ccb1-4d83-8a18-e80c361a9f60" providerId="ADAL" clId="{8F415555-1585-41D2-8C79-E6B9DB94C63B}" dt="2025-05-23T09:47:51.560" v="476" actId="164"/>
          <ac:grpSpMkLst>
            <pc:docMk/>
            <pc:sldMk cId="1279940788" sldId="256"/>
            <ac:grpSpMk id="569" creationId="{AAE5B464-27F7-E948-9F67-D649A3AA22D8}"/>
          </ac:grpSpMkLst>
        </pc:grpChg>
        <pc:grpChg chg="mod">
          <ac:chgData name="Salvade, Nicolas" userId="31bbe138-ccb1-4d83-8a18-e80c361a9f60" providerId="ADAL" clId="{8F415555-1585-41D2-8C79-E6B9DB94C63B}" dt="2025-05-23T09:45:14.563" v="451"/>
          <ac:grpSpMkLst>
            <pc:docMk/>
            <pc:sldMk cId="1279940788" sldId="256"/>
            <ac:grpSpMk id="570" creationId="{5261741C-BEF1-1F34-6956-0DB179E27741}"/>
          </ac:grpSpMkLst>
        </pc:grpChg>
        <pc:grpChg chg="add mod">
          <ac:chgData name="Salvade, Nicolas" userId="31bbe138-ccb1-4d83-8a18-e80c361a9f60" providerId="ADAL" clId="{8F415555-1585-41D2-8C79-E6B9DB94C63B}" dt="2025-05-23T09:47:51.560" v="476" actId="164"/>
          <ac:grpSpMkLst>
            <pc:docMk/>
            <pc:sldMk cId="1279940788" sldId="256"/>
            <ac:grpSpMk id="595" creationId="{DAC6502E-E421-CC5E-73C5-D206206057E6}"/>
          </ac:grpSpMkLst>
        </pc:grpChg>
        <pc:grpChg chg="mod">
          <ac:chgData name="Salvade, Nicolas" userId="31bbe138-ccb1-4d83-8a18-e80c361a9f60" providerId="ADAL" clId="{8F415555-1585-41D2-8C79-E6B9DB94C63B}" dt="2025-05-23T09:45:25.190" v="455"/>
          <ac:grpSpMkLst>
            <pc:docMk/>
            <pc:sldMk cId="1279940788" sldId="256"/>
            <ac:grpSpMk id="601" creationId="{EE5D5EBE-E9C3-23C0-DEA2-154FED347455}"/>
          </ac:grpSpMkLst>
        </pc:grpChg>
        <pc:grpChg chg="mod">
          <ac:chgData name="Salvade, Nicolas" userId="31bbe138-ccb1-4d83-8a18-e80c361a9f60" providerId="ADAL" clId="{8F415555-1585-41D2-8C79-E6B9DB94C63B}" dt="2025-05-23T09:45:25.190" v="455"/>
          <ac:grpSpMkLst>
            <pc:docMk/>
            <pc:sldMk cId="1279940788" sldId="256"/>
            <ac:grpSpMk id="611" creationId="{6E06F6A0-0CE6-7714-1121-B79B20F7053D}"/>
          </ac:grpSpMkLst>
        </pc:grpChg>
        <pc:grpChg chg="add mod">
          <ac:chgData name="Salvade, Nicolas" userId="31bbe138-ccb1-4d83-8a18-e80c361a9f60" providerId="ADAL" clId="{8F415555-1585-41D2-8C79-E6B9DB94C63B}" dt="2025-05-23T09:47:51.560" v="476" actId="164"/>
          <ac:grpSpMkLst>
            <pc:docMk/>
            <pc:sldMk cId="1279940788" sldId="256"/>
            <ac:grpSpMk id="615" creationId="{14709281-5361-3291-6A13-B6B13C4F9D31}"/>
          </ac:grpSpMkLst>
        </pc:grpChg>
        <pc:grpChg chg="add del mod">
          <ac:chgData name="Salvade, Nicolas" userId="31bbe138-ccb1-4d83-8a18-e80c361a9f60" providerId="ADAL" clId="{8F415555-1585-41D2-8C79-E6B9DB94C63B}" dt="2025-05-23T09:47:19.433" v="471" actId="21"/>
          <ac:grpSpMkLst>
            <pc:docMk/>
            <pc:sldMk cId="1279940788" sldId="256"/>
            <ac:grpSpMk id="618" creationId="{A1CD23A9-D6FB-468F-6A98-C8C317C9AD1E}"/>
          </ac:grpSpMkLst>
        </pc:grpChg>
        <pc:grpChg chg="add mod">
          <ac:chgData name="Salvade, Nicolas" userId="31bbe138-ccb1-4d83-8a18-e80c361a9f60" providerId="ADAL" clId="{8F415555-1585-41D2-8C79-E6B9DB94C63B}" dt="2025-05-23T09:47:51.560" v="476" actId="164"/>
          <ac:grpSpMkLst>
            <pc:docMk/>
            <pc:sldMk cId="1279940788" sldId="256"/>
            <ac:grpSpMk id="622" creationId="{A1CD23A9-D6FB-468F-6A98-C8C317C9AD1E}"/>
          </ac:grpSpMkLst>
        </pc:grpChg>
        <pc:grpChg chg="add mod">
          <ac:chgData name="Salvade, Nicolas" userId="31bbe138-ccb1-4d83-8a18-e80c361a9f60" providerId="ADAL" clId="{8F415555-1585-41D2-8C79-E6B9DB94C63B}" dt="2025-05-23T09:47:51.560" v="476" actId="164"/>
          <ac:grpSpMkLst>
            <pc:docMk/>
            <pc:sldMk cId="1279940788" sldId="256"/>
            <ac:grpSpMk id="626" creationId="{F81BE568-1F8B-06A5-F773-064E1A854EC8}"/>
          </ac:grpSpMkLst>
        </pc:grpChg>
        <pc:cxnChg chg="add mod">
          <ac:chgData name="Salvade, Nicolas" userId="31bbe138-ccb1-4d83-8a18-e80c361a9f60" providerId="ADAL" clId="{8F415555-1585-41D2-8C79-E6B9DB94C63B}" dt="2025-05-23T08:39:58.058" v="87" actId="1076"/>
          <ac:cxnSpMkLst>
            <pc:docMk/>
            <pc:sldMk cId="1279940788" sldId="256"/>
            <ac:cxnSpMk id="2" creationId="{ED6A3DA2-D371-909D-C227-827C521573C2}"/>
          </ac:cxnSpMkLst>
        </pc:cxnChg>
        <pc:cxnChg chg="add mod">
          <ac:chgData name="Salvade, Nicolas" userId="31bbe138-ccb1-4d83-8a18-e80c361a9f60" providerId="ADAL" clId="{8F415555-1585-41D2-8C79-E6B9DB94C63B}" dt="2025-05-23T08:39:55.526" v="86" actId="1076"/>
          <ac:cxnSpMkLst>
            <pc:docMk/>
            <pc:sldMk cId="1279940788" sldId="256"/>
            <ac:cxnSpMk id="10" creationId="{A1A589E4-5229-6FF2-71F2-48A0A82D30A3}"/>
          </ac:cxnSpMkLst>
        </pc:cxnChg>
        <pc:cxnChg chg="mod">
          <ac:chgData name="Salvade, Nicolas" userId="31bbe138-ccb1-4d83-8a18-e80c361a9f60" providerId="ADAL" clId="{8F415555-1585-41D2-8C79-E6B9DB94C63B}" dt="2025-05-23T08:36:41.366" v="77" actId="1076"/>
          <ac:cxnSpMkLst>
            <pc:docMk/>
            <pc:sldMk cId="1279940788" sldId="256"/>
            <ac:cxnSpMk id="33" creationId="{069D17D7-CCBD-D9C6-7682-CEE90DA900F6}"/>
          </ac:cxnSpMkLst>
        </pc:cxnChg>
        <pc:cxnChg chg="mod">
          <ac:chgData name="Salvade, Nicolas" userId="31bbe138-ccb1-4d83-8a18-e80c361a9f60" providerId="ADAL" clId="{8F415555-1585-41D2-8C79-E6B9DB94C63B}" dt="2025-05-23T08:36:06.269" v="73" actId="14100"/>
          <ac:cxnSpMkLst>
            <pc:docMk/>
            <pc:sldMk cId="1279940788" sldId="256"/>
            <ac:cxnSpMk id="34" creationId="{45A68962-20A3-5DA2-2A3C-D19556B99102}"/>
          </ac:cxnSpMkLst>
        </pc:cxnChg>
        <pc:cxnChg chg="mod">
          <ac:chgData name="Salvade, Nicolas" userId="31bbe138-ccb1-4d83-8a18-e80c361a9f60" providerId="ADAL" clId="{8F415555-1585-41D2-8C79-E6B9DB94C63B}" dt="2025-05-23T08:40:39.759" v="94" actId="1076"/>
          <ac:cxnSpMkLst>
            <pc:docMk/>
            <pc:sldMk cId="1279940788" sldId="256"/>
            <ac:cxnSpMk id="67" creationId="{7B62590B-83AD-A58E-DE75-64199BA48A92}"/>
          </ac:cxnSpMkLst>
        </pc:cxnChg>
        <pc:cxnChg chg="mod">
          <ac:chgData name="Salvade, Nicolas" userId="31bbe138-ccb1-4d83-8a18-e80c361a9f60" providerId="ADAL" clId="{8F415555-1585-41D2-8C79-E6B9DB94C63B}" dt="2025-05-23T08:41:19.746" v="97" actId="1076"/>
          <ac:cxnSpMkLst>
            <pc:docMk/>
            <pc:sldMk cId="1279940788" sldId="256"/>
            <ac:cxnSpMk id="127" creationId="{656BE024-8D69-236C-209C-04FC60D7A914}"/>
          </ac:cxnSpMkLst>
        </pc:cxnChg>
        <pc:cxnChg chg="mod">
          <ac:chgData name="Salvade, Nicolas" userId="31bbe138-ccb1-4d83-8a18-e80c361a9f60" providerId="ADAL" clId="{8F415555-1585-41D2-8C79-E6B9DB94C63B}" dt="2025-05-23T08:41:24.786" v="98"/>
          <ac:cxnSpMkLst>
            <pc:docMk/>
            <pc:sldMk cId="1279940788" sldId="256"/>
            <ac:cxnSpMk id="147" creationId="{E5B12BA2-C0AA-EB40-17C7-9BAF99C4EDDD}"/>
          </ac:cxnSpMkLst>
        </pc:cxnChg>
        <pc:cxnChg chg="mod">
          <ac:chgData name="Salvade, Nicolas" userId="31bbe138-ccb1-4d83-8a18-e80c361a9f60" providerId="ADAL" clId="{8F415555-1585-41D2-8C79-E6B9DB94C63B}" dt="2025-05-23T08:41:24.786" v="98"/>
          <ac:cxnSpMkLst>
            <pc:docMk/>
            <pc:sldMk cId="1279940788" sldId="256"/>
            <ac:cxnSpMk id="148" creationId="{7B0FD122-6502-1181-1682-59A993611E85}"/>
          </ac:cxnSpMkLst>
        </pc:cxnChg>
        <pc:cxnChg chg="mod">
          <ac:chgData name="Salvade, Nicolas" userId="31bbe138-ccb1-4d83-8a18-e80c361a9f60" providerId="ADAL" clId="{8F415555-1585-41D2-8C79-E6B9DB94C63B}" dt="2025-05-23T08:41:33.271" v="102"/>
          <ac:cxnSpMkLst>
            <pc:docMk/>
            <pc:sldMk cId="1279940788" sldId="256"/>
            <ac:cxnSpMk id="160" creationId="{639E0E77-B319-8929-9A40-AA841F8A6A98}"/>
          </ac:cxnSpMkLst>
        </pc:cxnChg>
        <pc:cxnChg chg="mod">
          <ac:chgData name="Salvade, Nicolas" userId="31bbe138-ccb1-4d83-8a18-e80c361a9f60" providerId="ADAL" clId="{8F415555-1585-41D2-8C79-E6B9DB94C63B}" dt="2025-05-23T08:41:33.271" v="102"/>
          <ac:cxnSpMkLst>
            <pc:docMk/>
            <pc:sldMk cId="1279940788" sldId="256"/>
            <ac:cxnSpMk id="161" creationId="{A3E7D7CF-8028-A0D1-4B18-0C9F19358958}"/>
          </ac:cxnSpMkLst>
        </pc:cxnChg>
        <pc:cxnChg chg="mod">
          <ac:chgData name="Salvade, Nicolas" userId="31bbe138-ccb1-4d83-8a18-e80c361a9f60" providerId="ADAL" clId="{8F415555-1585-41D2-8C79-E6B9DB94C63B}" dt="2025-05-23T08:41:39.387" v="105"/>
          <ac:cxnSpMkLst>
            <pc:docMk/>
            <pc:sldMk cId="1279940788" sldId="256"/>
            <ac:cxnSpMk id="165" creationId="{639E0E77-B319-8929-9A40-AA841F8A6A98}"/>
          </ac:cxnSpMkLst>
        </pc:cxnChg>
        <pc:cxnChg chg="mod">
          <ac:chgData name="Salvade, Nicolas" userId="31bbe138-ccb1-4d83-8a18-e80c361a9f60" providerId="ADAL" clId="{8F415555-1585-41D2-8C79-E6B9DB94C63B}" dt="2025-05-23T08:41:39.387" v="105"/>
          <ac:cxnSpMkLst>
            <pc:docMk/>
            <pc:sldMk cId="1279940788" sldId="256"/>
            <ac:cxnSpMk id="166" creationId="{A3E7D7CF-8028-A0D1-4B18-0C9F19358958}"/>
          </ac:cxnSpMkLst>
        </pc:cxnChg>
        <pc:cxnChg chg="mod">
          <ac:chgData name="Salvade, Nicolas" userId="31bbe138-ccb1-4d83-8a18-e80c361a9f60" providerId="ADAL" clId="{8F415555-1585-41D2-8C79-E6B9DB94C63B}" dt="2025-05-23T08:41:40.782" v="106"/>
          <ac:cxnSpMkLst>
            <pc:docMk/>
            <pc:sldMk cId="1279940788" sldId="256"/>
            <ac:cxnSpMk id="183" creationId="{A9E09CED-010E-D4CF-0952-C00BE508B531}"/>
          </ac:cxnSpMkLst>
        </pc:cxnChg>
        <pc:cxnChg chg="mod">
          <ac:chgData name="Salvade, Nicolas" userId="31bbe138-ccb1-4d83-8a18-e80c361a9f60" providerId="ADAL" clId="{8F415555-1585-41D2-8C79-E6B9DB94C63B}" dt="2025-05-23T08:41:40.782" v="106"/>
          <ac:cxnSpMkLst>
            <pc:docMk/>
            <pc:sldMk cId="1279940788" sldId="256"/>
            <ac:cxnSpMk id="184" creationId="{8658D784-5381-8473-295A-830E3885A976}"/>
          </ac:cxnSpMkLst>
        </pc:cxnChg>
        <pc:cxnChg chg="mod">
          <ac:chgData name="Salvade, Nicolas" userId="31bbe138-ccb1-4d83-8a18-e80c361a9f60" providerId="ADAL" clId="{8F415555-1585-41D2-8C79-E6B9DB94C63B}" dt="2025-05-23T08:41:58.653" v="108"/>
          <ac:cxnSpMkLst>
            <pc:docMk/>
            <pc:sldMk cId="1279940788" sldId="256"/>
            <ac:cxnSpMk id="195" creationId="{0DF23858-B335-0EAA-E16D-1F1DDFA8D190}"/>
          </ac:cxnSpMkLst>
        </pc:cxnChg>
        <pc:cxnChg chg="mod">
          <ac:chgData name="Salvade, Nicolas" userId="31bbe138-ccb1-4d83-8a18-e80c361a9f60" providerId="ADAL" clId="{8F415555-1585-41D2-8C79-E6B9DB94C63B}" dt="2025-05-23T08:41:58.653" v="108"/>
          <ac:cxnSpMkLst>
            <pc:docMk/>
            <pc:sldMk cId="1279940788" sldId="256"/>
            <ac:cxnSpMk id="197" creationId="{3E2E4411-2765-5654-AE26-4D511D8BEF6D}"/>
          </ac:cxnSpMkLst>
        </pc:cxnChg>
        <pc:cxnChg chg="mod">
          <ac:chgData name="Salvade, Nicolas" userId="31bbe138-ccb1-4d83-8a18-e80c361a9f60" providerId="ADAL" clId="{8F415555-1585-41D2-8C79-E6B9DB94C63B}" dt="2025-05-23T08:42:34.423" v="113"/>
          <ac:cxnSpMkLst>
            <pc:docMk/>
            <pc:sldMk cId="1279940788" sldId="256"/>
            <ac:cxnSpMk id="202" creationId="{A2EC8F43-8059-5285-871C-48A51DB4D2F5}"/>
          </ac:cxnSpMkLst>
        </pc:cxnChg>
        <pc:cxnChg chg="mod">
          <ac:chgData name="Salvade, Nicolas" userId="31bbe138-ccb1-4d83-8a18-e80c361a9f60" providerId="ADAL" clId="{8F415555-1585-41D2-8C79-E6B9DB94C63B}" dt="2025-05-23T08:42:34.423" v="113"/>
          <ac:cxnSpMkLst>
            <pc:docMk/>
            <pc:sldMk cId="1279940788" sldId="256"/>
            <ac:cxnSpMk id="203" creationId="{CE71733D-6A2B-F630-D8E9-CB137014304D}"/>
          </ac:cxnSpMkLst>
        </pc:cxnChg>
        <pc:cxnChg chg="mod">
          <ac:chgData name="Salvade, Nicolas" userId="31bbe138-ccb1-4d83-8a18-e80c361a9f60" providerId="ADAL" clId="{8F415555-1585-41D2-8C79-E6B9DB94C63B}" dt="2025-05-23T08:42:44.087" v="115"/>
          <ac:cxnSpMkLst>
            <pc:docMk/>
            <pc:sldMk cId="1279940788" sldId="256"/>
            <ac:cxnSpMk id="209" creationId="{DB7D37CF-696D-6BCA-CCBA-14B51F1927FD}"/>
          </ac:cxnSpMkLst>
        </pc:cxnChg>
        <pc:cxnChg chg="mod">
          <ac:chgData name="Salvade, Nicolas" userId="31bbe138-ccb1-4d83-8a18-e80c361a9f60" providerId="ADAL" clId="{8F415555-1585-41D2-8C79-E6B9DB94C63B}" dt="2025-05-23T08:42:44.087" v="115"/>
          <ac:cxnSpMkLst>
            <pc:docMk/>
            <pc:sldMk cId="1279940788" sldId="256"/>
            <ac:cxnSpMk id="210" creationId="{82997AF9-E65F-8C65-F437-5CE516D5BD03}"/>
          </ac:cxnSpMkLst>
        </pc:cxnChg>
        <pc:cxnChg chg="mod">
          <ac:chgData name="Salvade, Nicolas" userId="31bbe138-ccb1-4d83-8a18-e80c361a9f60" providerId="ADAL" clId="{8F415555-1585-41D2-8C79-E6B9DB94C63B}" dt="2025-05-23T08:44:18.173" v="135"/>
          <ac:cxnSpMkLst>
            <pc:docMk/>
            <pc:sldMk cId="1279940788" sldId="256"/>
            <ac:cxnSpMk id="221" creationId="{79D82046-5685-4228-815D-D399E4D66E53}"/>
          </ac:cxnSpMkLst>
        </pc:cxnChg>
        <pc:cxnChg chg="mod">
          <ac:chgData name="Salvade, Nicolas" userId="31bbe138-ccb1-4d83-8a18-e80c361a9f60" providerId="ADAL" clId="{8F415555-1585-41D2-8C79-E6B9DB94C63B}" dt="2025-05-23T08:44:18.173" v="135"/>
          <ac:cxnSpMkLst>
            <pc:docMk/>
            <pc:sldMk cId="1279940788" sldId="256"/>
            <ac:cxnSpMk id="222" creationId="{AD957E73-881C-6419-F6FB-09F123CB43B2}"/>
          </ac:cxnSpMkLst>
        </pc:cxnChg>
        <pc:cxnChg chg="mod">
          <ac:chgData name="Salvade, Nicolas" userId="31bbe138-ccb1-4d83-8a18-e80c361a9f60" providerId="ADAL" clId="{8F415555-1585-41D2-8C79-E6B9DB94C63B}" dt="2025-05-23T08:44:30.348" v="138"/>
          <ac:cxnSpMkLst>
            <pc:docMk/>
            <pc:sldMk cId="1279940788" sldId="256"/>
            <ac:cxnSpMk id="226" creationId="{531765B6-3A92-4772-8E14-0D04978BA98A}"/>
          </ac:cxnSpMkLst>
        </pc:cxnChg>
        <pc:cxnChg chg="mod">
          <ac:chgData name="Salvade, Nicolas" userId="31bbe138-ccb1-4d83-8a18-e80c361a9f60" providerId="ADAL" clId="{8F415555-1585-41D2-8C79-E6B9DB94C63B}" dt="2025-05-23T08:44:30.348" v="138"/>
          <ac:cxnSpMkLst>
            <pc:docMk/>
            <pc:sldMk cId="1279940788" sldId="256"/>
            <ac:cxnSpMk id="227" creationId="{5CC5FCAD-788F-C1B7-D03F-BA1F77999471}"/>
          </ac:cxnSpMkLst>
        </pc:cxnChg>
        <pc:cxnChg chg="mod">
          <ac:chgData name="Salvade, Nicolas" userId="31bbe138-ccb1-4d83-8a18-e80c361a9f60" providerId="ADAL" clId="{8F415555-1585-41D2-8C79-E6B9DB94C63B}" dt="2025-05-23T08:48:39.993" v="158"/>
          <ac:cxnSpMkLst>
            <pc:docMk/>
            <pc:sldMk cId="1279940788" sldId="256"/>
            <ac:cxnSpMk id="233" creationId="{55932A7F-07B0-FC18-CB92-9805DF8B99EE}"/>
          </ac:cxnSpMkLst>
        </pc:cxnChg>
        <pc:cxnChg chg="mod">
          <ac:chgData name="Salvade, Nicolas" userId="31bbe138-ccb1-4d83-8a18-e80c361a9f60" providerId="ADAL" clId="{8F415555-1585-41D2-8C79-E6B9DB94C63B}" dt="2025-05-23T08:48:39.993" v="158"/>
          <ac:cxnSpMkLst>
            <pc:docMk/>
            <pc:sldMk cId="1279940788" sldId="256"/>
            <ac:cxnSpMk id="234" creationId="{097B022E-375B-3939-5F24-838853DA0FAA}"/>
          </ac:cxnSpMkLst>
        </pc:cxnChg>
        <pc:cxnChg chg="mod">
          <ac:chgData name="Salvade, Nicolas" userId="31bbe138-ccb1-4d83-8a18-e80c361a9f60" providerId="ADAL" clId="{8F415555-1585-41D2-8C79-E6B9DB94C63B}" dt="2025-05-23T08:50:30.943" v="174" actId="1076"/>
          <ac:cxnSpMkLst>
            <pc:docMk/>
            <pc:sldMk cId="1279940788" sldId="256"/>
            <ac:cxnSpMk id="247" creationId="{3A432665-3B86-FC1D-D2DB-A9B9804A77A0}"/>
          </ac:cxnSpMkLst>
        </pc:cxnChg>
        <pc:cxnChg chg="del">
          <ac:chgData name="Salvade, Nicolas" userId="31bbe138-ccb1-4d83-8a18-e80c361a9f60" providerId="ADAL" clId="{8F415555-1585-41D2-8C79-E6B9DB94C63B}" dt="2025-05-23T09:02:00.418" v="290" actId="478"/>
          <ac:cxnSpMkLst>
            <pc:docMk/>
            <pc:sldMk cId="1279940788" sldId="256"/>
            <ac:cxnSpMk id="294" creationId="{66575CA1-D417-77A6-20FC-4C8A345330DD}"/>
          </ac:cxnSpMkLst>
        </pc:cxnChg>
        <pc:cxnChg chg="del mod">
          <ac:chgData name="Salvade, Nicolas" userId="31bbe138-ccb1-4d83-8a18-e80c361a9f60" providerId="ADAL" clId="{8F415555-1585-41D2-8C79-E6B9DB94C63B}" dt="2025-05-23T09:01:59.714" v="289" actId="478"/>
          <ac:cxnSpMkLst>
            <pc:docMk/>
            <pc:sldMk cId="1279940788" sldId="256"/>
            <ac:cxnSpMk id="295" creationId="{FEF34A0D-E2D6-B678-5650-DDA79B845642}"/>
          </ac:cxnSpMkLst>
        </pc:cxnChg>
        <pc:cxnChg chg="del mod">
          <ac:chgData name="Salvade, Nicolas" userId="31bbe138-ccb1-4d83-8a18-e80c361a9f60" providerId="ADAL" clId="{8F415555-1585-41D2-8C79-E6B9DB94C63B}" dt="2025-05-23T09:01:58.245" v="287" actId="478"/>
          <ac:cxnSpMkLst>
            <pc:docMk/>
            <pc:sldMk cId="1279940788" sldId="256"/>
            <ac:cxnSpMk id="296" creationId="{77BA295B-77C3-46FA-7169-FA58333808C9}"/>
          </ac:cxnSpMkLst>
        </pc:cxnChg>
        <pc:cxnChg chg="del">
          <ac:chgData name="Salvade, Nicolas" userId="31bbe138-ccb1-4d83-8a18-e80c361a9f60" providerId="ADAL" clId="{8F415555-1585-41D2-8C79-E6B9DB94C63B}" dt="2025-05-23T09:01:58.821" v="288" actId="478"/>
          <ac:cxnSpMkLst>
            <pc:docMk/>
            <pc:sldMk cId="1279940788" sldId="256"/>
            <ac:cxnSpMk id="297" creationId="{A1BA88D5-7685-B949-7ABE-5D59AC48B337}"/>
          </ac:cxnSpMkLst>
        </pc:cxnChg>
        <pc:cxnChg chg="del mod">
          <ac:chgData name="Salvade, Nicolas" userId="31bbe138-ccb1-4d83-8a18-e80c361a9f60" providerId="ADAL" clId="{8F415555-1585-41D2-8C79-E6B9DB94C63B}" dt="2025-05-23T09:02:01.952" v="292" actId="478"/>
          <ac:cxnSpMkLst>
            <pc:docMk/>
            <pc:sldMk cId="1279940788" sldId="256"/>
            <ac:cxnSpMk id="300" creationId="{B0BC449F-2B11-C002-2711-08772782736C}"/>
          </ac:cxnSpMkLst>
        </pc:cxnChg>
        <pc:cxnChg chg="del mod">
          <ac:chgData name="Salvade, Nicolas" userId="31bbe138-ccb1-4d83-8a18-e80c361a9f60" providerId="ADAL" clId="{8F415555-1585-41D2-8C79-E6B9DB94C63B}" dt="2025-05-23T09:02:04.083" v="295" actId="478"/>
          <ac:cxnSpMkLst>
            <pc:docMk/>
            <pc:sldMk cId="1279940788" sldId="256"/>
            <ac:cxnSpMk id="301" creationId="{10EB3DB6-550F-4241-CE89-9A048A7607F6}"/>
          </ac:cxnSpMkLst>
        </pc:cxnChg>
        <pc:cxnChg chg="del">
          <ac:chgData name="Salvade, Nicolas" userId="31bbe138-ccb1-4d83-8a18-e80c361a9f60" providerId="ADAL" clId="{8F415555-1585-41D2-8C79-E6B9DB94C63B}" dt="2025-05-23T09:02:02.568" v="293" actId="478"/>
          <ac:cxnSpMkLst>
            <pc:docMk/>
            <pc:sldMk cId="1279940788" sldId="256"/>
            <ac:cxnSpMk id="302" creationId="{969D3D63-CBD9-8BDC-7804-8BA1DF6C216D}"/>
          </ac:cxnSpMkLst>
        </pc:cxnChg>
        <pc:cxnChg chg="del">
          <ac:chgData name="Salvade, Nicolas" userId="31bbe138-ccb1-4d83-8a18-e80c361a9f60" providerId="ADAL" clId="{8F415555-1585-41D2-8C79-E6B9DB94C63B}" dt="2025-05-23T09:02:04.869" v="296" actId="478"/>
          <ac:cxnSpMkLst>
            <pc:docMk/>
            <pc:sldMk cId="1279940788" sldId="256"/>
            <ac:cxnSpMk id="303" creationId="{AD861F43-CF27-A60F-6036-84F415F7BBCF}"/>
          </ac:cxnSpMkLst>
        </pc:cxnChg>
        <pc:cxnChg chg="mod">
          <ac:chgData name="Salvade, Nicolas" userId="31bbe138-ccb1-4d83-8a18-e80c361a9f60" providerId="ADAL" clId="{8F415555-1585-41D2-8C79-E6B9DB94C63B}" dt="2025-05-23T09:02:03.128" v="294" actId="478"/>
          <ac:cxnSpMkLst>
            <pc:docMk/>
            <pc:sldMk cId="1279940788" sldId="256"/>
            <ac:cxnSpMk id="311" creationId="{8349672F-AB86-2A0F-CF4A-517F5412429A}"/>
          </ac:cxnSpMkLst>
        </pc:cxnChg>
        <pc:cxnChg chg="mod">
          <ac:chgData name="Salvade, Nicolas" userId="31bbe138-ccb1-4d83-8a18-e80c361a9f60" providerId="ADAL" clId="{8F415555-1585-41D2-8C79-E6B9DB94C63B}" dt="2025-05-23T09:02:03.128" v="294" actId="478"/>
          <ac:cxnSpMkLst>
            <pc:docMk/>
            <pc:sldMk cId="1279940788" sldId="256"/>
            <ac:cxnSpMk id="312" creationId="{26E04CB3-D592-031A-869F-B71EE6F7E879}"/>
          </ac:cxnSpMkLst>
        </pc:cxnChg>
        <pc:cxnChg chg="del mod">
          <ac:chgData name="Salvade, Nicolas" userId="31bbe138-ccb1-4d83-8a18-e80c361a9f60" providerId="ADAL" clId="{8F415555-1585-41D2-8C79-E6B9DB94C63B}" dt="2025-05-23T09:00:46.201" v="272" actId="478"/>
          <ac:cxnSpMkLst>
            <pc:docMk/>
            <pc:sldMk cId="1279940788" sldId="256"/>
            <ac:cxnSpMk id="324" creationId="{C35E0AE5-719F-A03B-F3AC-23CF684266E7}"/>
          </ac:cxnSpMkLst>
        </pc:cxnChg>
        <pc:cxnChg chg="del mod topLvl">
          <ac:chgData name="Salvade, Nicolas" userId="31bbe138-ccb1-4d83-8a18-e80c361a9f60" providerId="ADAL" clId="{8F415555-1585-41D2-8C79-E6B9DB94C63B}" dt="2025-05-23T09:01:24.503" v="282" actId="478"/>
          <ac:cxnSpMkLst>
            <pc:docMk/>
            <pc:sldMk cId="1279940788" sldId="256"/>
            <ac:cxnSpMk id="325" creationId="{D54019B3-62F9-62E1-86DA-5DDC4CB90B82}"/>
          </ac:cxnSpMkLst>
        </pc:cxnChg>
        <pc:cxnChg chg="del">
          <ac:chgData name="Salvade, Nicolas" userId="31bbe138-ccb1-4d83-8a18-e80c361a9f60" providerId="ADAL" clId="{8F415555-1585-41D2-8C79-E6B9DB94C63B}" dt="2025-05-23T09:00:49.305" v="273" actId="478"/>
          <ac:cxnSpMkLst>
            <pc:docMk/>
            <pc:sldMk cId="1279940788" sldId="256"/>
            <ac:cxnSpMk id="326" creationId="{19B2A0BA-9780-983E-B692-482F4F18CBF6}"/>
          </ac:cxnSpMkLst>
        </pc:cxnChg>
        <pc:cxnChg chg="del">
          <ac:chgData name="Salvade, Nicolas" userId="31bbe138-ccb1-4d83-8a18-e80c361a9f60" providerId="ADAL" clId="{8F415555-1585-41D2-8C79-E6B9DB94C63B}" dt="2025-05-23T09:00:53.944" v="276" actId="478"/>
          <ac:cxnSpMkLst>
            <pc:docMk/>
            <pc:sldMk cId="1279940788" sldId="256"/>
            <ac:cxnSpMk id="327" creationId="{D9C92B94-66BC-5F64-70BE-B552EF174E5A}"/>
          </ac:cxnSpMkLst>
        </pc:cxnChg>
        <pc:cxnChg chg="add mod">
          <ac:chgData name="Salvade, Nicolas" userId="31bbe138-ccb1-4d83-8a18-e80c361a9f60" providerId="ADAL" clId="{8F415555-1585-41D2-8C79-E6B9DB94C63B}" dt="2025-05-23T09:09:13.783" v="322" actId="164"/>
          <ac:cxnSpMkLst>
            <pc:docMk/>
            <pc:sldMk cId="1279940788" sldId="256"/>
            <ac:cxnSpMk id="344" creationId="{D299BFE1-64E3-36D4-1D71-C2C5CC86C985}"/>
          </ac:cxnSpMkLst>
        </pc:cxnChg>
        <pc:cxnChg chg="add mod">
          <ac:chgData name="Salvade, Nicolas" userId="31bbe138-ccb1-4d83-8a18-e80c361a9f60" providerId="ADAL" clId="{8F415555-1585-41D2-8C79-E6B9DB94C63B}" dt="2025-05-23T09:09:13.783" v="322" actId="164"/>
          <ac:cxnSpMkLst>
            <pc:docMk/>
            <pc:sldMk cId="1279940788" sldId="256"/>
            <ac:cxnSpMk id="345" creationId="{CAA629AD-00B7-2F67-E4D1-B2D33C3B66CE}"/>
          </ac:cxnSpMkLst>
        </pc:cxnChg>
        <pc:cxnChg chg="add mod">
          <ac:chgData name="Salvade, Nicolas" userId="31bbe138-ccb1-4d83-8a18-e80c361a9f60" providerId="ADAL" clId="{8F415555-1585-41D2-8C79-E6B9DB94C63B}" dt="2025-05-23T09:09:13.783" v="322" actId="164"/>
          <ac:cxnSpMkLst>
            <pc:docMk/>
            <pc:sldMk cId="1279940788" sldId="256"/>
            <ac:cxnSpMk id="346" creationId="{69DDAD68-D822-ECE5-CC1D-18F7A913CEBB}"/>
          </ac:cxnSpMkLst>
        </pc:cxnChg>
        <pc:cxnChg chg="add mod">
          <ac:chgData name="Salvade, Nicolas" userId="31bbe138-ccb1-4d83-8a18-e80c361a9f60" providerId="ADAL" clId="{8F415555-1585-41D2-8C79-E6B9DB94C63B}" dt="2025-05-23T09:09:13.783" v="322" actId="164"/>
          <ac:cxnSpMkLst>
            <pc:docMk/>
            <pc:sldMk cId="1279940788" sldId="256"/>
            <ac:cxnSpMk id="347" creationId="{3B9A36D2-2F96-C5AC-DACC-E3D17DF28850}"/>
          </ac:cxnSpMkLst>
        </pc:cxnChg>
        <pc:cxnChg chg="add mod">
          <ac:chgData name="Salvade, Nicolas" userId="31bbe138-ccb1-4d83-8a18-e80c361a9f60" providerId="ADAL" clId="{8F415555-1585-41D2-8C79-E6B9DB94C63B}" dt="2025-05-23T09:13:45.556" v="359" actId="164"/>
          <ac:cxnSpMkLst>
            <pc:docMk/>
            <pc:sldMk cId="1279940788" sldId="256"/>
            <ac:cxnSpMk id="400" creationId="{528FA335-3720-04EB-5700-F5DC3286C952}"/>
          </ac:cxnSpMkLst>
        </pc:cxnChg>
        <pc:cxnChg chg="add mod">
          <ac:chgData name="Salvade, Nicolas" userId="31bbe138-ccb1-4d83-8a18-e80c361a9f60" providerId="ADAL" clId="{8F415555-1585-41D2-8C79-E6B9DB94C63B}" dt="2025-05-23T09:13:45.556" v="359" actId="164"/>
          <ac:cxnSpMkLst>
            <pc:docMk/>
            <pc:sldMk cId="1279940788" sldId="256"/>
            <ac:cxnSpMk id="402" creationId="{9DBDF6F1-9DC5-7BB2-D4A0-01F3A13A262E}"/>
          </ac:cxnSpMkLst>
        </pc:cxnChg>
        <pc:cxnChg chg="add mod">
          <ac:chgData name="Salvade, Nicolas" userId="31bbe138-ccb1-4d83-8a18-e80c361a9f60" providerId="ADAL" clId="{8F415555-1585-41D2-8C79-E6B9DB94C63B}" dt="2025-05-23T09:13:45.556" v="359" actId="164"/>
          <ac:cxnSpMkLst>
            <pc:docMk/>
            <pc:sldMk cId="1279940788" sldId="256"/>
            <ac:cxnSpMk id="403" creationId="{51A4F7D9-8DAB-DA28-472A-4562920F7913}"/>
          </ac:cxnSpMkLst>
        </pc:cxnChg>
        <pc:cxnChg chg="add mod">
          <ac:chgData name="Salvade, Nicolas" userId="31bbe138-ccb1-4d83-8a18-e80c361a9f60" providerId="ADAL" clId="{8F415555-1585-41D2-8C79-E6B9DB94C63B}" dt="2025-05-23T09:13:45.556" v="359" actId="164"/>
          <ac:cxnSpMkLst>
            <pc:docMk/>
            <pc:sldMk cId="1279940788" sldId="256"/>
            <ac:cxnSpMk id="406" creationId="{8E048554-9D36-E3BA-FB6D-E432F126F2EB}"/>
          </ac:cxnSpMkLst>
        </pc:cxnChg>
        <pc:cxnChg chg="add mod">
          <ac:chgData name="Salvade, Nicolas" userId="31bbe138-ccb1-4d83-8a18-e80c361a9f60" providerId="ADAL" clId="{8F415555-1585-41D2-8C79-E6B9DB94C63B}" dt="2025-05-23T09:13:07.523" v="352" actId="164"/>
          <ac:cxnSpMkLst>
            <pc:docMk/>
            <pc:sldMk cId="1279940788" sldId="256"/>
            <ac:cxnSpMk id="413" creationId="{BF4EA18A-86FA-F7F1-AA48-CD5E40D1ACEA}"/>
          </ac:cxnSpMkLst>
        </pc:cxnChg>
        <pc:cxnChg chg="add mod">
          <ac:chgData name="Salvade, Nicolas" userId="31bbe138-ccb1-4d83-8a18-e80c361a9f60" providerId="ADAL" clId="{8F415555-1585-41D2-8C79-E6B9DB94C63B}" dt="2025-05-23T09:13:07.523" v="352" actId="164"/>
          <ac:cxnSpMkLst>
            <pc:docMk/>
            <pc:sldMk cId="1279940788" sldId="256"/>
            <ac:cxnSpMk id="414" creationId="{A9966F4B-1DFB-CD4B-5706-B33B99EAAFC9}"/>
          </ac:cxnSpMkLst>
        </pc:cxnChg>
        <pc:cxnChg chg="add mod">
          <ac:chgData name="Salvade, Nicolas" userId="31bbe138-ccb1-4d83-8a18-e80c361a9f60" providerId="ADAL" clId="{8F415555-1585-41D2-8C79-E6B9DB94C63B}" dt="2025-05-23T09:13:07.523" v="352" actId="164"/>
          <ac:cxnSpMkLst>
            <pc:docMk/>
            <pc:sldMk cId="1279940788" sldId="256"/>
            <ac:cxnSpMk id="415" creationId="{042498BF-F402-9889-8868-BA7A0700F46C}"/>
          </ac:cxnSpMkLst>
        </pc:cxnChg>
        <pc:cxnChg chg="add mod">
          <ac:chgData name="Salvade, Nicolas" userId="31bbe138-ccb1-4d83-8a18-e80c361a9f60" providerId="ADAL" clId="{8F415555-1585-41D2-8C79-E6B9DB94C63B}" dt="2025-05-23T09:13:07.523" v="352" actId="164"/>
          <ac:cxnSpMkLst>
            <pc:docMk/>
            <pc:sldMk cId="1279940788" sldId="256"/>
            <ac:cxnSpMk id="416" creationId="{03672AB0-F798-6FC1-4FBA-DEA04E1C7B8D}"/>
          </ac:cxnSpMkLst>
        </pc:cxnChg>
        <pc:cxnChg chg="mod">
          <ac:chgData name="Salvade, Nicolas" userId="31bbe138-ccb1-4d83-8a18-e80c361a9f60" providerId="ADAL" clId="{8F415555-1585-41D2-8C79-E6B9DB94C63B}" dt="2025-05-23T09:13:27.511" v="355"/>
          <ac:cxnSpMkLst>
            <pc:docMk/>
            <pc:sldMk cId="1279940788" sldId="256"/>
            <ac:cxnSpMk id="419" creationId="{30010699-E4AC-E061-5C7A-00D0CD8B0CBE}"/>
          </ac:cxnSpMkLst>
        </pc:cxnChg>
        <pc:cxnChg chg="mod">
          <ac:chgData name="Salvade, Nicolas" userId="31bbe138-ccb1-4d83-8a18-e80c361a9f60" providerId="ADAL" clId="{8F415555-1585-41D2-8C79-E6B9DB94C63B}" dt="2025-05-23T09:13:27.511" v="355"/>
          <ac:cxnSpMkLst>
            <pc:docMk/>
            <pc:sldMk cId="1279940788" sldId="256"/>
            <ac:cxnSpMk id="420" creationId="{B25C8EBB-B676-838C-B4F2-90F111F6E57E}"/>
          </ac:cxnSpMkLst>
        </pc:cxnChg>
        <pc:cxnChg chg="mod">
          <ac:chgData name="Salvade, Nicolas" userId="31bbe138-ccb1-4d83-8a18-e80c361a9f60" providerId="ADAL" clId="{8F415555-1585-41D2-8C79-E6B9DB94C63B}" dt="2025-05-23T09:13:27.511" v="355"/>
          <ac:cxnSpMkLst>
            <pc:docMk/>
            <pc:sldMk cId="1279940788" sldId="256"/>
            <ac:cxnSpMk id="421" creationId="{CF455EA6-087C-A4A7-A73E-78C8C57F2D91}"/>
          </ac:cxnSpMkLst>
        </pc:cxnChg>
        <pc:cxnChg chg="mod">
          <ac:chgData name="Salvade, Nicolas" userId="31bbe138-ccb1-4d83-8a18-e80c361a9f60" providerId="ADAL" clId="{8F415555-1585-41D2-8C79-E6B9DB94C63B}" dt="2025-05-23T09:13:27.511" v="355"/>
          <ac:cxnSpMkLst>
            <pc:docMk/>
            <pc:sldMk cId="1279940788" sldId="256"/>
            <ac:cxnSpMk id="422" creationId="{E6D710D0-DD6B-80D6-1552-DB0456CC522C}"/>
          </ac:cxnSpMkLst>
        </pc:cxnChg>
        <pc:cxnChg chg="mod">
          <ac:chgData name="Salvade, Nicolas" userId="31bbe138-ccb1-4d83-8a18-e80c361a9f60" providerId="ADAL" clId="{8F415555-1585-41D2-8C79-E6B9DB94C63B}" dt="2025-05-23T09:16:56.603" v="378"/>
          <ac:cxnSpMkLst>
            <pc:docMk/>
            <pc:sldMk cId="1279940788" sldId="256"/>
            <ac:cxnSpMk id="465" creationId="{3328BC44-D301-BA98-DE7D-88143D9333FB}"/>
          </ac:cxnSpMkLst>
        </pc:cxnChg>
        <pc:cxnChg chg="mod">
          <ac:chgData name="Salvade, Nicolas" userId="31bbe138-ccb1-4d83-8a18-e80c361a9f60" providerId="ADAL" clId="{8F415555-1585-41D2-8C79-E6B9DB94C63B}" dt="2025-05-23T09:16:56.603" v="378"/>
          <ac:cxnSpMkLst>
            <pc:docMk/>
            <pc:sldMk cId="1279940788" sldId="256"/>
            <ac:cxnSpMk id="466" creationId="{811D7032-1560-15A3-47B3-545ED7E7C554}"/>
          </ac:cxnSpMkLst>
        </pc:cxnChg>
        <pc:cxnChg chg="mod">
          <ac:chgData name="Salvade, Nicolas" userId="31bbe138-ccb1-4d83-8a18-e80c361a9f60" providerId="ADAL" clId="{8F415555-1585-41D2-8C79-E6B9DB94C63B}" dt="2025-05-23T09:17:04.829" v="380"/>
          <ac:cxnSpMkLst>
            <pc:docMk/>
            <pc:sldMk cId="1279940788" sldId="256"/>
            <ac:cxnSpMk id="470" creationId="{9DAEBA58-B64F-D8DD-A454-057219870200}"/>
          </ac:cxnSpMkLst>
        </pc:cxnChg>
        <pc:cxnChg chg="mod">
          <ac:chgData name="Salvade, Nicolas" userId="31bbe138-ccb1-4d83-8a18-e80c361a9f60" providerId="ADAL" clId="{8F415555-1585-41D2-8C79-E6B9DB94C63B}" dt="2025-05-23T09:17:04.829" v="380"/>
          <ac:cxnSpMkLst>
            <pc:docMk/>
            <pc:sldMk cId="1279940788" sldId="256"/>
            <ac:cxnSpMk id="471" creationId="{BA6CA23F-87B4-32CE-67AA-1D222EF940C5}"/>
          </ac:cxnSpMkLst>
        </pc:cxnChg>
        <pc:cxnChg chg="mod">
          <ac:chgData name="Salvade, Nicolas" userId="31bbe138-ccb1-4d83-8a18-e80c361a9f60" providerId="ADAL" clId="{8F415555-1585-41D2-8C79-E6B9DB94C63B}" dt="2025-05-23T09:18:00.248" v="395"/>
          <ac:cxnSpMkLst>
            <pc:docMk/>
            <pc:sldMk cId="1279940788" sldId="256"/>
            <ac:cxnSpMk id="476" creationId="{06B5A317-002C-A628-B02D-037DBD9995D1}"/>
          </ac:cxnSpMkLst>
        </pc:cxnChg>
        <pc:cxnChg chg="mod">
          <ac:chgData name="Salvade, Nicolas" userId="31bbe138-ccb1-4d83-8a18-e80c361a9f60" providerId="ADAL" clId="{8F415555-1585-41D2-8C79-E6B9DB94C63B}" dt="2025-05-23T09:18:00.248" v="395"/>
          <ac:cxnSpMkLst>
            <pc:docMk/>
            <pc:sldMk cId="1279940788" sldId="256"/>
            <ac:cxnSpMk id="477" creationId="{9884A5E6-72DF-7419-9F76-C7721476853A}"/>
          </ac:cxnSpMkLst>
        </pc:cxnChg>
        <pc:cxnChg chg="mod">
          <ac:chgData name="Salvade, Nicolas" userId="31bbe138-ccb1-4d83-8a18-e80c361a9f60" providerId="ADAL" clId="{8F415555-1585-41D2-8C79-E6B9DB94C63B}" dt="2025-05-23T09:18:58.975" v="404"/>
          <ac:cxnSpMkLst>
            <pc:docMk/>
            <pc:sldMk cId="1279940788" sldId="256"/>
            <ac:cxnSpMk id="484" creationId="{5B90104B-777C-5805-5BAB-64A999C6C624}"/>
          </ac:cxnSpMkLst>
        </pc:cxnChg>
        <pc:cxnChg chg="mod">
          <ac:chgData name="Salvade, Nicolas" userId="31bbe138-ccb1-4d83-8a18-e80c361a9f60" providerId="ADAL" clId="{8F415555-1585-41D2-8C79-E6B9DB94C63B}" dt="2025-05-23T09:18:58.975" v="404"/>
          <ac:cxnSpMkLst>
            <pc:docMk/>
            <pc:sldMk cId="1279940788" sldId="256"/>
            <ac:cxnSpMk id="485" creationId="{D5214398-FB80-7E8F-91BA-57C0FB9F528B}"/>
          </ac:cxnSpMkLst>
        </pc:cxnChg>
        <pc:cxnChg chg="mod">
          <ac:chgData name="Salvade, Nicolas" userId="31bbe138-ccb1-4d83-8a18-e80c361a9f60" providerId="ADAL" clId="{8F415555-1585-41D2-8C79-E6B9DB94C63B}" dt="2025-05-23T09:22:40.015" v="441" actId="14100"/>
          <ac:cxnSpMkLst>
            <pc:docMk/>
            <pc:sldMk cId="1279940788" sldId="256"/>
            <ac:cxnSpMk id="517" creationId="{A1E16CED-FFCC-113E-F89D-E4D5D3393A00}"/>
          </ac:cxnSpMkLst>
        </pc:cxnChg>
        <pc:cxnChg chg="mod">
          <ac:chgData name="Salvade, Nicolas" userId="31bbe138-ccb1-4d83-8a18-e80c361a9f60" providerId="ADAL" clId="{8F415555-1585-41D2-8C79-E6B9DB94C63B}" dt="2025-05-23T09:23:10.965" v="443" actId="14100"/>
          <ac:cxnSpMkLst>
            <pc:docMk/>
            <pc:sldMk cId="1279940788" sldId="256"/>
            <ac:cxnSpMk id="518" creationId="{65ED5C3A-C045-72D7-A74E-2D1DB2674786}"/>
          </ac:cxnSpMkLst>
        </pc:cxnChg>
        <pc:cxnChg chg="mod">
          <ac:chgData name="Salvade, Nicolas" userId="31bbe138-ccb1-4d83-8a18-e80c361a9f60" providerId="ADAL" clId="{8F415555-1585-41D2-8C79-E6B9DB94C63B}" dt="2025-05-23T09:21:37.604" v="433"/>
          <ac:cxnSpMkLst>
            <pc:docMk/>
            <pc:sldMk cId="1279940788" sldId="256"/>
            <ac:cxnSpMk id="531" creationId="{725C4ADC-6F82-1225-394A-6E1CDC3CA385}"/>
          </ac:cxnSpMkLst>
        </pc:cxnChg>
        <pc:cxnChg chg="mod">
          <ac:chgData name="Salvade, Nicolas" userId="31bbe138-ccb1-4d83-8a18-e80c361a9f60" providerId="ADAL" clId="{8F415555-1585-41D2-8C79-E6B9DB94C63B}" dt="2025-05-23T09:21:37.604" v="433"/>
          <ac:cxnSpMkLst>
            <pc:docMk/>
            <pc:sldMk cId="1279940788" sldId="256"/>
            <ac:cxnSpMk id="532" creationId="{63A24BE9-B105-4B6E-9A6D-F701BA7B2FB6}"/>
          </ac:cxnSpMkLst>
        </pc:cxnChg>
        <pc:cxnChg chg="mod">
          <ac:chgData name="Salvade, Nicolas" userId="31bbe138-ccb1-4d83-8a18-e80c361a9f60" providerId="ADAL" clId="{8F415555-1585-41D2-8C79-E6B9DB94C63B}" dt="2025-05-23T09:44:31.715" v="447"/>
          <ac:cxnSpMkLst>
            <pc:docMk/>
            <pc:sldMk cId="1279940788" sldId="256"/>
            <ac:cxnSpMk id="567" creationId="{7B5C628E-78C5-B9D6-4596-2226498F0E4F}"/>
          </ac:cxnSpMkLst>
        </pc:cxnChg>
        <pc:cxnChg chg="mod">
          <ac:chgData name="Salvade, Nicolas" userId="31bbe138-ccb1-4d83-8a18-e80c361a9f60" providerId="ADAL" clId="{8F415555-1585-41D2-8C79-E6B9DB94C63B}" dt="2025-05-23T09:44:31.715" v="447"/>
          <ac:cxnSpMkLst>
            <pc:docMk/>
            <pc:sldMk cId="1279940788" sldId="256"/>
            <ac:cxnSpMk id="568" creationId="{F06D316D-AD8F-A2C1-A786-29163B492095}"/>
          </ac:cxnSpMkLst>
        </pc:cxnChg>
        <pc:cxnChg chg="mod">
          <ac:chgData name="Salvade, Nicolas" userId="31bbe138-ccb1-4d83-8a18-e80c361a9f60" providerId="ADAL" clId="{8F415555-1585-41D2-8C79-E6B9DB94C63B}" dt="2025-05-23T09:47:07.018" v="468"/>
          <ac:cxnSpMkLst>
            <pc:docMk/>
            <pc:sldMk cId="1279940788" sldId="256"/>
            <ac:cxnSpMk id="616" creationId="{50DFEAFC-298F-371B-A823-AE754023F32D}"/>
          </ac:cxnSpMkLst>
        </pc:cxnChg>
        <pc:cxnChg chg="mod">
          <ac:chgData name="Salvade, Nicolas" userId="31bbe138-ccb1-4d83-8a18-e80c361a9f60" providerId="ADAL" clId="{8F415555-1585-41D2-8C79-E6B9DB94C63B}" dt="2025-05-23T09:47:07.018" v="468"/>
          <ac:cxnSpMkLst>
            <pc:docMk/>
            <pc:sldMk cId="1279940788" sldId="256"/>
            <ac:cxnSpMk id="617" creationId="{098B9090-B583-F2C6-4104-9C916E2A451D}"/>
          </ac:cxnSpMkLst>
        </pc:cxnChg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3478025016" sldId="257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4252108209" sldId="258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1646394503" sldId="259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33152594" sldId="260"/>
        </pc:sldMkLst>
      </pc:sldChg>
      <pc:sldChg chg="addSp delSp modSp new mod">
        <pc:chgData name="Salvade, Nicolas" userId="31bbe138-ccb1-4d83-8a18-e80c361a9f60" providerId="ADAL" clId="{8F415555-1585-41D2-8C79-E6B9DB94C63B}" dt="2025-05-23T10:35:21.135" v="1000" actId="1076"/>
        <pc:sldMkLst>
          <pc:docMk/>
          <pc:sldMk cId="60848353" sldId="261"/>
        </pc:sldMkLst>
        <pc:spChg chg="del">
          <ac:chgData name="Salvade, Nicolas" userId="31bbe138-ccb1-4d83-8a18-e80c361a9f60" providerId="ADAL" clId="{8F415555-1585-41D2-8C79-E6B9DB94C63B}" dt="2025-05-23T08:14:16.838" v="2" actId="478"/>
          <ac:spMkLst>
            <pc:docMk/>
            <pc:sldMk cId="60848353" sldId="261"/>
            <ac:spMk id="2" creationId="{78DE134C-5B5A-2E77-87A9-B731482982DD}"/>
          </ac:spMkLst>
        </pc:spChg>
        <pc:spChg chg="del">
          <ac:chgData name="Salvade, Nicolas" userId="31bbe138-ccb1-4d83-8a18-e80c361a9f60" providerId="ADAL" clId="{8F415555-1585-41D2-8C79-E6B9DB94C63B}" dt="2025-05-23T08:14:18.274" v="3" actId="478"/>
          <ac:spMkLst>
            <pc:docMk/>
            <pc:sldMk cId="60848353" sldId="261"/>
            <ac:spMk id="3" creationId="{F702863A-4353-D5EE-D6ED-EBE94EE4CEE0}"/>
          </ac:spMkLst>
        </pc:spChg>
        <pc:spChg chg="add mod">
          <ac:chgData name="Salvade, Nicolas" userId="31bbe138-ccb1-4d83-8a18-e80c361a9f60" providerId="ADAL" clId="{8F415555-1585-41D2-8C79-E6B9DB94C63B}" dt="2025-05-23T10:09:01.813" v="585" actId="164"/>
          <ac:spMkLst>
            <pc:docMk/>
            <pc:sldMk cId="60848353" sldId="261"/>
            <ac:spMk id="4" creationId="{5D20E4E0-FFF0-AE5A-670B-B5DBFEAF57DF}"/>
          </ac:spMkLst>
        </pc:spChg>
        <pc:spChg chg="add mod topLvl">
          <ac:chgData name="Salvade, Nicolas" userId="31bbe138-ccb1-4d83-8a18-e80c361a9f60" providerId="ADAL" clId="{8F415555-1585-41D2-8C79-E6B9DB94C63B}" dt="2025-05-23T10:09:01.813" v="585" actId="164"/>
          <ac:spMkLst>
            <pc:docMk/>
            <pc:sldMk cId="60848353" sldId="261"/>
            <ac:spMk id="5" creationId="{17C2417A-798D-14BF-76DB-587B59DC4D76}"/>
          </ac:spMkLst>
        </pc:spChg>
        <pc:spChg chg="mod">
          <ac:chgData name="Salvade, Nicolas" userId="31bbe138-ccb1-4d83-8a18-e80c361a9f60" providerId="ADAL" clId="{8F415555-1585-41D2-8C79-E6B9DB94C63B}" dt="2025-05-23T08:34:31.277" v="58"/>
          <ac:spMkLst>
            <pc:docMk/>
            <pc:sldMk cId="60848353" sldId="261"/>
            <ac:spMk id="7" creationId="{85561289-1B1A-6C39-7DF3-4F386E396E82}"/>
          </ac:spMkLst>
        </pc:spChg>
        <pc:spChg chg="mod">
          <ac:chgData name="Salvade, Nicolas" userId="31bbe138-ccb1-4d83-8a18-e80c361a9f60" providerId="ADAL" clId="{8F415555-1585-41D2-8C79-E6B9DB94C63B}" dt="2025-05-23T08:34:31.277" v="58"/>
          <ac:spMkLst>
            <pc:docMk/>
            <pc:sldMk cId="60848353" sldId="261"/>
            <ac:spMk id="9" creationId="{E7F8E02A-E0D9-138F-51EB-C106F915301F}"/>
          </ac:spMkLst>
        </pc:spChg>
        <pc:spChg chg="mod">
          <ac:chgData name="Salvade, Nicolas" userId="31bbe138-ccb1-4d83-8a18-e80c361a9f60" providerId="ADAL" clId="{8F415555-1585-41D2-8C79-E6B9DB94C63B}" dt="2025-05-23T08:34:31.277" v="58"/>
          <ac:spMkLst>
            <pc:docMk/>
            <pc:sldMk cId="60848353" sldId="261"/>
            <ac:spMk id="10" creationId="{57BBEE6B-3559-01E1-8129-F9D40DCB4484}"/>
          </ac:spMkLst>
        </pc:spChg>
        <pc:spChg chg="mod">
          <ac:chgData name="Salvade, Nicolas" userId="31bbe138-ccb1-4d83-8a18-e80c361a9f60" providerId="ADAL" clId="{8F415555-1585-41D2-8C79-E6B9DB94C63B}" dt="2025-05-23T10:04:33.693" v="548" actId="165"/>
          <ac:spMkLst>
            <pc:docMk/>
            <pc:sldMk cId="60848353" sldId="261"/>
            <ac:spMk id="11" creationId="{B92DB396-0176-CB26-60E5-90FC3A8930F3}"/>
          </ac:spMkLst>
        </pc:spChg>
        <pc:spChg chg="mod">
          <ac:chgData name="Salvade, Nicolas" userId="31bbe138-ccb1-4d83-8a18-e80c361a9f60" providerId="ADAL" clId="{8F415555-1585-41D2-8C79-E6B9DB94C63B}" dt="2025-05-23T08:34:31.277" v="58"/>
          <ac:spMkLst>
            <pc:docMk/>
            <pc:sldMk cId="60848353" sldId="261"/>
            <ac:spMk id="12" creationId="{D5826B77-16D6-B051-9504-A43D7C0A91E4}"/>
          </ac:spMkLst>
        </pc:spChg>
        <pc:spChg chg="mod">
          <ac:chgData name="Salvade, Nicolas" userId="31bbe138-ccb1-4d83-8a18-e80c361a9f60" providerId="ADAL" clId="{8F415555-1585-41D2-8C79-E6B9DB94C63B}" dt="2025-05-23T08:47:51.054" v="148"/>
          <ac:spMkLst>
            <pc:docMk/>
            <pc:sldMk cId="60848353" sldId="261"/>
            <ac:spMk id="16" creationId="{FC586F1D-6DAB-D581-996B-C441A17847C0}"/>
          </ac:spMkLst>
        </pc:spChg>
        <pc:spChg chg="mod">
          <ac:chgData name="Salvade, Nicolas" userId="31bbe138-ccb1-4d83-8a18-e80c361a9f60" providerId="ADAL" clId="{8F415555-1585-41D2-8C79-E6B9DB94C63B}" dt="2025-05-23T08:47:51.054" v="148"/>
          <ac:spMkLst>
            <pc:docMk/>
            <pc:sldMk cId="60848353" sldId="261"/>
            <ac:spMk id="17" creationId="{0D7750E4-53B0-C27D-0F68-36E274DAECAF}"/>
          </ac:spMkLst>
        </pc:spChg>
        <pc:spChg chg="mod">
          <ac:chgData name="Salvade, Nicolas" userId="31bbe138-ccb1-4d83-8a18-e80c361a9f60" providerId="ADAL" clId="{8F415555-1585-41D2-8C79-E6B9DB94C63B}" dt="2025-05-23T08:47:51.054" v="148"/>
          <ac:spMkLst>
            <pc:docMk/>
            <pc:sldMk cId="60848353" sldId="261"/>
            <ac:spMk id="18" creationId="{3998478E-A1E7-0076-7C5B-CFD1A7970D5F}"/>
          </ac:spMkLst>
        </pc:spChg>
        <pc:spChg chg="mod">
          <ac:chgData name="Salvade, Nicolas" userId="31bbe138-ccb1-4d83-8a18-e80c361a9f60" providerId="ADAL" clId="{8F415555-1585-41D2-8C79-E6B9DB94C63B}" dt="2025-05-23T08:47:51.054" v="148"/>
          <ac:spMkLst>
            <pc:docMk/>
            <pc:sldMk cId="60848353" sldId="261"/>
            <ac:spMk id="20" creationId="{7B6A9C4E-B604-D68F-0C64-7439D9853150}"/>
          </ac:spMkLst>
        </pc:spChg>
        <pc:spChg chg="mod">
          <ac:chgData name="Salvade, Nicolas" userId="31bbe138-ccb1-4d83-8a18-e80c361a9f60" providerId="ADAL" clId="{8F415555-1585-41D2-8C79-E6B9DB94C63B}" dt="2025-05-23T08:47:51.054" v="148"/>
          <ac:spMkLst>
            <pc:docMk/>
            <pc:sldMk cId="60848353" sldId="261"/>
            <ac:spMk id="24" creationId="{0B5BBF68-90A7-7AF2-11E6-B8122177EEC9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33" creationId="{7C4933A5-78BE-8419-8D18-55FB9499E3D5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34" creationId="{824EBD68-A14D-EE60-5210-696A668E4374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35" creationId="{73127C55-6CE6-3C4D-0EFF-96ABC5D18757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36" creationId="{AD87B3BB-0B8F-9EE3-00F8-0D19A5598FC9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37" creationId="{D16CE153-8CA9-AC77-3B7B-AB10CDF10733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38" creationId="{19CE3D2C-5B18-073E-5BFA-B373BA8EC012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40" creationId="{7B6D1964-52C8-3998-FA60-D958A359C395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44" creationId="{738F3904-F5EB-CA0B-F019-65727023857A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48" creationId="{9859DB5C-13A9-23F2-BFC9-AB718CC779C3}"/>
          </ac:spMkLst>
        </pc:spChg>
        <pc:spChg chg="mod">
          <ac:chgData name="Salvade, Nicolas" userId="31bbe138-ccb1-4d83-8a18-e80c361a9f60" providerId="ADAL" clId="{8F415555-1585-41D2-8C79-E6B9DB94C63B}" dt="2025-05-23T08:47:57.613" v="149"/>
          <ac:spMkLst>
            <pc:docMk/>
            <pc:sldMk cId="60848353" sldId="261"/>
            <ac:spMk id="56" creationId="{AEC11B67-90EC-EFB1-DC18-D0E02CDF1E4E}"/>
          </ac:spMkLst>
        </pc:spChg>
        <pc:spChg chg="mod">
          <ac:chgData name="Salvade, Nicolas" userId="31bbe138-ccb1-4d83-8a18-e80c361a9f60" providerId="ADAL" clId="{8F415555-1585-41D2-8C79-E6B9DB94C63B}" dt="2025-05-23T08:49:03.689" v="163"/>
          <ac:spMkLst>
            <pc:docMk/>
            <pc:sldMk cId="60848353" sldId="261"/>
            <ac:spMk id="63" creationId="{7D3C940D-5F6A-81F9-FB2D-9ABE72F3017D}"/>
          </ac:spMkLst>
        </pc:spChg>
        <pc:spChg chg="mod">
          <ac:chgData name="Salvade, Nicolas" userId="31bbe138-ccb1-4d83-8a18-e80c361a9f60" providerId="ADAL" clId="{8F415555-1585-41D2-8C79-E6B9DB94C63B}" dt="2025-05-23T08:49:03.689" v="163"/>
          <ac:spMkLst>
            <pc:docMk/>
            <pc:sldMk cId="60848353" sldId="261"/>
            <ac:spMk id="192" creationId="{C9944969-0CC9-F854-05B5-396F4BE62443}"/>
          </ac:spMkLst>
        </pc:spChg>
        <pc:spChg chg="mod">
          <ac:chgData name="Salvade, Nicolas" userId="31bbe138-ccb1-4d83-8a18-e80c361a9f60" providerId="ADAL" clId="{8F415555-1585-41D2-8C79-E6B9DB94C63B}" dt="2025-05-23T08:49:03.689" v="163"/>
          <ac:spMkLst>
            <pc:docMk/>
            <pc:sldMk cId="60848353" sldId="261"/>
            <ac:spMk id="193" creationId="{AE5F208D-491C-AF43-74E0-43FE6F1A84A1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02" creationId="{3CC4D0B1-E4DA-F8AC-8A31-81FA947A1505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13" creationId="{283F8F72-EEDD-6350-0D53-AF8143F59D47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16" creationId="{06C6EAA7-ACCA-D42B-7D0B-9BE661A6B309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17" creationId="{5A6D9ABB-0B04-8680-446B-4D7B3339A847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18" creationId="{BC8877CC-1B9A-ED11-144E-063B88D5E8DC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20" creationId="{9851E6A5-FEFB-FAFA-E4D0-C58E002CF3EC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35" creationId="{8FBE1B80-B300-EA57-2951-14977CCB438B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39" creationId="{4DDE0B39-7E67-E92E-83AE-321417B91E8F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44" creationId="{B94D8210-E35E-C625-4148-D6306A3E8F96}"/>
          </ac:spMkLst>
        </pc:spChg>
        <pc:spChg chg="mod">
          <ac:chgData name="Salvade, Nicolas" userId="31bbe138-ccb1-4d83-8a18-e80c361a9f60" providerId="ADAL" clId="{8F415555-1585-41D2-8C79-E6B9DB94C63B}" dt="2025-05-23T08:50:11.469" v="169"/>
          <ac:spMkLst>
            <pc:docMk/>
            <pc:sldMk cId="60848353" sldId="261"/>
            <ac:spMk id="252" creationId="{BC5ACCF5-7350-9F0F-FD9F-093A17F0922F}"/>
          </ac:spMkLst>
        </pc:spChg>
        <pc:spChg chg="mod">
          <ac:chgData name="Salvade, Nicolas" userId="31bbe138-ccb1-4d83-8a18-e80c361a9f60" providerId="ADAL" clId="{8F415555-1585-41D2-8C79-E6B9DB94C63B}" dt="2025-05-23T08:52:42.060" v="191"/>
          <ac:spMkLst>
            <pc:docMk/>
            <pc:sldMk cId="60848353" sldId="261"/>
            <ac:spMk id="261" creationId="{4A17A848-1B52-F4BD-1B6B-4BAE6730F91A}"/>
          </ac:spMkLst>
        </pc:spChg>
        <pc:spChg chg="mod">
          <ac:chgData name="Salvade, Nicolas" userId="31bbe138-ccb1-4d83-8a18-e80c361a9f60" providerId="ADAL" clId="{8F415555-1585-41D2-8C79-E6B9DB94C63B}" dt="2025-05-23T08:52:42.060" v="191"/>
          <ac:spMkLst>
            <pc:docMk/>
            <pc:sldMk cId="60848353" sldId="261"/>
            <ac:spMk id="262" creationId="{A74641C6-A22D-0F7D-935D-69DB01C8636E}"/>
          </ac:spMkLst>
        </pc:spChg>
        <pc:spChg chg="mod">
          <ac:chgData name="Salvade, Nicolas" userId="31bbe138-ccb1-4d83-8a18-e80c361a9f60" providerId="ADAL" clId="{8F415555-1585-41D2-8C79-E6B9DB94C63B}" dt="2025-05-23T08:52:42.060" v="191"/>
          <ac:spMkLst>
            <pc:docMk/>
            <pc:sldMk cId="60848353" sldId="261"/>
            <ac:spMk id="263" creationId="{FACFA703-ECF6-54A5-8CC3-D77385D1BFFA}"/>
          </ac:spMkLst>
        </pc:spChg>
        <pc:spChg chg="mod">
          <ac:chgData name="Salvade, Nicolas" userId="31bbe138-ccb1-4d83-8a18-e80c361a9f60" providerId="ADAL" clId="{8F415555-1585-41D2-8C79-E6B9DB94C63B}" dt="2025-05-23T09:48:04.410" v="477" actId="165"/>
          <ac:spMkLst>
            <pc:docMk/>
            <pc:sldMk cId="60848353" sldId="261"/>
            <ac:spMk id="273" creationId="{4C1C2CEB-2069-260A-182C-F00E91E2AA89}"/>
          </ac:spMkLst>
        </pc:spChg>
        <pc:spChg chg="mod">
          <ac:chgData name="Salvade, Nicolas" userId="31bbe138-ccb1-4d83-8a18-e80c361a9f60" providerId="ADAL" clId="{8F415555-1585-41D2-8C79-E6B9DB94C63B}" dt="2025-05-23T09:48:04.410" v="477" actId="165"/>
          <ac:spMkLst>
            <pc:docMk/>
            <pc:sldMk cId="60848353" sldId="261"/>
            <ac:spMk id="274" creationId="{1C54CAB0-7F26-C6B0-5939-2EDE5E8B8BAF}"/>
          </ac:spMkLst>
        </pc:spChg>
        <pc:spChg chg="mod">
          <ac:chgData name="Salvade, Nicolas" userId="31bbe138-ccb1-4d83-8a18-e80c361a9f60" providerId="ADAL" clId="{8F415555-1585-41D2-8C79-E6B9DB94C63B}" dt="2025-05-23T08:52:42.060" v="191"/>
          <ac:spMkLst>
            <pc:docMk/>
            <pc:sldMk cId="60848353" sldId="261"/>
            <ac:spMk id="275" creationId="{FFA44390-0F8A-6006-4754-7F447FD3EB20}"/>
          </ac:spMkLst>
        </pc:spChg>
        <pc:spChg chg="mod">
          <ac:chgData name="Salvade, Nicolas" userId="31bbe138-ccb1-4d83-8a18-e80c361a9f60" providerId="ADAL" clId="{8F415555-1585-41D2-8C79-E6B9DB94C63B}" dt="2025-05-23T09:48:04.410" v="477" actId="165"/>
          <ac:spMkLst>
            <pc:docMk/>
            <pc:sldMk cId="60848353" sldId="261"/>
            <ac:spMk id="277" creationId="{BBA1561B-0B4F-28EB-B1DE-F4482CB2734E}"/>
          </ac:spMkLst>
        </pc:spChg>
        <pc:spChg chg="mod">
          <ac:chgData name="Salvade, Nicolas" userId="31bbe138-ccb1-4d83-8a18-e80c361a9f60" providerId="ADAL" clId="{8F415555-1585-41D2-8C79-E6B9DB94C63B}" dt="2025-05-23T08:52:42.060" v="191"/>
          <ac:spMkLst>
            <pc:docMk/>
            <pc:sldMk cId="60848353" sldId="261"/>
            <ac:spMk id="278" creationId="{B2361434-CAEC-B0CA-3EB7-ED726264B365}"/>
          </ac:spMkLst>
        </pc:spChg>
        <pc:spChg chg="mod">
          <ac:chgData name="Salvade, Nicolas" userId="31bbe138-ccb1-4d83-8a18-e80c361a9f60" providerId="ADAL" clId="{8F415555-1585-41D2-8C79-E6B9DB94C63B}" dt="2025-05-23T09:48:04.410" v="477" actId="165"/>
          <ac:spMkLst>
            <pc:docMk/>
            <pc:sldMk cId="60848353" sldId="261"/>
            <ac:spMk id="288" creationId="{7A384928-DF18-C1C4-BA2F-DA4B2C6A256D}"/>
          </ac:spMkLst>
        </pc:spChg>
        <pc:spChg chg="mod">
          <ac:chgData name="Salvade, Nicolas" userId="31bbe138-ccb1-4d83-8a18-e80c361a9f60" providerId="ADAL" clId="{8F415555-1585-41D2-8C79-E6B9DB94C63B}" dt="2025-05-23T08:52:42.060" v="191"/>
          <ac:spMkLst>
            <pc:docMk/>
            <pc:sldMk cId="60848353" sldId="261"/>
            <ac:spMk id="296" creationId="{83AB8FC5-1C7D-C80B-5830-E8135163A6B0}"/>
          </ac:spMkLst>
        </pc:spChg>
        <pc:spChg chg="mod">
          <ac:chgData name="Salvade, Nicolas" userId="31bbe138-ccb1-4d83-8a18-e80c361a9f60" providerId="ADAL" clId="{8F415555-1585-41D2-8C79-E6B9DB94C63B}" dt="2025-05-23T09:48:04.410" v="477" actId="165"/>
          <ac:spMkLst>
            <pc:docMk/>
            <pc:sldMk cId="60848353" sldId="261"/>
            <ac:spMk id="301" creationId="{9A46660B-A304-94EB-995F-10826E822C97}"/>
          </ac:spMkLst>
        </pc:spChg>
        <pc:spChg chg="mod">
          <ac:chgData name="Salvade, Nicolas" userId="31bbe138-ccb1-4d83-8a18-e80c361a9f60" providerId="ADAL" clId="{8F415555-1585-41D2-8C79-E6B9DB94C63B}" dt="2025-05-23T09:48:04.410" v="477" actId="165"/>
          <ac:spMkLst>
            <pc:docMk/>
            <pc:sldMk cId="60848353" sldId="261"/>
            <ac:spMk id="305" creationId="{0AB331D9-29C8-9AAE-4AC3-440BC04080B4}"/>
          </ac:spMkLst>
        </pc:spChg>
        <pc:spChg chg="mod">
          <ac:chgData name="Salvade, Nicolas" userId="31bbe138-ccb1-4d83-8a18-e80c361a9f60" providerId="ADAL" clId="{8F415555-1585-41D2-8C79-E6B9DB94C63B}" dt="2025-05-23T09:48:04.410" v="477" actId="165"/>
          <ac:spMkLst>
            <pc:docMk/>
            <pc:sldMk cId="60848353" sldId="261"/>
            <ac:spMk id="309" creationId="{D2651EE7-43E6-BF21-2BA2-3E796794396B}"/>
          </ac:spMkLst>
        </pc:spChg>
        <pc:spChg chg="add mod">
          <ac:chgData name="Salvade, Nicolas" userId="31bbe138-ccb1-4d83-8a18-e80c361a9f60" providerId="ADAL" clId="{8F415555-1585-41D2-8C79-E6B9DB94C63B}" dt="2025-05-23T10:03:03.264" v="525" actId="20577"/>
          <ac:spMkLst>
            <pc:docMk/>
            <pc:sldMk cId="60848353" sldId="261"/>
            <ac:spMk id="312" creationId="{7C78FD57-C039-4AD7-D929-B8E24B44A19C}"/>
          </ac:spMkLst>
        </pc:spChg>
        <pc:spChg chg="mod ord topLvl">
          <ac:chgData name="Salvade, Nicolas" userId="31bbe138-ccb1-4d83-8a18-e80c361a9f60" providerId="ADAL" clId="{8F415555-1585-41D2-8C79-E6B9DB94C63B}" dt="2025-05-23T10:08:02.332" v="576" actId="20577"/>
          <ac:spMkLst>
            <pc:docMk/>
            <pc:sldMk cId="60848353" sldId="261"/>
            <ac:spMk id="319" creationId="{98529C8A-1F15-67CE-4341-CAE228C9E2CC}"/>
          </ac:spMkLst>
        </pc:spChg>
        <pc:spChg chg="mod">
          <ac:chgData name="Salvade, Nicolas" userId="31bbe138-ccb1-4d83-8a18-e80c361a9f60" providerId="ADAL" clId="{8F415555-1585-41D2-8C79-E6B9DB94C63B}" dt="2025-05-23T10:04:44.113" v="549" actId="165"/>
          <ac:spMkLst>
            <pc:docMk/>
            <pc:sldMk cId="60848353" sldId="261"/>
            <ac:spMk id="320" creationId="{6162D6E7-0499-1D85-2DA9-D810AEE02206}"/>
          </ac:spMkLst>
        </pc:spChg>
        <pc:spChg chg="mod">
          <ac:chgData name="Salvade, Nicolas" userId="31bbe138-ccb1-4d83-8a18-e80c361a9f60" providerId="ADAL" clId="{8F415555-1585-41D2-8C79-E6B9DB94C63B}" dt="2025-05-23T10:04:44.113" v="549" actId="165"/>
          <ac:spMkLst>
            <pc:docMk/>
            <pc:sldMk cId="60848353" sldId="261"/>
            <ac:spMk id="322" creationId="{28DEABE9-1915-BE7F-F1C9-EFABC2A500CF}"/>
          </ac:spMkLst>
        </pc:spChg>
        <pc:spChg chg="mod">
          <ac:chgData name="Salvade, Nicolas" userId="31bbe138-ccb1-4d83-8a18-e80c361a9f60" providerId="ADAL" clId="{8F415555-1585-41D2-8C79-E6B9DB94C63B}" dt="2025-05-23T10:04:44.113" v="549" actId="165"/>
          <ac:spMkLst>
            <pc:docMk/>
            <pc:sldMk cId="60848353" sldId="261"/>
            <ac:spMk id="323" creationId="{3395C1F8-D036-58E2-D32E-791DAB2968E8}"/>
          </ac:spMkLst>
        </pc:spChg>
        <pc:spChg chg="mod">
          <ac:chgData name="Salvade, Nicolas" userId="31bbe138-ccb1-4d83-8a18-e80c361a9f60" providerId="ADAL" clId="{8F415555-1585-41D2-8C79-E6B9DB94C63B}" dt="2025-05-23T10:04:44.113" v="549" actId="165"/>
          <ac:spMkLst>
            <pc:docMk/>
            <pc:sldMk cId="60848353" sldId="261"/>
            <ac:spMk id="324" creationId="{87717DD4-7E63-1D35-E93A-EEA77D9E972E}"/>
          </ac:spMkLst>
        </pc:spChg>
        <pc:spChg chg="mod">
          <ac:chgData name="Salvade, Nicolas" userId="31bbe138-ccb1-4d83-8a18-e80c361a9f60" providerId="ADAL" clId="{8F415555-1585-41D2-8C79-E6B9DB94C63B}" dt="2025-05-23T10:04:44.113" v="549" actId="165"/>
          <ac:spMkLst>
            <pc:docMk/>
            <pc:sldMk cId="60848353" sldId="261"/>
            <ac:spMk id="325" creationId="{1B084421-5C01-C689-CE8A-6965C02C13B2}"/>
          </ac:spMkLst>
        </pc:spChg>
        <pc:spChg chg="mod topLvl">
          <ac:chgData name="Salvade, Nicolas" userId="31bbe138-ccb1-4d83-8a18-e80c361a9f60" providerId="ADAL" clId="{8F415555-1585-41D2-8C79-E6B9DB94C63B}" dt="2025-05-23T10:14:03.950" v="706" actId="164"/>
          <ac:spMkLst>
            <pc:docMk/>
            <pc:sldMk cId="60848353" sldId="261"/>
            <ac:spMk id="328" creationId="{F21271B5-AA33-94ED-C0C0-9F77BBC46283}"/>
          </ac:spMkLst>
        </pc:spChg>
        <pc:spChg chg="mod topLvl">
          <ac:chgData name="Salvade, Nicolas" userId="31bbe138-ccb1-4d83-8a18-e80c361a9f60" providerId="ADAL" clId="{8F415555-1585-41D2-8C79-E6B9DB94C63B}" dt="2025-05-23T10:14:03.950" v="706" actId="164"/>
          <ac:spMkLst>
            <pc:docMk/>
            <pc:sldMk cId="60848353" sldId="261"/>
            <ac:spMk id="329" creationId="{39B1F031-2D42-09E6-934D-13D6D0047A92}"/>
          </ac:spMkLst>
        </pc:spChg>
        <pc:spChg chg="mod">
          <ac:chgData name="Salvade, Nicolas" userId="31bbe138-ccb1-4d83-8a18-e80c361a9f60" providerId="ADAL" clId="{8F415555-1585-41D2-8C79-E6B9DB94C63B}" dt="2025-05-23T09:14:51.138" v="364" actId="165"/>
          <ac:spMkLst>
            <pc:docMk/>
            <pc:sldMk cId="60848353" sldId="261"/>
            <ac:spMk id="339" creationId="{8E2F7B6A-2D5F-09DC-EEB3-74FE74D00FAA}"/>
          </ac:spMkLst>
        </pc:spChg>
        <pc:spChg chg="mod">
          <ac:chgData name="Salvade, Nicolas" userId="31bbe138-ccb1-4d83-8a18-e80c361a9f60" providerId="ADAL" clId="{8F415555-1585-41D2-8C79-E6B9DB94C63B}" dt="2025-05-23T10:03:46.084" v="531" actId="20577"/>
          <ac:spMkLst>
            <pc:docMk/>
            <pc:sldMk cId="60848353" sldId="261"/>
            <ac:spMk id="344" creationId="{7B7287EE-6A1C-2DF4-6C35-0F83C9192349}"/>
          </ac:spMkLst>
        </pc:spChg>
        <pc:spChg chg="mod">
          <ac:chgData name="Salvade, Nicolas" userId="31bbe138-ccb1-4d83-8a18-e80c361a9f60" providerId="ADAL" clId="{8F415555-1585-41D2-8C79-E6B9DB94C63B}" dt="2025-05-23T10:13:06.721" v="702" actId="165"/>
          <ac:spMkLst>
            <pc:docMk/>
            <pc:sldMk cId="60848353" sldId="261"/>
            <ac:spMk id="348" creationId="{049B4D9D-7466-9190-EB5A-D77FB9F5C7CD}"/>
          </ac:spMkLst>
        </pc:spChg>
        <pc:spChg chg="mod">
          <ac:chgData name="Salvade, Nicolas" userId="31bbe138-ccb1-4d83-8a18-e80c361a9f60" providerId="ADAL" clId="{8F415555-1585-41D2-8C79-E6B9DB94C63B}" dt="2025-05-23T10:13:06.721" v="702" actId="165"/>
          <ac:spMkLst>
            <pc:docMk/>
            <pc:sldMk cId="60848353" sldId="261"/>
            <ac:spMk id="349" creationId="{5ABF133D-6C77-C8E9-FE0F-5E05F1670A22}"/>
          </ac:spMkLst>
        </pc:spChg>
        <pc:spChg chg="mod">
          <ac:chgData name="Salvade, Nicolas" userId="31bbe138-ccb1-4d83-8a18-e80c361a9f60" providerId="ADAL" clId="{8F415555-1585-41D2-8C79-E6B9DB94C63B}" dt="2025-05-23T09:14:51.138" v="364" actId="165"/>
          <ac:spMkLst>
            <pc:docMk/>
            <pc:sldMk cId="60848353" sldId="261"/>
            <ac:spMk id="369" creationId="{58BEEDEF-5107-5B0D-44FE-80B63A707CF3}"/>
          </ac:spMkLst>
        </pc:spChg>
        <pc:spChg chg="mod">
          <ac:chgData name="Salvade, Nicolas" userId="31bbe138-ccb1-4d83-8a18-e80c361a9f60" providerId="ADAL" clId="{8F415555-1585-41D2-8C79-E6B9DB94C63B}" dt="2025-05-23T09:14:51.138" v="364" actId="165"/>
          <ac:spMkLst>
            <pc:docMk/>
            <pc:sldMk cId="60848353" sldId="261"/>
            <ac:spMk id="371" creationId="{39CBB575-ED2F-E912-E8B5-6B723C62FF08}"/>
          </ac:spMkLst>
        </pc:spChg>
        <pc:spChg chg="mod">
          <ac:chgData name="Salvade, Nicolas" userId="31bbe138-ccb1-4d83-8a18-e80c361a9f60" providerId="ADAL" clId="{8F415555-1585-41D2-8C79-E6B9DB94C63B}" dt="2025-05-23T09:14:51.138" v="364" actId="165"/>
          <ac:spMkLst>
            <pc:docMk/>
            <pc:sldMk cId="60848353" sldId="261"/>
            <ac:spMk id="373" creationId="{073D2798-68C2-7476-B9B3-075ED204710A}"/>
          </ac:spMkLst>
        </pc:spChg>
        <pc:spChg chg="mod">
          <ac:chgData name="Salvade, Nicolas" userId="31bbe138-ccb1-4d83-8a18-e80c361a9f60" providerId="ADAL" clId="{8F415555-1585-41D2-8C79-E6B9DB94C63B}" dt="2025-05-23T09:14:51.138" v="364" actId="165"/>
          <ac:spMkLst>
            <pc:docMk/>
            <pc:sldMk cId="60848353" sldId="261"/>
            <ac:spMk id="379" creationId="{3805D8FB-3E13-4B47-755D-C184A3E23396}"/>
          </ac:spMkLst>
        </pc:spChg>
        <pc:spChg chg="mod">
          <ac:chgData name="Salvade, Nicolas" userId="31bbe138-ccb1-4d83-8a18-e80c361a9f60" providerId="ADAL" clId="{8F415555-1585-41D2-8C79-E6B9DB94C63B}" dt="2025-05-23T09:14:51.138" v="364" actId="165"/>
          <ac:spMkLst>
            <pc:docMk/>
            <pc:sldMk cId="60848353" sldId="261"/>
            <ac:spMk id="391" creationId="{0792EEA6-25C4-7269-5FC4-3BCA1B0F175D}"/>
          </ac:spMkLst>
        </pc:spChg>
        <pc:spChg chg="mod">
          <ac:chgData name="Salvade, Nicolas" userId="31bbe138-ccb1-4d83-8a18-e80c361a9f60" providerId="ADAL" clId="{8F415555-1585-41D2-8C79-E6B9DB94C63B}" dt="2025-05-23T09:14:51.138" v="364" actId="165"/>
          <ac:spMkLst>
            <pc:docMk/>
            <pc:sldMk cId="60848353" sldId="261"/>
            <ac:spMk id="398" creationId="{DB37A736-C782-C96D-4A8C-CF13AEC5DD59}"/>
          </ac:spMkLst>
        </pc:spChg>
        <pc:spChg chg="mod">
          <ac:chgData name="Salvade, Nicolas" userId="31bbe138-ccb1-4d83-8a18-e80c361a9f60" providerId="ADAL" clId="{8F415555-1585-41D2-8C79-E6B9DB94C63B}" dt="2025-05-23T10:13:06.721" v="702" actId="165"/>
          <ac:spMkLst>
            <pc:docMk/>
            <pc:sldMk cId="60848353" sldId="261"/>
            <ac:spMk id="427" creationId="{D5E379F7-CA9C-5B57-76B7-9212E794D2B4}"/>
          </ac:spMkLst>
        </pc:spChg>
        <pc:spChg chg="mod">
          <ac:chgData name="Salvade, Nicolas" userId="31bbe138-ccb1-4d83-8a18-e80c361a9f60" providerId="ADAL" clId="{8F415555-1585-41D2-8C79-E6B9DB94C63B}" dt="2025-05-23T09:14:56.295" v="366"/>
          <ac:spMkLst>
            <pc:docMk/>
            <pc:sldMk cId="60848353" sldId="261"/>
            <ac:spMk id="432" creationId="{1105FC73-E27F-31F6-4CB8-3EDC32240503}"/>
          </ac:spMkLst>
        </pc:spChg>
        <pc:spChg chg="mod">
          <ac:chgData name="Salvade, Nicolas" userId="31bbe138-ccb1-4d83-8a18-e80c361a9f60" providerId="ADAL" clId="{8F415555-1585-41D2-8C79-E6B9DB94C63B}" dt="2025-05-23T10:13:06.721" v="702" actId="165"/>
          <ac:spMkLst>
            <pc:docMk/>
            <pc:sldMk cId="60848353" sldId="261"/>
            <ac:spMk id="433" creationId="{8381B380-5CB7-A618-C76E-A2BDFA683344}"/>
          </ac:spMkLst>
        </pc:spChg>
        <pc:spChg chg="mod">
          <ac:chgData name="Salvade, Nicolas" userId="31bbe138-ccb1-4d83-8a18-e80c361a9f60" providerId="ADAL" clId="{8F415555-1585-41D2-8C79-E6B9DB94C63B}" dt="2025-05-23T10:13:06.721" v="702" actId="165"/>
          <ac:spMkLst>
            <pc:docMk/>
            <pc:sldMk cId="60848353" sldId="261"/>
            <ac:spMk id="437" creationId="{FA34AB39-53DC-C415-1602-7FD0E0EA0B8E}"/>
          </ac:spMkLst>
        </pc:spChg>
        <pc:spChg chg="mod">
          <ac:chgData name="Salvade, Nicolas" userId="31bbe138-ccb1-4d83-8a18-e80c361a9f60" providerId="ADAL" clId="{8F415555-1585-41D2-8C79-E6B9DB94C63B}" dt="2025-05-23T10:06:13.617" v="560" actId="165"/>
          <ac:spMkLst>
            <pc:docMk/>
            <pc:sldMk cId="60848353" sldId="261"/>
            <ac:spMk id="438" creationId="{048E95DF-AAD3-4BC6-9E13-8EF7FA28B17A}"/>
          </ac:spMkLst>
        </pc:spChg>
        <pc:spChg chg="mod">
          <ac:chgData name="Salvade, Nicolas" userId="31bbe138-ccb1-4d83-8a18-e80c361a9f60" providerId="ADAL" clId="{8F415555-1585-41D2-8C79-E6B9DB94C63B}" dt="2025-05-23T10:06:13.617" v="560" actId="165"/>
          <ac:spMkLst>
            <pc:docMk/>
            <pc:sldMk cId="60848353" sldId="261"/>
            <ac:spMk id="440" creationId="{BF36AD3E-CD3C-93EE-7E35-02332EAEFCDE}"/>
          </ac:spMkLst>
        </pc:spChg>
        <pc:spChg chg="mod">
          <ac:chgData name="Salvade, Nicolas" userId="31bbe138-ccb1-4d83-8a18-e80c361a9f60" providerId="ADAL" clId="{8F415555-1585-41D2-8C79-E6B9DB94C63B}" dt="2025-05-23T10:13:06.721" v="702" actId="165"/>
          <ac:spMkLst>
            <pc:docMk/>
            <pc:sldMk cId="60848353" sldId="261"/>
            <ac:spMk id="454" creationId="{50257EAB-59CD-1BB1-33C6-E59D67347F98}"/>
          </ac:spMkLst>
        </pc:spChg>
        <pc:spChg chg="mod">
          <ac:chgData name="Salvade, Nicolas" userId="31bbe138-ccb1-4d83-8a18-e80c361a9f60" providerId="ADAL" clId="{8F415555-1585-41D2-8C79-E6B9DB94C63B}" dt="2025-05-23T10:06:13.617" v="560" actId="165"/>
          <ac:spMkLst>
            <pc:docMk/>
            <pc:sldMk cId="60848353" sldId="261"/>
            <ac:spMk id="455" creationId="{62A1012D-3638-1B45-8D18-3239FE81C824}"/>
          </ac:spMkLst>
        </pc:spChg>
        <pc:spChg chg="mod">
          <ac:chgData name="Salvade, Nicolas" userId="31bbe138-ccb1-4d83-8a18-e80c361a9f60" providerId="ADAL" clId="{8F415555-1585-41D2-8C79-E6B9DB94C63B}" dt="2025-05-23T10:13:06.721" v="702" actId="165"/>
          <ac:spMkLst>
            <pc:docMk/>
            <pc:sldMk cId="60848353" sldId="261"/>
            <ac:spMk id="457" creationId="{59542483-28A2-A077-F4F4-0A8028E5B355}"/>
          </ac:spMkLst>
        </pc:spChg>
        <pc:spChg chg="mod">
          <ac:chgData name="Salvade, Nicolas" userId="31bbe138-ccb1-4d83-8a18-e80c361a9f60" providerId="ADAL" clId="{8F415555-1585-41D2-8C79-E6B9DB94C63B}" dt="2025-05-23T09:14:56.295" v="366"/>
          <ac:spMkLst>
            <pc:docMk/>
            <pc:sldMk cId="60848353" sldId="261"/>
            <ac:spMk id="459" creationId="{9D82B094-79FF-03E3-6E5E-FA3135FE95A4}"/>
          </ac:spMkLst>
        </pc:spChg>
        <pc:spChg chg="mod">
          <ac:chgData name="Salvade, Nicolas" userId="31bbe138-ccb1-4d83-8a18-e80c361a9f60" providerId="ADAL" clId="{8F415555-1585-41D2-8C79-E6B9DB94C63B}" dt="2025-05-23T10:13:06.721" v="702" actId="165"/>
          <ac:spMkLst>
            <pc:docMk/>
            <pc:sldMk cId="60848353" sldId="261"/>
            <ac:spMk id="461" creationId="{2D68C736-DE19-10EF-976B-EE82CA8FB75F}"/>
          </ac:spMkLst>
        </pc:spChg>
        <pc:spChg chg="mod">
          <ac:chgData name="Salvade, Nicolas" userId="31bbe138-ccb1-4d83-8a18-e80c361a9f60" providerId="ADAL" clId="{8F415555-1585-41D2-8C79-E6B9DB94C63B}" dt="2025-05-23T09:14:56.295" v="366"/>
          <ac:spMkLst>
            <pc:docMk/>
            <pc:sldMk cId="60848353" sldId="261"/>
            <ac:spMk id="464" creationId="{38BE5C26-21A6-CDEE-B948-4884D6111DDE}"/>
          </ac:spMkLst>
        </pc:spChg>
        <pc:spChg chg="mod">
          <ac:chgData name="Salvade, Nicolas" userId="31bbe138-ccb1-4d83-8a18-e80c361a9f60" providerId="ADAL" clId="{8F415555-1585-41D2-8C79-E6B9DB94C63B}" dt="2025-05-23T10:04:33.693" v="548" actId="165"/>
          <ac:spMkLst>
            <pc:docMk/>
            <pc:sldMk cId="60848353" sldId="261"/>
            <ac:spMk id="473" creationId="{84C8329F-8D8C-856B-E864-21BC1C7E63E9}"/>
          </ac:spMkLst>
        </pc:spChg>
        <pc:spChg chg="mod">
          <ac:chgData name="Salvade, Nicolas" userId="31bbe138-ccb1-4d83-8a18-e80c361a9f60" providerId="ADAL" clId="{8F415555-1585-41D2-8C79-E6B9DB94C63B}" dt="2025-05-23T10:04:33.693" v="548" actId="165"/>
          <ac:spMkLst>
            <pc:docMk/>
            <pc:sldMk cId="60848353" sldId="261"/>
            <ac:spMk id="475" creationId="{C349D224-AD3D-DFEC-04A1-88A6DA2DE195}"/>
          </ac:spMkLst>
        </pc:spChg>
        <pc:spChg chg="mod">
          <ac:chgData name="Salvade, Nicolas" userId="31bbe138-ccb1-4d83-8a18-e80c361a9f60" providerId="ADAL" clId="{8F415555-1585-41D2-8C79-E6B9DB94C63B}" dt="2025-05-23T09:48:08.489" v="479"/>
          <ac:spMkLst>
            <pc:docMk/>
            <pc:sldMk cId="60848353" sldId="261"/>
            <ac:spMk id="479" creationId="{185C8280-4BEF-07A0-464C-A57DBD08CBF8}"/>
          </ac:spMkLst>
        </pc:spChg>
        <pc:spChg chg="mod">
          <ac:chgData name="Salvade, Nicolas" userId="31bbe138-ccb1-4d83-8a18-e80c361a9f60" providerId="ADAL" clId="{8F415555-1585-41D2-8C79-E6B9DB94C63B}" dt="2025-05-23T10:04:33.693" v="548" actId="165"/>
          <ac:spMkLst>
            <pc:docMk/>
            <pc:sldMk cId="60848353" sldId="261"/>
            <ac:spMk id="481" creationId="{F4D36297-0DBF-7B44-C713-179F0C687D15}"/>
          </ac:spMkLst>
        </pc:spChg>
        <pc:spChg chg="mod">
          <ac:chgData name="Salvade, Nicolas" userId="31bbe138-ccb1-4d83-8a18-e80c361a9f60" providerId="ADAL" clId="{8F415555-1585-41D2-8C79-E6B9DB94C63B}" dt="2025-05-23T09:48:08.489" v="479"/>
          <ac:spMkLst>
            <pc:docMk/>
            <pc:sldMk cId="60848353" sldId="261"/>
            <ac:spMk id="482" creationId="{8C3CDECE-0069-1C1B-9ABB-63452644BC33}"/>
          </ac:spMkLst>
        </pc:spChg>
        <pc:spChg chg="mod">
          <ac:chgData name="Salvade, Nicolas" userId="31bbe138-ccb1-4d83-8a18-e80c361a9f60" providerId="ADAL" clId="{8F415555-1585-41D2-8C79-E6B9DB94C63B}" dt="2025-05-23T09:48:08.489" v="479"/>
          <ac:spMkLst>
            <pc:docMk/>
            <pc:sldMk cId="60848353" sldId="261"/>
            <ac:spMk id="484" creationId="{C9F6A63A-B303-724C-7CE7-FCDB04E835DD}"/>
          </ac:spMkLst>
        </pc:spChg>
        <pc:spChg chg="mod">
          <ac:chgData name="Salvade, Nicolas" userId="31bbe138-ccb1-4d83-8a18-e80c361a9f60" providerId="ADAL" clId="{8F415555-1585-41D2-8C79-E6B9DB94C63B}" dt="2025-05-23T09:48:08.489" v="479"/>
          <ac:spMkLst>
            <pc:docMk/>
            <pc:sldMk cId="60848353" sldId="261"/>
            <ac:spMk id="486" creationId="{64BF0454-07E0-64C8-0B7E-571772760904}"/>
          </ac:spMkLst>
        </pc:spChg>
        <pc:spChg chg="mod">
          <ac:chgData name="Salvade, Nicolas" userId="31bbe138-ccb1-4d83-8a18-e80c361a9f60" providerId="ADAL" clId="{8F415555-1585-41D2-8C79-E6B9DB94C63B}" dt="2025-05-23T10:04:33.693" v="548" actId="165"/>
          <ac:spMkLst>
            <pc:docMk/>
            <pc:sldMk cId="60848353" sldId="261"/>
            <ac:spMk id="490" creationId="{DD1B3BD5-F991-31BF-D825-5FC5657E14D8}"/>
          </ac:spMkLst>
        </pc:spChg>
        <pc:spChg chg="mod">
          <ac:chgData name="Salvade, Nicolas" userId="31bbe138-ccb1-4d83-8a18-e80c361a9f60" providerId="ADAL" clId="{8F415555-1585-41D2-8C79-E6B9DB94C63B}" dt="2025-05-23T09:48:08.489" v="479"/>
          <ac:spMkLst>
            <pc:docMk/>
            <pc:sldMk cId="60848353" sldId="261"/>
            <ac:spMk id="499" creationId="{B4AFB511-E580-1E17-AE47-4A94908123F6}"/>
          </ac:spMkLst>
        </pc:spChg>
        <pc:spChg chg="mod">
          <ac:chgData name="Salvade, Nicolas" userId="31bbe138-ccb1-4d83-8a18-e80c361a9f60" providerId="ADAL" clId="{8F415555-1585-41D2-8C79-E6B9DB94C63B}" dt="2025-05-23T09:48:08.489" v="479"/>
          <ac:spMkLst>
            <pc:docMk/>
            <pc:sldMk cId="60848353" sldId="261"/>
            <ac:spMk id="500" creationId="{A53C54DF-022D-BE69-7F3B-60E7BA6E8CD3}"/>
          </ac:spMkLst>
        </pc:spChg>
        <pc:spChg chg="mod">
          <ac:chgData name="Salvade, Nicolas" userId="31bbe138-ccb1-4d83-8a18-e80c361a9f60" providerId="ADAL" clId="{8F415555-1585-41D2-8C79-E6B9DB94C63B}" dt="2025-05-23T10:04:33.693" v="548" actId="165"/>
          <ac:spMkLst>
            <pc:docMk/>
            <pc:sldMk cId="60848353" sldId="261"/>
            <ac:spMk id="502" creationId="{AA68DA7A-9074-4C0A-6736-66839D93D921}"/>
          </ac:spMkLst>
        </pc:spChg>
        <pc:spChg chg="mod">
          <ac:chgData name="Salvade, Nicolas" userId="31bbe138-ccb1-4d83-8a18-e80c361a9f60" providerId="ADAL" clId="{8F415555-1585-41D2-8C79-E6B9DB94C63B}" dt="2025-05-23T09:48:08.489" v="479"/>
          <ac:spMkLst>
            <pc:docMk/>
            <pc:sldMk cId="60848353" sldId="261"/>
            <ac:spMk id="505" creationId="{72CD0A17-9A0B-CEA5-6DF0-C37B5C8C6762}"/>
          </ac:spMkLst>
        </pc:spChg>
        <pc:spChg chg="mod">
          <ac:chgData name="Salvade, Nicolas" userId="31bbe138-ccb1-4d83-8a18-e80c361a9f60" providerId="ADAL" clId="{8F415555-1585-41D2-8C79-E6B9DB94C63B}" dt="2025-05-23T09:48:08.489" v="479"/>
          <ac:spMkLst>
            <pc:docMk/>
            <pc:sldMk cId="60848353" sldId="261"/>
            <ac:spMk id="507" creationId="{55BC7AA1-D667-1A55-C02B-E8AF3199E604}"/>
          </ac:spMkLst>
        </pc:spChg>
        <pc:spChg chg="mod">
          <ac:chgData name="Salvade, Nicolas" userId="31bbe138-ccb1-4d83-8a18-e80c361a9f60" providerId="ADAL" clId="{8F415555-1585-41D2-8C79-E6B9DB94C63B}" dt="2025-05-23T10:04:33.693" v="548" actId="165"/>
          <ac:spMkLst>
            <pc:docMk/>
            <pc:sldMk cId="60848353" sldId="261"/>
            <ac:spMk id="515" creationId="{4A242057-8EF1-8369-C54B-42DAD7A3FAD2}"/>
          </ac:spMkLst>
        </pc:spChg>
        <pc:spChg chg="mod">
          <ac:chgData name="Salvade, Nicolas" userId="31bbe138-ccb1-4d83-8a18-e80c361a9f60" providerId="ADAL" clId="{8F415555-1585-41D2-8C79-E6B9DB94C63B}" dt="2025-05-23T09:50:31.821" v="495"/>
          <ac:spMkLst>
            <pc:docMk/>
            <pc:sldMk cId="60848353" sldId="261"/>
            <ac:spMk id="527" creationId="{B4171CA3-8C7D-545F-D2C0-DBBE73E289B2}"/>
          </ac:spMkLst>
        </pc:spChg>
        <pc:spChg chg="mod">
          <ac:chgData name="Salvade, Nicolas" userId="31bbe138-ccb1-4d83-8a18-e80c361a9f60" providerId="ADAL" clId="{8F415555-1585-41D2-8C79-E6B9DB94C63B}" dt="2025-05-23T10:06:13.617" v="560" actId="165"/>
          <ac:spMkLst>
            <pc:docMk/>
            <pc:sldMk cId="60848353" sldId="261"/>
            <ac:spMk id="529" creationId="{E508EA2F-8919-A4E7-734B-0C173E96CB99}"/>
          </ac:spMkLst>
        </pc:spChg>
        <pc:spChg chg="mod">
          <ac:chgData name="Salvade, Nicolas" userId="31bbe138-ccb1-4d83-8a18-e80c361a9f60" providerId="ADAL" clId="{8F415555-1585-41D2-8C79-E6B9DB94C63B}" dt="2025-05-23T09:50:31.821" v="495"/>
          <ac:spMkLst>
            <pc:docMk/>
            <pc:sldMk cId="60848353" sldId="261"/>
            <ac:spMk id="531" creationId="{D5DA08CB-B94F-5E47-1645-B3C1EA543CE8}"/>
          </ac:spMkLst>
        </pc:spChg>
        <pc:spChg chg="mod">
          <ac:chgData name="Salvade, Nicolas" userId="31bbe138-ccb1-4d83-8a18-e80c361a9f60" providerId="ADAL" clId="{8F415555-1585-41D2-8C79-E6B9DB94C63B}" dt="2025-05-23T09:50:31.821" v="495"/>
          <ac:spMkLst>
            <pc:docMk/>
            <pc:sldMk cId="60848353" sldId="261"/>
            <ac:spMk id="532" creationId="{03B5D38F-E97A-CDEE-2A36-4A3A04E1A1E3}"/>
          </ac:spMkLst>
        </pc:spChg>
        <pc:spChg chg="mod">
          <ac:chgData name="Salvade, Nicolas" userId="31bbe138-ccb1-4d83-8a18-e80c361a9f60" providerId="ADAL" clId="{8F415555-1585-41D2-8C79-E6B9DB94C63B}" dt="2025-05-23T09:50:31.821" v="495"/>
          <ac:spMkLst>
            <pc:docMk/>
            <pc:sldMk cId="60848353" sldId="261"/>
            <ac:spMk id="533" creationId="{30BF0B67-8A55-01A0-E1FB-D06640A4CEDF}"/>
          </ac:spMkLst>
        </pc:spChg>
        <pc:spChg chg="mod">
          <ac:chgData name="Salvade, Nicolas" userId="31bbe138-ccb1-4d83-8a18-e80c361a9f60" providerId="ADAL" clId="{8F415555-1585-41D2-8C79-E6B9DB94C63B}" dt="2025-05-23T09:50:31.821" v="495"/>
          <ac:spMkLst>
            <pc:docMk/>
            <pc:sldMk cId="60848353" sldId="261"/>
            <ac:spMk id="534" creationId="{C583199E-CC48-BA91-1149-8A1AB57412CC}"/>
          </ac:spMkLst>
        </pc:spChg>
        <pc:spChg chg="add del mod">
          <ac:chgData name="Salvade, Nicolas" userId="31bbe138-ccb1-4d83-8a18-e80c361a9f60" providerId="ADAL" clId="{8F415555-1585-41D2-8C79-E6B9DB94C63B}" dt="2025-05-23T10:08:41.690" v="579" actId="478"/>
          <ac:spMkLst>
            <pc:docMk/>
            <pc:sldMk cId="60848353" sldId="261"/>
            <ac:spMk id="538" creationId="{C32739C7-5273-EBCE-BF1D-1BE58B7FF94E}"/>
          </ac:spMkLst>
        </pc:spChg>
        <pc:spChg chg="mod">
          <ac:chgData name="Salvade, Nicolas" userId="31bbe138-ccb1-4d83-8a18-e80c361a9f60" providerId="ADAL" clId="{8F415555-1585-41D2-8C79-E6B9DB94C63B}" dt="2025-05-23T10:07:57.358" v="574" actId="20577"/>
          <ac:spMkLst>
            <pc:docMk/>
            <pc:sldMk cId="60848353" sldId="261"/>
            <ac:spMk id="542" creationId="{98042485-94BC-6649-7CD3-881F4A660458}"/>
          </ac:spMkLst>
        </pc:spChg>
        <pc:spChg chg="mod">
          <ac:chgData name="Salvade, Nicolas" userId="31bbe138-ccb1-4d83-8a18-e80c361a9f60" providerId="ADAL" clId="{8F415555-1585-41D2-8C79-E6B9DB94C63B}" dt="2025-05-23T10:06:16.463" v="562"/>
          <ac:spMkLst>
            <pc:docMk/>
            <pc:sldMk cId="60848353" sldId="261"/>
            <ac:spMk id="544" creationId="{420C9ACE-2EBE-B936-5DB4-A9D6A3F845AF}"/>
          </ac:spMkLst>
        </pc:spChg>
        <pc:spChg chg="mod">
          <ac:chgData name="Salvade, Nicolas" userId="31bbe138-ccb1-4d83-8a18-e80c361a9f60" providerId="ADAL" clId="{8F415555-1585-41D2-8C79-E6B9DB94C63B}" dt="2025-05-23T10:13:06.721" v="702" actId="165"/>
          <ac:spMkLst>
            <pc:docMk/>
            <pc:sldMk cId="60848353" sldId="261"/>
            <ac:spMk id="546" creationId="{1FE19C54-0F59-0BB6-147A-7D4D2FAF0FCE}"/>
          </ac:spMkLst>
        </pc:spChg>
        <pc:spChg chg="mod">
          <ac:chgData name="Salvade, Nicolas" userId="31bbe138-ccb1-4d83-8a18-e80c361a9f60" providerId="ADAL" clId="{8F415555-1585-41D2-8C79-E6B9DB94C63B}" dt="2025-05-23T10:06:16.463" v="562"/>
          <ac:spMkLst>
            <pc:docMk/>
            <pc:sldMk cId="60848353" sldId="261"/>
            <ac:spMk id="547" creationId="{F4488FFF-C18B-F501-BF27-12C515075D15}"/>
          </ac:spMkLst>
        </pc:spChg>
        <pc:spChg chg="mod">
          <ac:chgData name="Salvade, Nicolas" userId="31bbe138-ccb1-4d83-8a18-e80c361a9f60" providerId="ADAL" clId="{8F415555-1585-41D2-8C79-E6B9DB94C63B}" dt="2025-05-23T10:06:16.463" v="562"/>
          <ac:spMkLst>
            <pc:docMk/>
            <pc:sldMk cId="60848353" sldId="261"/>
            <ac:spMk id="548" creationId="{FA8F19E4-D9C3-AB83-DF2A-D3F429DDFC81}"/>
          </ac:spMkLst>
        </pc:spChg>
        <pc:spChg chg="mod">
          <ac:chgData name="Salvade, Nicolas" userId="31bbe138-ccb1-4d83-8a18-e80c361a9f60" providerId="ADAL" clId="{8F415555-1585-41D2-8C79-E6B9DB94C63B}" dt="2025-05-23T10:06:16.463" v="562"/>
          <ac:spMkLst>
            <pc:docMk/>
            <pc:sldMk cId="60848353" sldId="261"/>
            <ac:spMk id="549" creationId="{E0146E48-475B-E901-08C4-101F64DDF6BA}"/>
          </ac:spMkLst>
        </pc:spChg>
        <pc:spChg chg="add del mod">
          <ac:chgData name="Salvade, Nicolas" userId="31bbe138-ccb1-4d83-8a18-e80c361a9f60" providerId="ADAL" clId="{8F415555-1585-41D2-8C79-E6B9DB94C63B}" dt="2025-05-23T10:08:56.255" v="584" actId="478"/>
          <ac:spMkLst>
            <pc:docMk/>
            <pc:sldMk cId="60848353" sldId="261"/>
            <ac:spMk id="551" creationId="{B4B9D0D6-70AF-4587-0AE6-67A20314895D}"/>
          </ac:spMkLst>
        </pc:spChg>
        <pc:spChg chg="add mod">
          <ac:chgData name="Salvade, Nicolas" userId="31bbe138-ccb1-4d83-8a18-e80c361a9f60" providerId="ADAL" clId="{8F415555-1585-41D2-8C79-E6B9DB94C63B}" dt="2025-05-23T10:17:19.497" v="800" actId="14100"/>
          <ac:spMkLst>
            <pc:docMk/>
            <pc:sldMk cId="60848353" sldId="261"/>
            <ac:spMk id="553" creationId="{2B663AA7-747A-A257-0A5B-B7608B3CB200}"/>
          </ac:spMkLst>
        </pc:spChg>
        <pc:spChg chg="add mod">
          <ac:chgData name="Salvade, Nicolas" userId="31bbe138-ccb1-4d83-8a18-e80c361a9f60" providerId="ADAL" clId="{8F415555-1585-41D2-8C79-E6B9DB94C63B}" dt="2025-05-23T10:15:30.544" v="742" actId="1076"/>
          <ac:spMkLst>
            <pc:docMk/>
            <pc:sldMk cId="60848353" sldId="261"/>
            <ac:spMk id="554" creationId="{196301C8-FF37-0D3D-A0C9-73F1954DCA13}"/>
          </ac:spMkLst>
        </pc:spChg>
        <pc:spChg chg="mod">
          <ac:chgData name="Salvade, Nicolas" userId="31bbe138-ccb1-4d83-8a18-e80c361a9f60" providerId="ADAL" clId="{8F415555-1585-41D2-8C79-E6B9DB94C63B}" dt="2025-05-23T10:14:36.026" v="731" actId="20577"/>
          <ac:spMkLst>
            <pc:docMk/>
            <pc:sldMk cId="60848353" sldId="261"/>
            <ac:spMk id="558" creationId="{0656D881-79C1-9DC0-ABF9-07E1793C5D79}"/>
          </ac:spMkLst>
        </pc:spChg>
        <pc:spChg chg="mod">
          <ac:chgData name="Salvade, Nicolas" userId="31bbe138-ccb1-4d83-8a18-e80c361a9f60" providerId="ADAL" clId="{8F415555-1585-41D2-8C79-E6B9DB94C63B}" dt="2025-05-23T10:14:42.081" v="733" actId="20577"/>
          <ac:spMkLst>
            <pc:docMk/>
            <pc:sldMk cId="60848353" sldId="261"/>
            <ac:spMk id="559" creationId="{90216EC6-B2D4-8463-82B1-FEE6A1D74C95}"/>
          </ac:spMkLst>
        </pc:spChg>
        <pc:spChg chg="mod">
          <ac:chgData name="Salvade, Nicolas" userId="31bbe138-ccb1-4d83-8a18-e80c361a9f60" providerId="ADAL" clId="{8F415555-1585-41D2-8C79-E6B9DB94C63B}" dt="2025-05-23T10:14:51.780" v="735"/>
          <ac:spMkLst>
            <pc:docMk/>
            <pc:sldMk cId="60848353" sldId="261"/>
            <ac:spMk id="561" creationId="{101781E9-0115-4AD4-06DD-06CED2A5F1B2}"/>
          </ac:spMkLst>
        </pc:spChg>
        <pc:spChg chg="mod">
          <ac:chgData name="Salvade, Nicolas" userId="31bbe138-ccb1-4d83-8a18-e80c361a9f60" providerId="ADAL" clId="{8F415555-1585-41D2-8C79-E6B9DB94C63B}" dt="2025-05-23T10:14:51.780" v="735"/>
          <ac:spMkLst>
            <pc:docMk/>
            <pc:sldMk cId="60848353" sldId="261"/>
            <ac:spMk id="562" creationId="{8AEF7DF5-5B78-2380-93B8-D59946342271}"/>
          </ac:spMkLst>
        </pc:spChg>
        <pc:spChg chg="mod">
          <ac:chgData name="Salvade, Nicolas" userId="31bbe138-ccb1-4d83-8a18-e80c361a9f60" providerId="ADAL" clId="{8F415555-1585-41D2-8C79-E6B9DB94C63B}" dt="2025-05-23T10:34:10.672" v="990" actId="14100"/>
          <ac:spMkLst>
            <pc:docMk/>
            <pc:sldMk cId="60848353" sldId="261"/>
            <ac:spMk id="564" creationId="{D139E56A-D7F9-0CF2-3837-572F7F65F419}"/>
          </ac:spMkLst>
        </pc:spChg>
        <pc:spChg chg="mod">
          <ac:chgData name="Salvade, Nicolas" userId="31bbe138-ccb1-4d83-8a18-e80c361a9f60" providerId="ADAL" clId="{8F415555-1585-41D2-8C79-E6B9DB94C63B}" dt="2025-05-23T10:19:47.958" v="854" actId="21"/>
          <ac:spMkLst>
            <pc:docMk/>
            <pc:sldMk cId="60848353" sldId="261"/>
            <ac:spMk id="565" creationId="{88282002-10E3-1F50-2D68-3167C8637263}"/>
          </ac:spMkLst>
        </pc:spChg>
        <pc:spChg chg="mod">
          <ac:chgData name="Salvade, Nicolas" userId="31bbe138-ccb1-4d83-8a18-e80c361a9f60" providerId="ADAL" clId="{8F415555-1585-41D2-8C79-E6B9DB94C63B}" dt="2025-05-23T10:17:12.287" v="799" actId="14100"/>
          <ac:spMkLst>
            <pc:docMk/>
            <pc:sldMk cId="60848353" sldId="261"/>
            <ac:spMk id="567" creationId="{567EF6A7-1E68-94C7-3B06-4941093E2EC3}"/>
          </ac:spMkLst>
        </pc:spChg>
        <pc:spChg chg="mod">
          <ac:chgData name="Salvade, Nicolas" userId="31bbe138-ccb1-4d83-8a18-e80c361a9f60" providerId="ADAL" clId="{8F415555-1585-41D2-8C79-E6B9DB94C63B}" dt="2025-05-23T10:17:02.755" v="798" actId="20577"/>
          <ac:spMkLst>
            <pc:docMk/>
            <pc:sldMk cId="60848353" sldId="261"/>
            <ac:spMk id="568" creationId="{9D5680E0-D1A0-03DE-A637-B208CAE777D2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69" creationId="{C6BC98C2-E66E-D2D5-5F44-7F5802F6A5DC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70" creationId="{7D89576A-2175-25C6-300E-7C58B0C39C10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71" creationId="{CDA63B8E-1D90-2B26-19B6-188DC9565EA6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72" creationId="{7726FF8D-ADE1-4DAA-D45A-CFC5813FD5CD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73" creationId="{ED36DC38-1552-CEC5-A5EA-181B028B2815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74" creationId="{812AFFA8-46EE-AA38-E3E3-A2BCD07E9E66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75" creationId="{106A6467-1232-33FB-E6DD-37611964CAC9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76" creationId="{8A3F04ED-BC4B-8036-D14D-DC7082BA834E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77" creationId="{5B419C2F-D22C-75FB-DAE2-455CF354C463}"/>
          </ac:spMkLst>
        </pc:spChg>
        <pc:spChg chg="add mod">
          <ac:chgData name="Salvade, Nicolas" userId="31bbe138-ccb1-4d83-8a18-e80c361a9f60" providerId="ADAL" clId="{8F415555-1585-41D2-8C79-E6B9DB94C63B}" dt="2025-05-23T10:33:56.810" v="988" actId="164"/>
          <ac:spMkLst>
            <pc:docMk/>
            <pc:sldMk cId="60848353" sldId="261"/>
            <ac:spMk id="578" creationId="{B87CA8C9-8DF7-5172-6CAE-D45789DE0EFF}"/>
          </ac:spMkLst>
        </pc:spChg>
        <pc:grpChg chg="add mod">
          <ac:chgData name="Salvade, Nicolas" userId="31bbe138-ccb1-4d83-8a18-e80c361a9f60" providerId="ADAL" clId="{8F415555-1585-41D2-8C79-E6B9DB94C63B}" dt="2025-05-23T08:55:48.507" v="218" actId="164"/>
          <ac:grpSpMkLst>
            <pc:docMk/>
            <pc:sldMk cId="60848353" sldId="261"/>
            <ac:grpSpMk id="6" creationId="{BB1D98E7-8E90-D2E0-239D-0DC7585C6578}"/>
          </ac:grpSpMkLst>
        </pc:grpChg>
        <pc:grpChg chg="mod">
          <ac:chgData name="Salvade, Nicolas" userId="31bbe138-ccb1-4d83-8a18-e80c361a9f60" providerId="ADAL" clId="{8F415555-1585-41D2-8C79-E6B9DB94C63B}" dt="2025-05-23T08:34:31.277" v="58"/>
          <ac:grpSpMkLst>
            <pc:docMk/>
            <pc:sldMk cId="60848353" sldId="261"/>
            <ac:grpSpMk id="8" creationId="{8629EDC0-D9C9-7E55-832D-A693B94F0212}"/>
          </ac:grpSpMkLst>
        </pc:grpChg>
        <pc:grpChg chg="add mod">
          <ac:chgData name="Salvade, Nicolas" userId="31bbe138-ccb1-4d83-8a18-e80c361a9f60" providerId="ADAL" clId="{8F415555-1585-41D2-8C79-E6B9DB94C63B}" dt="2025-05-23T08:50:09.365" v="168" actId="164"/>
          <ac:grpSpMkLst>
            <pc:docMk/>
            <pc:sldMk cId="60848353" sldId="261"/>
            <ac:grpSpMk id="13" creationId="{8C48E28D-8B84-66A4-8994-0277BD240738}"/>
          </ac:grpSpMkLst>
        </pc:grpChg>
        <pc:grpChg chg="mod">
          <ac:chgData name="Salvade, Nicolas" userId="31bbe138-ccb1-4d83-8a18-e80c361a9f60" providerId="ADAL" clId="{8F415555-1585-41D2-8C79-E6B9DB94C63B}" dt="2025-05-23T08:47:51.054" v="148"/>
          <ac:grpSpMkLst>
            <pc:docMk/>
            <pc:sldMk cId="60848353" sldId="261"/>
            <ac:grpSpMk id="14" creationId="{114C9786-6C8D-3932-F56B-53B68F10ED75}"/>
          </ac:grpSpMkLst>
        </pc:grpChg>
        <pc:grpChg chg="mod">
          <ac:chgData name="Salvade, Nicolas" userId="31bbe138-ccb1-4d83-8a18-e80c361a9f60" providerId="ADAL" clId="{8F415555-1585-41D2-8C79-E6B9DB94C63B}" dt="2025-05-23T08:47:51.054" v="148"/>
          <ac:grpSpMkLst>
            <pc:docMk/>
            <pc:sldMk cId="60848353" sldId="261"/>
            <ac:grpSpMk id="15" creationId="{D2E46C80-8EDE-938A-0A0D-0C7746C1DAD3}"/>
          </ac:grpSpMkLst>
        </pc:grpChg>
        <pc:grpChg chg="mod">
          <ac:chgData name="Salvade, Nicolas" userId="31bbe138-ccb1-4d83-8a18-e80c361a9f60" providerId="ADAL" clId="{8F415555-1585-41D2-8C79-E6B9DB94C63B}" dt="2025-05-23T08:47:51.054" v="148"/>
          <ac:grpSpMkLst>
            <pc:docMk/>
            <pc:sldMk cId="60848353" sldId="261"/>
            <ac:grpSpMk id="19" creationId="{776E10B8-01C3-2B16-5D8E-3065AAC959FE}"/>
          </ac:grpSpMkLst>
        </pc:grpChg>
        <pc:grpChg chg="mod">
          <ac:chgData name="Salvade, Nicolas" userId="31bbe138-ccb1-4d83-8a18-e80c361a9f60" providerId="ADAL" clId="{8F415555-1585-41D2-8C79-E6B9DB94C63B}" dt="2025-05-23T08:47:51.054" v="148"/>
          <ac:grpSpMkLst>
            <pc:docMk/>
            <pc:sldMk cId="60848353" sldId="261"/>
            <ac:grpSpMk id="23" creationId="{B1543217-EA1C-CCEE-986F-56B9F980CFD3}"/>
          </ac:grpSpMkLst>
        </pc:grpChg>
        <pc:grpChg chg="mod">
          <ac:chgData name="Salvade, Nicolas" userId="31bbe138-ccb1-4d83-8a18-e80c361a9f60" providerId="ADAL" clId="{8F415555-1585-41D2-8C79-E6B9DB94C63B}" dt="2025-05-23T08:50:09.365" v="168" actId="164"/>
          <ac:grpSpMkLst>
            <pc:docMk/>
            <pc:sldMk cId="60848353" sldId="261"/>
            <ac:grpSpMk id="27" creationId="{82690952-8C81-B13B-20C9-54B6F2FA3A28}"/>
          </ac:grpSpMkLst>
        </pc:grpChg>
        <pc:grpChg chg="add mod">
          <ac:chgData name="Salvade, Nicolas" userId="31bbe138-ccb1-4d83-8a18-e80c361a9f60" providerId="ADAL" clId="{8F415555-1585-41D2-8C79-E6B9DB94C63B}" dt="2025-05-23T08:50:09.365" v="168" actId="164"/>
          <ac:grpSpMkLst>
            <pc:docMk/>
            <pc:sldMk cId="60848353" sldId="261"/>
            <ac:grpSpMk id="59" creationId="{094714E0-E627-A86B-8FF9-BCFBD82F5D3C}"/>
          </ac:grpSpMkLst>
        </pc:grpChg>
        <pc:grpChg chg="add mod">
          <ac:chgData name="Salvade, Nicolas" userId="31bbe138-ccb1-4d83-8a18-e80c361a9f60" providerId="ADAL" clId="{8F415555-1585-41D2-8C79-E6B9DB94C63B}" dt="2025-05-23T08:50:09.365" v="168" actId="164"/>
          <ac:grpSpMkLst>
            <pc:docMk/>
            <pc:sldMk cId="60848353" sldId="261"/>
            <ac:grpSpMk id="62" creationId="{7CC01BEF-EB35-BBBE-193F-412A7C3B3BE8}"/>
          </ac:grpSpMkLst>
        </pc:grpChg>
        <pc:grpChg chg="add del mod">
          <ac:chgData name="Salvade, Nicolas" userId="31bbe138-ccb1-4d83-8a18-e80c361a9f60" providerId="ADAL" clId="{8F415555-1585-41D2-8C79-E6B9DB94C63B}" dt="2025-05-23T08:52:41.735" v="190" actId="478"/>
          <ac:grpSpMkLst>
            <pc:docMk/>
            <pc:sldMk cId="60848353" sldId="261"/>
            <ac:grpSpMk id="194" creationId="{077656D3-62B5-896F-3E9F-9BEB81AD2E1E}"/>
          </ac:grpSpMkLst>
        </pc:grpChg>
        <pc:grpChg chg="del">
          <ac:chgData name="Salvade, Nicolas" userId="31bbe138-ccb1-4d83-8a18-e80c361a9f60" providerId="ADAL" clId="{8F415555-1585-41D2-8C79-E6B9DB94C63B}" dt="2025-05-23T08:50:13.487" v="170" actId="21"/>
          <ac:grpSpMkLst>
            <pc:docMk/>
            <pc:sldMk cId="60848353" sldId="261"/>
            <ac:grpSpMk id="195" creationId="{74A42786-CB63-2252-4E3B-39E43600DCC7}"/>
          </ac:grpSpMkLst>
        </pc:grpChg>
        <pc:grpChg chg="add mod">
          <ac:chgData name="Salvade, Nicolas" userId="31bbe138-ccb1-4d83-8a18-e80c361a9f60" providerId="ADAL" clId="{8F415555-1585-41D2-8C79-E6B9DB94C63B}" dt="2025-05-23T08:50:09.365" v="168" actId="164"/>
          <ac:grpSpMkLst>
            <pc:docMk/>
            <pc:sldMk cId="60848353" sldId="261"/>
            <ac:grpSpMk id="232" creationId="{9760BC0E-ACEE-BC6D-0942-BEA435C8EFF3}"/>
          </ac:grpSpMkLst>
        </pc:grpChg>
        <pc:grpChg chg="del mod">
          <ac:chgData name="Salvade, Nicolas" userId="31bbe138-ccb1-4d83-8a18-e80c361a9f60" providerId="ADAL" clId="{8F415555-1585-41D2-8C79-E6B9DB94C63B}" dt="2025-05-23T09:48:07.946" v="478" actId="478"/>
          <ac:grpSpMkLst>
            <pc:docMk/>
            <pc:sldMk cId="60848353" sldId="261"/>
            <ac:grpSpMk id="255" creationId="{80E800D6-FD38-33D4-D2BD-B309735BBF15}"/>
          </ac:grpSpMkLst>
        </pc:grpChg>
        <pc:grpChg chg="add mod">
          <ac:chgData name="Salvade, Nicolas" userId="31bbe138-ccb1-4d83-8a18-e80c361a9f60" providerId="ADAL" clId="{8F415555-1585-41D2-8C79-E6B9DB94C63B}" dt="2025-05-23T10:09:01.813" v="585" actId="164"/>
          <ac:grpSpMkLst>
            <pc:docMk/>
            <pc:sldMk cId="60848353" sldId="261"/>
            <ac:grpSpMk id="313" creationId="{82B753F7-7163-9372-D07A-03F16F61205A}"/>
          </ac:grpSpMkLst>
        </pc:grpChg>
        <pc:grpChg chg="add del mod">
          <ac:chgData name="Salvade, Nicolas" userId="31bbe138-ccb1-4d83-8a18-e80c361a9f60" providerId="ADAL" clId="{8F415555-1585-41D2-8C79-E6B9DB94C63B}" dt="2025-05-23T09:49:34.807" v="488" actId="165"/>
          <ac:grpSpMkLst>
            <pc:docMk/>
            <pc:sldMk cId="60848353" sldId="261"/>
            <ac:grpSpMk id="317" creationId="{678913CB-2C4B-210D-33E6-A67E5DE9B792}"/>
          </ac:grpSpMkLst>
        </pc:grpChg>
        <pc:grpChg chg="mod topLvl">
          <ac:chgData name="Salvade, Nicolas" userId="31bbe138-ccb1-4d83-8a18-e80c361a9f60" providerId="ADAL" clId="{8F415555-1585-41D2-8C79-E6B9DB94C63B}" dt="2025-05-23T10:06:01.735" v="559" actId="164"/>
          <ac:grpSpMkLst>
            <pc:docMk/>
            <pc:sldMk cId="60848353" sldId="261"/>
            <ac:grpSpMk id="318" creationId="{5EC4FBBB-3C11-AA95-1037-3B1AC5DFF48F}"/>
          </ac:grpSpMkLst>
        </pc:grpChg>
        <pc:grpChg chg="mod">
          <ac:chgData name="Salvade, Nicolas" userId="31bbe138-ccb1-4d83-8a18-e80c361a9f60" providerId="ADAL" clId="{8F415555-1585-41D2-8C79-E6B9DB94C63B}" dt="2025-05-23T10:04:44.113" v="549" actId="165"/>
          <ac:grpSpMkLst>
            <pc:docMk/>
            <pc:sldMk cId="60848353" sldId="261"/>
            <ac:grpSpMk id="321" creationId="{BEC887B9-8264-7C0F-42F0-9C76C6475CF9}"/>
          </ac:grpSpMkLst>
        </pc:grpChg>
        <pc:grpChg chg="add mod">
          <ac:chgData name="Salvade, Nicolas" userId="31bbe138-ccb1-4d83-8a18-e80c361a9f60" providerId="ADAL" clId="{8F415555-1585-41D2-8C79-E6B9DB94C63B}" dt="2025-05-23T08:59:44.750" v="268" actId="1076"/>
          <ac:grpSpMkLst>
            <pc:docMk/>
            <pc:sldMk cId="60848353" sldId="261"/>
            <ac:grpSpMk id="326" creationId="{FCFE7D0F-D692-9721-C088-8DD7AC15BD66}"/>
          </ac:grpSpMkLst>
        </pc:grpChg>
        <pc:grpChg chg="mod">
          <ac:chgData name="Salvade, Nicolas" userId="31bbe138-ccb1-4d83-8a18-e80c361a9f60" providerId="ADAL" clId="{8F415555-1585-41D2-8C79-E6B9DB94C63B}" dt="2025-05-23T08:59:51.242" v="269" actId="1076"/>
          <ac:grpSpMkLst>
            <pc:docMk/>
            <pc:sldMk cId="60848353" sldId="261"/>
            <ac:grpSpMk id="327" creationId="{B7DED683-1807-FEFA-026C-88DF6BDC50F6}"/>
          </ac:grpSpMkLst>
        </pc:grpChg>
        <pc:grpChg chg="del">
          <ac:chgData name="Salvade, Nicolas" userId="31bbe138-ccb1-4d83-8a18-e80c361a9f60" providerId="ADAL" clId="{8F415555-1585-41D2-8C79-E6B9DB94C63B}" dt="2025-05-23T09:14:55.712" v="365" actId="478"/>
          <ac:grpSpMkLst>
            <pc:docMk/>
            <pc:sldMk cId="60848353" sldId="261"/>
            <ac:grpSpMk id="330" creationId="{8D4086F2-875D-10D8-8BC1-401326780999}"/>
          </ac:grpSpMkLst>
        </pc:grpChg>
        <pc:grpChg chg="mod">
          <ac:chgData name="Salvade, Nicolas" userId="31bbe138-ccb1-4d83-8a18-e80c361a9f60" providerId="ADAL" clId="{8F415555-1585-41D2-8C79-E6B9DB94C63B}" dt="2025-05-23T10:14:03.950" v="706" actId="164"/>
          <ac:grpSpMkLst>
            <pc:docMk/>
            <pc:sldMk cId="60848353" sldId="261"/>
            <ac:grpSpMk id="331" creationId="{8A9E9ABF-2A64-C264-286F-1C2512676123}"/>
          </ac:grpSpMkLst>
        </pc:grpChg>
        <pc:grpChg chg="del mod">
          <ac:chgData name="Salvade, Nicolas" userId="31bbe138-ccb1-4d83-8a18-e80c361a9f60" providerId="ADAL" clId="{8F415555-1585-41D2-8C79-E6B9DB94C63B}" dt="2025-05-23T09:50:26.015" v="493" actId="478"/>
          <ac:grpSpMkLst>
            <pc:docMk/>
            <pc:sldMk cId="60848353" sldId="261"/>
            <ac:grpSpMk id="334" creationId="{D7BE77B8-9165-D852-510D-1676ED60E1D1}"/>
          </ac:grpSpMkLst>
        </pc:grpChg>
        <pc:grpChg chg="mod">
          <ac:chgData name="Salvade, Nicolas" userId="31bbe138-ccb1-4d83-8a18-e80c361a9f60" providerId="ADAL" clId="{8F415555-1585-41D2-8C79-E6B9DB94C63B}" dt="2025-05-23T10:14:03.950" v="706" actId="164"/>
          <ac:grpSpMkLst>
            <pc:docMk/>
            <pc:sldMk cId="60848353" sldId="261"/>
            <ac:grpSpMk id="407" creationId="{3A3BAD02-BB26-CBA2-BD26-A8CE36DA927D}"/>
          </ac:grpSpMkLst>
        </pc:grpChg>
        <pc:grpChg chg="mod">
          <ac:chgData name="Salvade, Nicolas" userId="31bbe138-ccb1-4d83-8a18-e80c361a9f60" providerId="ADAL" clId="{8F415555-1585-41D2-8C79-E6B9DB94C63B}" dt="2025-05-23T10:09:01.813" v="585" actId="164"/>
          <ac:grpSpMkLst>
            <pc:docMk/>
            <pc:sldMk cId="60848353" sldId="261"/>
            <ac:grpSpMk id="467" creationId="{01A305B4-8832-6F4E-5E48-3D23342BA4F1}"/>
          </ac:grpSpMkLst>
        </pc:grpChg>
        <pc:grpChg chg="add del mod">
          <ac:chgData name="Salvade, Nicolas" userId="31bbe138-ccb1-4d83-8a18-e80c361a9f60" providerId="ADAL" clId="{8F415555-1585-41D2-8C79-E6B9DB94C63B}" dt="2025-05-23T10:04:44.113" v="549" actId="165"/>
          <ac:grpSpMkLst>
            <pc:docMk/>
            <pc:sldMk cId="60848353" sldId="261"/>
            <ac:grpSpMk id="524" creationId="{0B833161-B91A-DD91-94DD-CFE7FE0ACB96}"/>
          </ac:grpSpMkLst>
        </pc:grpChg>
        <pc:grpChg chg="add del mod">
          <ac:chgData name="Salvade, Nicolas" userId="31bbe138-ccb1-4d83-8a18-e80c361a9f60" providerId="ADAL" clId="{8F415555-1585-41D2-8C79-E6B9DB94C63B}" dt="2025-05-23T10:06:16.154" v="561" actId="478"/>
          <ac:grpSpMkLst>
            <pc:docMk/>
            <pc:sldMk cId="60848353" sldId="261"/>
            <ac:grpSpMk id="525" creationId="{11CE6836-949E-9694-7336-3ABE75A34FC0}"/>
          </ac:grpSpMkLst>
        </pc:grpChg>
        <pc:grpChg chg="mod">
          <ac:chgData name="Salvade, Nicolas" userId="31bbe138-ccb1-4d83-8a18-e80c361a9f60" providerId="ADAL" clId="{8F415555-1585-41D2-8C79-E6B9DB94C63B}" dt="2025-05-23T09:50:31.821" v="495"/>
          <ac:grpSpMkLst>
            <pc:docMk/>
            <pc:sldMk cId="60848353" sldId="261"/>
            <ac:grpSpMk id="528" creationId="{387EC7D1-DFA3-4454-E1EB-6F3106F93BDC}"/>
          </ac:grpSpMkLst>
        </pc:grpChg>
        <pc:grpChg chg="mod">
          <ac:chgData name="Salvade, Nicolas" userId="31bbe138-ccb1-4d83-8a18-e80c361a9f60" providerId="ADAL" clId="{8F415555-1585-41D2-8C79-E6B9DB94C63B}" dt="2025-05-23T09:50:31.821" v="495"/>
          <ac:grpSpMkLst>
            <pc:docMk/>
            <pc:sldMk cId="60848353" sldId="261"/>
            <ac:grpSpMk id="530" creationId="{BCBE9861-1D4B-F227-82AD-2A0E1413B767}"/>
          </ac:grpSpMkLst>
        </pc:grpChg>
        <pc:grpChg chg="add mod">
          <ac:chgData name="Salvade, Nicolas" userId="31bbe138-ccb1-4d83-8a18-e80c361a9f60" providerId="ADAL" clId="{8F415555-1585-41D2-8C79-E6B9DB94C63B}" dt="2025-05-23T09:51:38.864" v="503" actId="1076"/>
          <ac:grpSpMkLst>
            <pc:docMk/>
            <pc:sldMk cId="60848353" sldId="261"/>
            <ac:grpSpMk id="535" creationId="{CF3D78AA-0E6B-D1F3-3F29-278947B72378}"/>
          </ac:grpSpMkLst>
        </pc:grpChg>
        <pc:grpChg chg="add mod">
          <ac:chgData name="Salvade, Nicolas" userId="31bbe138-ccb1-4d83-8a18-e80c361a9f60" providerId="ADAL" clId="{8F415555-1585-41D2-8C79-E6B9DB94C63B}" dt="2025-05-23T09:52:15.280" v="506" actId="14100"/>
          <ac:grpSpMkLst>
            <pc:docMk/>
            <pc:sldMk cId="60848353" sldId="261"/>
            <ac:grpSpMk id="536" creationId="{68B93536-514F-A6DA-1F27-F82D212D84CB}"/>
          </ac:grpSpMkLst>
        </pc:grpChg>
        <pc:grpChg chg="add mod">
          <ac:chgData name="Salvade, Nicolas" userId="31bbe138-ccb1-4d83-8a18-e80c361a9f60" providerId="ADAL" clId="{8F415555-1585-41D2-8C79-E6B9DB94C63B}" dt="2025-05-23T10:02:40.407" v="520" actId="1076"/>
          <ac:grpSpMkLst>
            <pc:docMk/>
            <pc:sldMk cId="60848353" sldId="261"/>
            <ac:grpSpMk id="537" creationId="{B071F204-4024-FCD5-AF5E-C4332C2D44E0}"/>
          </ac:grpSpMkLst>
        </pc:grpChg>
        <pc:grpChg chg="add mod">
          <ac:chgData name="Salvade, Nicolas" userId="31bbe138-ccb1-4d83-8a18-e80c361a9f60" providerId="ADAL" clId="{8F415555-1585-41D2-8C79-E6B9DB94C63B}" dt="2025-05-23T10:09:01.813" v="585" actId="164"/>
          <ac:grpSpMkLst>
            <pc:docMk/>
            <pc:sldMk cId="60848353" sldId="261"/>
            <ac:grpSpMk id="539" creationId="{30B8618D-A38D-61D8-D127-7729D73D7FD4}"/>
          </ac:grpSpMkLst>
        </pc:grpChg>
        <pc:grpChg chg="add mod">
          <ac:chgData name="Salvade, Nicolas" userId="31bbe138-ccb1-4d83-8a18-e80c361a9f60" providerId="ADAL" clId="{8F415555-1585-41D2-8C79-E6B9DB94C63B}" dt="2025-05-23T10:14:03.950" v="706" actId="164"/>
          <ac:grpSpMkLst>
            <pc:docMk/>
            <pc:sldMk cId="60848353" sldId="261"/>
            <ac:grpSpMk id="540" creationId="{66603DC7-0CDB-CECF-94BC-50E6239394BE}"/>
          </ac:grpSpMkLst>
        </pc:grpChg>
        <pc:grpChg chg="mod">
          <ac:chgData name="Salvade, Nicolas" userId="31bbe138-ccb1-4d83-8a18-e80c361a9f60" providerId="ADAL" clId="{8F415555-1585-41D2-8C79-E6B9DB94C63B}" dt="2025-05-23T10:06:16.463" v="562"/>
          <ac:grpSpMkLst>
            <pc:docMk/>
            <pc:sldMk cId="60848353" sldId="261"/>
            <ac:grpSpMk id="543" creationId="{ED5680AE-23A6-9144-9CD5-345183BB8AD7}"/>
          </ac:grpSpMkLst>
        </pc:grpChg>
        <pc:grpChg chg="mod">
          <ac:chgData name="Salvade, Nicolas" userId="31bbe138-ccb1-4d83-8a18-e80c361a9f60" providerId="ADAL" clId="{8F415555-1585-41D2-8C79-E6B9DB94C63B}" dt="2025-05-23T10:06:16.463" v="562"/>
          <ac:grpSpMkLst>
            <pc:docMk/>
            <pc:sldMk cId="60848353" sldId="261"/>
            <ac:grpSpMk id="545" creationId="{AFA9113B-12D5-9018-2E9C-408A728F5A11}"/>
          </ac:grpSpMkLst>
        </pc:grpChg>
        <pc:grpChg chg="add mod">
          <ac:chgData name="Salvade, Nicolas" userId="31bbe138-ccb1-4d83-8a18-e80c361a9f60" providerId="ADAL" clId="{8F415555-1585-41D2-8C79-E6B9DB94C63B}" dt="2025-05-23T10:12:54.099" v="701" actId="1076"/>
          <ac:grpSpMkLst>
            <pc:docMk/>
            <pc:sldMk cId="60848353" sldId="261"/>
            <ac:grpSpMk id="550" creationId="{CCAEE942-1B7F-0593-9125-319629431FA2}"/>
          </ac:grpSpMkLst>
        </pc:grpChg>
        <pc:grpChg chg="add mod">
          <ac:chgData name="Salvade, Nicolas" userId="31bbe138-ccb1-4d83-8a18-e80c361a9f60" providerId="ADAL" clId="{8F415555-1585-41D2-8C79-E6B9DB94C63B}" dt="2025-05-23T10:35:21.135" v="1000" actId="1076"/>
          <ac:grpSpMkLst>
            <pc:docMk/>
            <pc:sldMk cId="60848353" sldId="261"/>
            <ac:grpSpMk id="552" creationId="{EFA253FD-6886-369C-9469-0E1660E87158}"/>
          </ac:grpSpMkLst>
        </pc:grpChg>
        <pc:grpChg chg="add del mod">
          <ac:chgData name="Salvade, Nicolas" userId="31bbe138-ccb1-4d83-8a18-e80c361a9f60" providerId="ADAL" clId="{8F415555-1585-41D2-8C79-E6B9DB94C63B}" dt="2025-05-23T10:20:50.187" v="868" actId="478"/>
          <ac:grpSpMkLst>
            <pc:docMk/>
            <pc:sldMk cId="60848353" sldId="261"/>
            <ac:grpSpMk id="555" creationId="{E7ED730A-78E3-71E0-7C6D-5D116C0B6448}"/>
          </ac:grpSpMkLst>
        </pc:grpChg>
        <pc:grpChg chg="add mod">
          <ac:chgData name="Salvade, Nicolas" userId="31bbe138-ccb1-4d83-8a18-e80c361a9f60" providerId="ADAL" clId="{8F415555-1585-41D2-8C79-E6B9DB94C63B}" dt="2025-05-23T10:35:21.135" v="1000" actId="1076"/>
          <ac:grpSpMkLst>
            <pc:docMk/>
            <pc:sldMk cId="60848353" sldId="261"/>
            <ac:grpSpMk id="556" creationId="{9118F9B4-7D3D-2CC5-38AC-5ACD5B67E11F}"/>
          </ac:grpSpMkLst>
        </pc:grpChg>
        <pc:grpChg chg="add del mod">
          <ac:chgData name="Salvade, Nicolas" userId="31bbe138-ccb1-4d83-8a18-e80c361a9f60" providerId="ADAL" clId="{8F415555-1585-41D2-8C79-E6B9DB94C63B}" dt="2025-05-23T10:16:02.073" v="770" actId="478"/>
          <ac:grpSpMkLst>
            <pc:docMk/>
            <pc:sldMk cId="60848353" sldId="261"/>
            <ac:grpSpMk id="557" creationId="{23EC2040-0A51-CCC7-FD2B-CFC69372AA6B}"/>
          </ac:grpSpMkLst>
        </pc:grpChg>
        <pc:grpChg chg="add del mod">
          <ac:chgData name="Salvade, Nicolas" userId="31bbe138-ccb1-4d83-8a18-e80c361a9f60" providerId="ADAL" clId="{8F415555-1585-41D2-8C79-E6B9DB94C63B}" dt="2025-05-23T10:17:39.808" v="803" actId="478"/>
          <ac:grpSpMkLst>
            <pc:docMk/>
            <pc:sldMk cId="60848353" sldId="261"/>
            <ac:grpSpMk id="560" creationId="{BD488610-77A7-A036-9E87-ACCFBC791AE9}"/>
          </ac:grpSpMkLst>
        </pc:grpChg>
        <pc:grpChg chg="add mod">
          <ac:chgData name="Salvade, Nicolas" userId="31bbe138-ccb1-4d83-8a18-e80c361a9f60" providerId="ADAL" clId="{8F415555-1585-41D2-8C79-E6B9DB94C63B}" dt="2025-05-23T10:34:23.154" v="993" actId="164"/>
          <ac:grpSpMkLst>
            <pc:docMk/>
            <pc:sldMk cId="60848353" sldId="261"/>
            <ac:grpSpMk id="563" creationId="{74AF73E2-538C-B6C2-0C16-6A1C0DCAC553}"/>
          </ac:grpSpMkLst>
        </pc:grpChg>
        <pc:grpChg chg="add del mod">
          <ac:chgData name="Salvade, Nicolas" userId="31bbe138-ccb1-4d83-8a18-e80c361a9f60" providerId="ADAL" clId="{8F415555-1585-41D2-8C79-E6B9DB94C63B}" dt="2025-05-23T10:35:12.820" v="999" actId="478"/>
          <ac:grpSpMkLst>
            <pc:docMk/>
            <pc:sldMk cId="60848353" sldId="261"/>
            <ac:grpSpMk id="566" creationId="{501C241B-3C4E-7156-4494-DEF06835AD89}"/>
          </ac:grpSpMkLst>
        </pc:grpChg>
        <pc:grpChg chg="mod">
          <ac:chgData name="Salvade, Nicolas" userId="31bbe138-ccb1-4d83-8a18-e80c361a9f60" providerId="ADAL" clId="{8F415555-1585-41D2-8C79-E6B9DB94C63B}" dt="2025-05-23T10:34:23.154" v="993" actId="164"/>
          <ac:grpSpMkLst>
            <pc:docMk/>
            <pc:sldMk cId="60848353" sldId="261"/>
            <ac:grpSpMk id="579" creationId="{C9B3C5A2-5BAD-234B-A8D9-F60C6FE47C83}"/>
          </ac:grpSpMkLst>
        </pc:grpChg>
        <pc:grpChg chg="add mod">
          <ac:chgData name="Salvade, Nicolas" userId="31bbe138-ccb1-4d83-8a18-e80c361a9f60" providerId="ADAL" clId="{8F415555-1585-41D2-8C79-E6B9DB94C63B}" dt="2025-05-23T10:35:21.135" v="1000" actId="1076"/>
          <ac:grpSpMkLst>
            <pc:docMk/>
            <pc:sldMk cId="60848353" sldId="261"/>
            <ac:grpSpMk id="580" creationId="{C21EB906-8290-9420-D397-AE2275841BBF}"/>
          </ac:grpSpMkLst>
        </pc:grpChg>
        <pc:cxnChg chg="mod">
          <ac:chgData name="Salvade, Nicolas" userId="31bbe138-ccb1-4d83-8a18-e80c361a9f60" providerId="ADAL" clId="{8F415555-1585-41D2-8C79-E6B9DB94C63B}" dt="2025-05-23T08:48:12.372" v="152"/>
          <ac:cxnSpMkLst>
            <pc:docMk/>
            <pc:sldMk cId="60848353" sldId="261"/>
            <ac:cxnSpMk id="60" creationId="{3229FE6F-F3C7-F1C0-A19E-023928315C87}"/>
          </ac:cxnSpMkLst>
        </pc:cxnChg>
        <pc:cxnChg chg="mod">
          <ac:chgData name="Salvade, Nicolas" userId="31bbe138-ccb1-4d83-8a18-e80c361a9f60" providerId="ADAL" clId="{8F415555-1585-41D2-8C79-E6B9DB94C63B}" dt="2025-05-23T08:48:12.372" v="152"/>
          <ac:cxnSpMkLst>
            <pc:docMk/>
            <pc:sldMk cId="60848353" sldId="261"/>
            <ac:cxnSpMk id="61" creationId="{95E44D96-C608-62FF-92EF-4C8FC6BD1548}"/>
          </ac:cxnSpMkLst>
        </pc:cxnChg>
        <pc:cxnChg chg="mod">
          <ac:chgData name="Salvade, Nicolas" userId="31bbe138-ccb1-4d83-8a18-e80c361a9f60" providerId="ADAL" clId="{8F415555-1585-41D2-8C79-E6B9DB94C63B}" dt="2025-05-23T08:48:45.585" v="160"/>
          <ac:cxnSpMkLst>
            <pc:docMk/>
            <pc:sldMk cId="60848353" sldId="261"/>
            <ac:cxnSpMk id="233" creationId="{55932A7F-07B0-FC18-CB92-9805DF8B99EE}"/>
          </ac:cxnSpMkLst>
        </pc:cxnChg>
        <pc:cxnChg chg="mod">
          <ac:chgData name="Salvade, Nicolas" userId="31bbe138-ccb1-4d83-8a18-e80c361a9f60" providerId="ADAL" clId="{8F415555-1585-41D2-8C79-E6B9DB94C63B}" dt="2025-05-23T08:48:45.585" v="160"/>
          <ac:cxnSpMkLst>
            <pc:docMk/>
            <pc:sldMk cId="60848353" sldId="261"/>
            <ac:cxnSpMk id="234" creationId="{097B022E-375B-3939-5F24-838853DA0FAA}"/>
          </ac:cxnSpMkLst>
        </pc:cxnChg>
        <pc:cxnChg chg="add mod">
          <ac:chgData name="Salvade, Nicolas" userId="31bbe138-ccb1-4d83-8a18-e80c361a9f60" providerId="ADAL" clId="{8F415555-1585-41D2-8C79-E6B9DB94C63B}" dt="2025-05-23T10:09:01.813" v="585" actId="164"/>
          <ac:cxnSpMkLst>
            <pc:docMk/>
            <pc:sldMk cId="60848353" sldId="261"/>
            <ac:cxnSpMk id="314" creationId="{D176515D-2E43-A5DD-98D4-3A9E09365061}"/>
          </ac:cxnSpMkLst>
        </pc:cxnChg>
        <pc:cxnChg chg="add mod topLvl">
          <ac:chgData name="Salvade, Nicolas" userId="31bbe138-ccb1-4d83-8a18-e80c361a9f60" providerId="ADAL" clId="{8F415555-1585-41D2-8C79-E6B9DB94C63B}" dt="2025-05-23T10:06:01.735" v="559" actId="164"/>
          <ac:cxnSpMkLst>
            <pc:docMk/>
            <pc:sldMk cId="60848353" sldId="261"/>
            <ac:cxnSpMk id="316" creationId="{6BC38455-574B-7FF5-E63B-BA8F0F3B57D7}"/>
          </ac:cxnSpMkLst>
        </pc:cxnChg>
        <pc:cxnChg chg="mod">
          <ac:chgData name="Salvade, Nicolas" userId="31bbe138-ccb1-4d83-8a18-e80c361a9f60" providerId="ADAL" clId="{8F415555-1585-41D2-8C79-E6B9DB94C63B}" dt="2025-05-23T10:14:03.950" v="706" actId="164"/>
          <ac:cxnSpMkLst>
            <pc:docMk/>
            <pc:sldMk cId="60848353" sldId="261"/>
            <ac:cxnSpMk id="332" creationId="{59590272-3FB0-5331-5E7F-41C8BB3CF4DB}"/>
          </ac:cxnSpMkLst>
        </pc:cxnChg>
        <pc:cxnChg chg="del mod">
          <ac:chgData name="Salvade, Nicolas" userId="31bbe138-ccb1-4d83-8a18-e80c361a9f60" providerId="ADAL" clId="{8F415555-1585-41D2-8C79-E6B9DB94C63B}" dt="2025-05-23T09:50:26.955" v="494" actId="478"/>
          <ac:cxnSpMkLst>
            <pc:docMk/>
            <pc:sldMk cId="60848353" sldId="261"/>
            <ac:cxnSpMk id="333" creationId="{E03E48BB-9182-BEEE-2DDF-58D229A58101}"/>
          </ac:cxnSpMkLst>
        </pc:cxnChg>
        <pc:cxnChg chg="mod">
          <ac:chgData name="Salvade, Nicolas" userId="31bbe138-ccb1-4d83-8a18-e80c361a9f60" providerId="ADAL" clId="{8F415555-1585-41D2-8C79-E6B9DB94C63B}" dt="2025-05-23T09:50:31.821" v="495"/>
          <ac:cxnSpMkLst>
            <pc:docMk/>
            <pc:sldMk cId="60848353" sldId="261"/>
            <ac:cxnSpMk id="526" creationId="{A3113D74-FCCC-4E9D-9617-4EC2D76065A5}"/>
          </ac:cxnSpMkLst>
        </pc:cxnChg>
        <pc:cxnChg chg="mod">
          <ac:chgData name="Salvade, Nicolas" userId="31bbe138-ccb1-4d83-8a18-e80c361a9f60" providerId="ADAL" clId="{8F415555-1585-41D2-8C79-E6B9DB94C63B}" dt="2025-05-23T10:06:16.463" v="562"/>
          <ac:cxnSpMkLst>
            <pc:docMk/>
            <pc:sldMk cId="60848353" sldId="261"/>
            <ac:cxnSpMk id="541" creationId="{A5FFA278-3A70-CE33-AE92-33CE65C47239}"/>
          </ac:cxnSpMkLst>
        </pc:cxnChg>
        <pc:cxnChg chg="add mod">
          <ac:chgData name="Salvade, Nicolas" userId="31bbe138-ccb1-4d83-8a18-e80c361a9f60" providerId="ADAL" clId="{8F415555-1585-41D2-8C79-E6B9DB94C63B}" dt="2025-05-23T10:35:21.135" v="1000" actId="1076"/>
          <ac:cxnSpMkLst>
            <pc:docMk/>
            <pc:sldMk cId="60848353" sldId="261"/>
            <ac:cxnSpMk id="581" creationId="{46BE0486-56D3-43A7-D165-07FFD5BC8A03}"/>
          </ac:cxnSpMkLst>
        </pc:cxnChg>
      </pc:sldChg>
      <pc:sldChg chg="addSp delSp modSp new">
        <pc:chgData name="Salvade, Nicolas" userId="31bbe138-ccb1-4d83-8a18-e80c361a9f60" providerId="ADAL" clId="{8F415555-1585-41D2-8C79-E6B9DB94C63B}" dt="2025-05-23T10:35:46.652" v="1003"/>
        <pc:sldMkLst>
          <pc:docMk/>
          <pc:sldMk cId="2154762655" sldId="262"/>
        </pc:sldMkLst>
        <pc:spChg chg="del">
          <ac:chgData name="Salvade, Nicolas" userId="31bbe138-ccb1-4d83-8a18-e80c361a9f60" providerId="ADAL" clId="{8F415555-1585-41D2-8C79-E6B9DB94C63B}" dt="2025-05-23T10:35:46.652" v="1003"/>
          <ac:spMkLst>
            <pc:docMk/>
            <pc:sldMk cId="2154762655" sldId="262"/>
            <ac:spMk id="3" creationId="{3F5FC505-71D7-50C8-B07A-BD6035C68D2E}"/>
          </ac:spMkLst>
        </pc:spChg>
        <pc:picChg chg="add mod">
          <ac:chgData name="Salvade, Nicolas" userId="31bbe138-ccb1-4d83-8a18-e80c361a9f60" providerId="ADAL" clId="{8F415555-1585-41D2-8C79-E6B9DB94C63B}" dt="2025-05-23T10:35:46.652" v="1003"/>
          <ac:picMkLst>
            <pc:docMk/>
            <pc:sldMk cId="2154762655" sldId="262"/>
            <ac:picMk id="4" creationId="{C826A430-B9AC-7F8A-9E0E-6FCF72F885C7}"/>
          </ac:picMkLst>
        </pc:picChg>
      </pc:sldChg>
    </pc:docChg>
  </pc:docChgLst>
  <pc:docChgLst>
    <pc:chgData name="Salvade, Nicolas" userId="31bbe138-ccb1-4d83-8a18-e80c361a9f60" providerId="ADAL" clId="{3E194591-E8C7-45D7-B1A9-71EC6BDE29BA}"/>
    <pc:docChg chg="undo custSel addSld delSld modSld">
      <pc:chgData name="Salvade, Nicolas" userId="31bbe138-ccb1-4d83-8a18-e80c361a9f60" providerId="ADAL" clId="{3E194591-E8C7-45D7-B1A9-71EC6BDE29BA}" dt="2025-02-10T16:11:05.354" v="269"/>
      <pc:docMkLst>
        <pc:docMk/>
      </pc:docMkLst>
      <pc:sldChg chg="addSp delSp modSp">
        <pc:chgData name="Salvade, Nicolas" userId="31bbe138-ccb1-4d83-8a18-e80c361a9f60" providerId="ADAL" clId="{3E194591-E8C7-45D7-B1A9-71EC6BDE29BA}" dt="2025-02-03T18:33:24.117" v="84" actId="1076"/>
        <pc:sldMkLst>
          <pc:docMk/>
          <pc:sldMk cId="3478025016" sldId="257"/>
        </pc:sldMkLst>
      </pc:sldChg>
      <pc:sldChg chg="addSp delSp">
        <pc:chgData name="Salvade, Nicolas" userId="31bbe138-ccb1-4d83-8a18-e80c361a9f60" providerId="ADAL" clId="{3E194591-E8C7-45D7-B1A9-71EC6BDE29BA}" dt="2025-02-03T18:33:38.519" v="86"/>
        <pc:sldMkLst>
          <pc:docMk/>
          <pc:sldMk cId="4252108209" sldId="258"/>
        </pc:sldMkLst>
      </pc:sldChg>
      <pc:sldChg chg="addSp delSp modSp add">
        <pc:chgData name="Salvade, Nicolas" userId="31bbe138-ccb1-4d83-8a18-e80c361a9f60" providerId="ADAL" clId="{3E194591-E8C7-45D7-B1A9-71EC6BDE29BA}" dt="2025-02-10T16:10:30.770" v="267" actId="1076"/>
        <pc:sldMkLst>
          <pc:docMk/>
          <pc:sldMk cId="1646394503" sldId="259"/>
        </pc:sldMkLst>
      </pc:sldChg>
      <pc:sldChg chg="addSp delSp add">
        <pc:chgData name="Salvade, Nicolas" userId="31bbe138-ccb1-4d83-8a18-e80c361a9f60" providerId="ADAL" clId="{3E194591-E8C7-45D7-B1A9-71EC6BDE29BA}" dt="2025-02-10T16:11:05.354" v="269"/>
        <pc:sldMkLst>
          <pc:docMk/>
          <pc:sldMk cId="33152594" sldId="260"/>
        </pc:sldMkLst>
      </pc:sldChg>
      <pc:sldChg chg="addSp delSp modSp add del">
        <pc:chgData name="Salvade, Nicolas" userId="31bbe138-ccb1-4d83-8a18-e80c361a9f60" providerId="ADAL" clId="{3E194591-E8C7-45D7-B1A9-71EC6BDE29BA}" dt="2025-02-10T16:03:00.811" v="258" actId="2696"/>
        <pc:sldMkLst>
          <pc:docMk/>
          <pc:sldMk cId="1279080133" sldId="261"/>
        </pc:sldMkLst>
      </pc:sldChg>
      <pc:sldChg chg="addSp delSp modSp add del">
        <pc:chgData name="Salvade, Nicolas" userId="31bbe138-ccb1-4d83-8a18-e80c361a9f60" providerId="ADAL" clId="{3E194591-E8C7-45D7-B1A9-71EC6BDE29BA}" dt="2025-02-10T16:03:00.227" v="257" actId="2696"/>
        <pc:sldMkLst>
          <pc:docMk/>
          <pc:sldMk cId="3287684350" sldId="262"/>
        </pc:sldMkLst>
      </pc:sldChg>
      <pc:sldChg chg="addSp delSp modSp add del">
        <pc:chgData name="Salvade, Nicolas" userId="31bbe138-ccb1-4d83-8a18-e80c361a9f60" providerId="ADAL" clId="{3E194591-E8C7-45D7-B1A9-71EC6BDE29BA}" dt="2025-02-10T16:02:59.479" v="256" actId="2696"/>
        <pc:sldMkLst>
          <pc:docMk/>
          <pc:sldMk cId="376451936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5A11-5E4D-6C83-85D1-AC447768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915E7-332C-4585-FB69-3125B39B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FA44-9F26-DD3E-79B0-7692214E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D330-98A2-49F8-6851-E4302034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EEA5-2172-E042-A088-688AE005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2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2F6-2CF0-2BD4-8D7D-33C5DD63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7C460-A8A8-87F2-C32A-072E4E5C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F24C-B52B-8CB3-CE39-AC603A4E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4EDF-0A8E-8522-D809-43553516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ADBA-B0D6-89EE-5CFD-AF3E4CBF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D1CE8-C8A3-2526-CDD6-E79FEE6D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91288-1646-FC9F-1DDF-50AB273E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81B9-D4BA-6BFD-860F-AD9984D0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8D54-1699-8D2E-3D9F-DAAD2425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6EAD-CCB3-79A4-3A49-E79ED3B3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9DE0-40E2-3C54-44B6-117A1FE9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713F-E1B3-6BAA-44EE-D0E5AEE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20AC-001E-A854-D45D-184494D3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C248-6A7F-0548-9B0C-63FE6F5B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8D66-EC32-A170-83A8-2380454D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4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415A-5E37-56D5-32C7-0D6E3886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D2761-97FD-554E-2824-0040E1A1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0BE8-6FD6-A591-BEA6-A8027EE3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9F7C-7CB8-8716-2C44-8B7759C2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5942-55EF-8713-3D91-CF0C2C84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6E0-9249-4138-05ED-E379EEF7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0026-DD0D-A51D-03D3-F0DE1524E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670A4-DDEF-9594-E0CC-95F8BAB9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9205-0536-F989-7288-71B089AA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1186-F6DF-AFE1-A3D6-9BBC5AB2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62295-1483-4860-AC39-2374F5F6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480-0D7F-29C8-6E30-757D171E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EC18-1057-591F-BFA0-10802ED62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1440-0B51-FCB7-DFFD-F3BF9762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AF497-A2AF-5525-3A4D-8E1BA0073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640D-86A7-57E4-F34B-6B32968FC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4AB31-4654-2F17-D6A7-51CC5434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F6DD5-EB56-3496-8A62-CEF30F49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7F780-4845-2124-09D9-DDD1324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3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41FE-1E0E-A9F7-9F1E-7F70D436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059D5-82CE-FB62-27FB-90C73AB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9331A-E673-ED39-A12A-786F3CA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DF6D5-4400-0E20-12B8-F49547CE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1C7D-B690-8780-362F-5147036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FC6CA-C6B8-4EDD-E8B3-01D8F96C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8AB4-F006-3DDC-A459-3E70EC3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1B16-E62E-43BC-8BB9-E7B49DFE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3F7C-3219-3257-5F13-ABC189C2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C93AD-E8B7-1F8F-BCE3-B4C1B99F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482D-0208-F0F3-F6C2-AFC91CCC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3E06-6A7E-6ECD-F7FB-17982ED3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79B2-9F28-3A1A-0BB2-C7F30C5A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24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9E3-5900-4EC2-288D-2084B8C5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7908-6111-97AF-B56B-13F5B688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96DD-68A1-EB8D-4C4B-F6FCF3E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BA2D-ADAB-818B-C942-B17C588D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4576-AA5E-5C8F-4DFC-A4D16255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BF3DE-02DC-3E7F-07DD-BA0314FF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3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9BC0D-B00D-C0C7-C6BD-5B0118C2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9178-DF1D-804E-FA49-3A307559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DD76-5ECE-EFFD-965D-397850AB2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1B210-82C2-474D-A221-9E604C44A2B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38CC-6B65-67E6-556F-3C3FE87E1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A0FF-3309-6E06-A57D-0114669E7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8F3DE9F-3ED2-48DB-1C3E-52692579BD8F}"/>
              </a:ext>
            </a:extLst>
          </p:cNvPr>
          <p:cNvSpPr/>
          <p:nvPr/>
        </p:nvSpPr>
        <p:spPr>
          <a:xfrm>
            <a:off x="2276856" y="3346704"/>
            <a:ext cx="160020" cy="1645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745044-7DA2-82A7-C040-E013CBA21631}"/>
              </a:ext>
            </a:extLst>
          </p:cNvPr>
          <p:cNvCxnSpPr/>
          <p:nvPr/>
        </p:nvCxnSpPr>
        <p:spPr>
          <a:xfrm flipV="1">
            <a:off x="2203704" y="1947672"/>
            <a:ext cx="0" cy="11704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06FA10-EFD8-B64E-CFE1-7F5CE1FC505F}"/>
              </a:ext>
            </a:extLst>
          </p:cNvPr>
          <p:cNvGrpSpPr/>
          <p:nvPr/>
        </p:nvGrpSpPr>
        <p:grpSpPr>
          <a:xfrm>
            <a:off x="2021581" y="3773471"/>
            <a:ext cx="670569" cy="486823"/>
            <a:chOff x="7710483" y="4549140"/>
            <a:chExt cx="670569" cy="48682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F97C32-C569-683D-3D62-2581BB7E8B61}"/>
                </a:ext>
              </a:extLst>
            </p:cNvPr>
            <p:cNvSpPr/>
            <p:nvPr/>
          </p:nvSpPr>
          <p:spPr>
            <a:xfrm>
              <a:off x="8221032" y="487137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AE95E2-7BC2-27F4-79C8-A7A83E27E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1930" y="4562856"/>
              <a:ext cx="219456" cy="32918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B1EA4-D1D1-1B94-4892-5DAB15837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3105" y="4562856"/>
              <a:ext cx="219456" cy="32918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636BB9-2364-1276-4959-C9D0C8A07230}"/>
                </a:ext>
              </a:extLst>
            </p:cNvPr>
            <p:cNvSpPr/>
            <p:nvPr/>
          </p:nvSpPr>
          <p:spPr>
            <a:xfrm>
              <a:off x="7710483" y="487137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1AB263-ABF4-BA3D-8EF7-7E0718E0406D}"/>
                </a:ext>
              </a:extLst>
            </p:cNvPr>
            <p:cNvSpPr/>
            <p:nvPr/>
          </p:nvSpPr>
          <p:spPr>
            <a:xfrm flipH="1">
              <a:off x="8027670" y="4549140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2661A5-3EB4-D648-2401-AF96CFC12968}"/>
              </a:ext>
            </a:extLst>
          </p:cNvPr>
          <p:cNvCxnSpPr/>
          <p:nvPr/>
        </p:nvCxnSpPr>
        <p:spPr>
          <a:xfrm>
            <a:off x="2366200" y="4562427"/>
            <a:ext cx="0" cy="11887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68313E2-247B-F71D-566C-5284F00686B2}"/>
              </a:ext>
            </a:extLst>
          </p:cNvPr>
          <p:cNvSpPr/>
          <p:nvPr/>
        </p:nvSpPr>
        <p:spPr>
          <a:xfrm flipH="1">
            <a:off x="2366200" y="4866211"/>
            <a:ext cx="27432" cy="27432"/>
          </a:xfrm>
          <a:prstGeom prst="ellipse">
            <a:avLst/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517311-18D9-0D22-A814-24EBD5AE733F}"/>
              </a:ext>
            </a:extLst>
          </p:cNvPr>
          <p:cNvGrpSpPr/>
          <p:nvPr/>
        </p:nvGrpSpPr>
        <p:grpSpPr>
          <a:xfrm>
            <a:off x="2306764" y="5067919"/>
            <a:ext cx="118872" cy="118872"/>
            <a:chOff x="5283073" y="4377721"/>
            <a:chExt cx="118872" cy="11887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5A2706-B14E-2677-4120-876B15817403}"/>
                </a:ext>
              </a:extLst>
            </p:cNvPr>
            <p:cNvCxnSpPr/>
            <p:nvPr/>
          </p:nvCxnSpPr>
          <p:spPr>
            <a:xfrm>
              <a:off x="5342509" y="4377721"/>
              <a:ext cx="0" cy="1188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B62482-9DDB-706D-8D14-C91CF91E721D}"/>
                </a:ext>
              </a:extLst>
            </p:cNvPr>
            <p:cNvCxnSpPr>
              <a:cxnSpLocks/>
            </p:cNvCxnSpPr>
            <p:nvPr/>
          </p:nvCxnSpPr>
          <p:spPr>
            <a:xfrm>
              <a:off x="5283073" y="4439277"/>
              <a:ext cx="11887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70714D-D058-5766-9347-42BFFC84BB69}"/>
              </a:ext>
            </a:extLst>
          </p:cNvPr>
          <p:cNvGrpSpPr/>
          <p:nvPr/>
        </p:nvGrpSpPr>
        <p:grpSpPr>
          <a:xfrm>
            <a:off x="2274575" y="5310243"/>
            <a:ext cx="189356" cy="27432"/>
            <a:chOff x="3363150" y="5054203"/>
            <a:chExt cx="189356" cy="2743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BCC14F-DC07-5288-0835-11A1EA2F4EF9}"/>
                </a:ext>
              </a:extLst>
            </p:cNvPr>
            <p:cNvSpPr/>
            <p:nvPr/>
          </p:nvSpPr>
          <p:spPr>
            <a:xfrm flipH="1">
              <a:off x="3363150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88D92D4-A27B-1C6C-0EC9-168AB2B71883}"/>
                </a:ext>
              </a:extLst>
            </p:cNvPr>
            <p:cNvSpPr/>
            <p:nvPr/>
          </p:nvSpPr>
          <p:spPr>
            <a:xfrm flipH="1">
              <a:off x="3444112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1200E2D-4412-6188-94CA-5F3267919FA6}"/>
                </a:ext>
              </a:extLst>
            </p:cNvPr>
            <p:cNvSpPr/>
            <p:nvPr/>
          </p:nvSpPr>
          <p:spPr>
            <a:xfrm flipH="1">
              <a:off x="3525074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8F21146-910D-71D4-A426-614BAB71DED1}"/>
              </a:ext>
            </a:extLst>
          </p:cNvPr>
          <p:cNvGrpSpPr/>
          <p:nvPr/>
        </p:nvGrpSpPr>
        <p:grpSpPr>
          <a:xfrm>
            <a:off x="950243" y="620502"/>
            <a:ext cx="2037177" cy="486823"/>
            <a:chOff x="950243" y="620502"/>
            <a:chExt cx="2037177" cy="4868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C455D7-8614-00F7-36BA-83A45801040A}"/>
                </a:ext>
              </a:extLst>
            </p:cNvPr>
            <p:cNvGrpSpPr/>
            <p:nvPr/>
          </p:nvGrpSpPr>
          <p:grpSpPr>
            <a:xfrm>
              <a:off x="950243" y="620502"/>
              <a:ext cx="670569" cy="486823"/>
              <a:chOff x="7710483" y="4549140"/>
              <a:chExt cx="670569" cy="48682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FCCF150-CB73-8608-E1F9-5C0C8B7F2E42}"/>
                  </a:ext>
                </a:extLst>
              </p:cNvPr>
              <p:cNvSpPr/>
              <p:nvPr/>
            </p:nvSpPr>
            <p:spPr>
              <a:xfrm>
                <a:off x="8221032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D61FAF-3EE1-D301-33DD-9205D5D601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1930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0B3231C-E631-BD31-8200-22A992BAF9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43105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2C40F13-088E-B105-8AF8-CF111131AC48}"/>
                  </a:ext>
                </a:extLst>
              </p:cNvPr>
              <p:cNvSpPr/>
              <p:nvPr/>
            </p:nvSpPr>
            <p:spPr>
              <a:xfrm>
                <a:off x="7710483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DCBF96-1156-4F02-B85F-E971FB5AF2FE}"/>
                  </a:ext>
                </a:extLst>
              </p:cNvPr>
              <p:cNvSpPr/>
              <p:nvPr/>
            </p:nvSpPr>
            <p:spPr>
              <a:xfrm flipH="1">
                <a:off x="8027670" y="4549140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C41979-4C76-723B-DFA6-3014506B132B}"/>
                </a:ext>
              </a:extLst>
            </p:cNvPr>
            <p:cNvGrpSpPr/>
            <p:nvPr/>
          </p:nvGrpSpPr>
          <p:grpSpPr>
            <a:xfrm>
              <a:off x="1867680" y="620502"/>
              <a:ext cx="670569" cy="486823"/>
              <a:chOff x="7710483" y="4549140"/>
              <a:chExt cx="670569" cy="48682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7FE34B-0952-48BC-D9F7-65ED30F90E72}"/>
                  </a:ext>
                </a:extLst>
              </p:cNvPr>
              <p:cNvSpPr/>
              <p:nvPr/>
            </p:nvSpPr>
            <p:spPr>
              <a:xfrm>
                <a:off x="8221032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8E4F17-1429-2C69-A181-3072F27F08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1930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26F77CD-9DA9-DC25-8206-8D7E07E69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43105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3E64B5-49F7-C717-DF1B-A4EA5D138ED3}"/>
                  </a:ext>
                </a:extLst>
              </p:cNvPr>
              <p:cNvSpPr/>
              <p:nvPr/>
            </p:nvSpPr>
            <p:spPr>
              <a:xfrm>
                <a:off x="7710483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A12A8A-61E8-0CF0-99D5-67EF496288A7}"/>
                  </a:ext>
                </a:extLst>
              </p:cNvPr>
              <p:cNvSpPr/>
              <p:nvPr/>
            </p:nvSpPr>
            <p:spPr>
              <a:xfrm flipH="1">
                <a:off x="8027670" y="4549140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183D4B3-B937-DB38-0CFE-187AA5570DD9}"/>
                </a:ext>
              </a:extLst>
            </p:cNvPr>
            <p:cNvGrpSpPr/>
            <p:nvPr/>
          </p:nvGrpSpPr>
          <p:grpSpPr>
            <a:xfrm>
              <a:off x="1681030" y="877629"/>
              <a:ext cx="118872" cy="118872"/>
              <a:chOff x="5283073" y="4377721"/>
              <a:chExt cx="118872" cy="118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4656854-1EAE-833D-47E1-D1E571D0AD73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0AE5D93-F28D-310D-E9B3-2538B8861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02F8A2E-2417-B840-CF9D-07A0A2AFE8A3}"/>
                </a:ext>
              </a:extLst>
            </p:cNvPr>
            <p:cNvGrpSpPr/>
            <p:nvPr/>
          </p:nvGrpSpPr>
          <p:grpSpPr>
            <a:xfrm>
              <a:off x="2596896" y="877629"/>
              <a:ext cx="118872" cy="118872"/>
              <a:chOff x="5283073" y="4377721"/>
              <a:chExt cx="118872" cy="118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6E315DA-E562-BD08-DA49-74FFA6FFCE2E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9A5B46-6875-0B4A-A256-FBAACFA91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6C9E5B-E762-D2BD-6231-0B5DCCF6443E}"/>
                </a:ext>
              </a:extLst>
            </p:cNvPr>
            <p:cNvGrpSpPr/>
            <p:nvPr/>
          </p:nvGrpSpPr>
          <p:grpSpPr>
            <a:xfrm>
              <a:off x="2798064" y="923349"/>
              <a:ext cx="189356" cy="27432"/>
              <a:chOff x="3363150" y="5054203"/>
              <a:chExt cx="189356" cy="274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322EFA-4043-321A-FC02-0E88B959520A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58E32C5-D187-8C2B-F8D3-DBACBC84EAF8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EF55A86-A079-3E57-F140-EF2E01B8CD1C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E66C0E7-E5A5-9921-7089-3FB14E2ACBB7}"/>
              </a:ext>
            </a:extLst>
          </p:cNvPr>
          <p:cNvGrpSpPr/>
          <p:nvPr/>
        </p:nvGrpSpPr>
        <p:grpSpPr>
          <a:xfrm>
            <a:off x="2364398" y="5421326"/>
            <a:ext cx="27661" cy="194231"/>
            <a:chOff x="3200171" y="5383609"/>
            <a:chExt cx="27661" cy="19423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F13F23-E139-23FC-F4FE-2BB5C86EB4CA}"/>
                </a:ext>
              </a:extLst>
            </p:cNvPr>
            <p:cNvSpPr/>
            <p:nvPr/>
          </p:nvSpPr>
          <p:spPr>
            <a:xfrm flipH="1">
              <a:off x="3200171" y="5383609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41AB7DE-0AF7-04F8-573B-BE3B2A4F8515}"/>
                </a:ext>
              </a:extLst>
            </p:cNvPr>
            <p:cNvSpPr/>
            <p:nvPr/>
          </p:nvSpPr>
          <p:spPr>
            <a:xfrm flipH="1">
              <a:off x="3200400" y="5468112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1678295-0A7B-B079-37FC-8630239C2C42}"/>
                </a:ext>
              </a:extLst>
            </p:cNvPr>
            <p:cNvSpPr/>
            <p:nvPr/>
          </p:nvSpPr>
          <p:spPr>
            <a:xfrm flipH="1">
              <a:off x="3200400" y="5550408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FECA28B-3C02-71AB-9DB1-0F92C5C40F30}"/>
              </a:ext>
            </a:extLst>
          </p:cNvPr>
          <p:cNvGrpSpPr/>
          <p:nvPr/>
        </p:nvGrpSpPr>
        <p:grpSpPr>
          <a:xfrm>
            <a:off x="2021581" y="6009871"/>
            <a:ext cx="1617004" cy="714791"/>
            <a:chOff x="8720288" y="3140976"/>
            <a:chExt cx="1617004" cy="71479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6EA7108-9729-6E2A-9188-ACCDB941289D}"/>
                </a:ext>
              </a:extLst>
            </p:cNvPr>
            <p:cNvGrpSpPr/>
            <p:nvPr/>
          </p:nvGrpSpPr>
          <p:grpSpPr>
            <a:xfrm>
              <a:off x="9204920" y="3140976"/>
              <a:ext cx="160020" cy="714791"/>
              <a:chOff x="9204920" y="3140976"/>
              <a:chExt cx="160020" cy="71479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860B57A-5555-B40D-9429-33B20604FBB8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AECCC48-D8FB-0A4B-2084-F4AEFA269FBB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E4C5FB06-2625-D429-2612-F54DB7B099A9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803ED62-AA27-44F8-FC1F-76A0EB0791D7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109FDD4-922C-C1F7-009B-414318BAAB9B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B40BC67-CBF2-7F16-5A3C-0442CE7BC19B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0296E7E-57C9-463C-3742-A49BF9819ACA}"/>
                </a:ext>
              </a:extLst>
            </p:cNvPr>
            <p:cNvGrpSpPr/>
            <p:nvPr/>
          </p:nvGrpSpPr>
          <p:grpSpPr>
            <a:xfrm>
              <a:off x="8720288" y="3250505"/>
              <a:ext cx="484632" cy="497145"/>
              <a:chOff x="8720288" y="3250505"/>
              <a:chExt cx="484632" cy="49714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154B1A8-0862-9DE6-56C1-6CC1F94A8212}"/>
                  </a:ext>
                </a:extLst>
              </p:cNvPr>
              <p:cNvSpPr/>
              <p:nvPr/>
            </p:nvSpPr>
            <p:spPr>
              <a:xfrm>
                <a:off x="8720288" y="3415138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5B99A51-B24D-1F29-F067-1D52226DBA8B}"/>
                  </a:ext>
                </a:extLst>
              </p:cNvPr>
              <p:cNvCxnSpPr>
                <a:cxnSpLocks/>
                <a:stCxn id="65" idx="7"/>
              </p:cNvCxnSpPr>
              <p:nvPr/>
            </p:nvCxnSpPr>
            <p:spPr>
              <a:xfrm flipV="1">
                <a:off x="8856874" y="3250505"/>
                <a:ext cx="348046" cy="18873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A4C7866-9AB3-D169-81E6-B88AEB9E682D}"/>
                  </a:ext>
                </a:extLst>
              </p:cNvPr>
              <p:cNvCxnSpPr>
                <a:cxnSpLocks/>
                <a:stCxn id="65" idx="5"/>
                <a:endCxn id="91" idx="2"/>
              </p:cNvCxnSpPr>
              <p:nvPr/>
            </p:nvCxnSpPr>
            <p:spPr>
              <a:xfrm>
                <a:off x="8856874" y="3555626"/>
                <a:ext cx="348046" cy="19202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21772F6-9B33-15C5-C421-E51D36C771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0308" y="3429000"/>
                <a:ext cx="324612" cy="4102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BE83227-316A-691E-6B81-E1D89C5F0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9272" y="3520802"/>
                <a:ext cx="325648" cy="4935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6B4839-2CA2-3D13-DB2E-9F6FBD35675A}"/>
                </a:ext>
              </a:extLst>
            </p:cNvPr>
            <p:cNvGrpSpPr/>
            <p:nvPr/>
          </p:nvGrpSpPr>
          <p:grpSpPr>
            <a:xfrm>
              <a:off x="9692640" y="3140976"/>
              <a:ext cx="160020" cy="714791"/>
              <a:chOff x="9204920" y="3140976"/>
              <a:chExt cx="160020" cy="71479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6D6F63D-B506-EF26-1CEF-2ABC6C0EDF06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D1FDDA2-6458-9AC8-46CA-31EC86AE6D52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BBF185E-CA53-036B-A55E-3D234429B5D4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85A88E90-AA15-86D2-EF86-4CD4D649E51A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882CFB5-5D00-E604-2A0C-79FCE9848CAC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340A30C-A47B-21A5-9E04-53DFCB08F4FE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057E175-09CA-DB37-A5B5-2872D6FE61F8}"/>
                </a:ext>
              </a:extLst>
            </p:cNvPr>
            <p:cNvGrpSpPr/>
            <p:nvPr/>
          </p:nvGrpSpPr>
          <p:grpSpPr>
            <a:xfrm>
              <a:off x="9341506" y="3223272"/>
              <a:ext cx="374568" cy="550199"/>
              <a:chOff x="9341506" y="3223272"/>
              <a:chExt cx="374568" cy="55019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B60401B-0006-64D0-2E8A-7B6C55A2C9F6}"/>
                  </a:ext>
                </a:extLst>
              </p:cNvPr>
              <p:cNvCxnSpPr>
                <a:cxnSpLocks/>
                <a:endCxn id="113" idx="2"/>
              </p:cNvCxnSpPr>
              <p:nvPr/>
            </p:nvCxnSpPr>
            <p:spPr>
              <a:xfrm>
                <a:off x="9364940" y="3773471"/>
                <a:ext cx="3277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1EB8224-8B7F-884C-D232-169309308062}"/>
                  </a:ext>
                </a:extLst>
              </p:cNvPr>
              <p:cNvCxnSpPr>
                <a:cxnSpLocks/>
                <a:stCxn id="91" idx="7"/>
                <a:endCxn id="111" idx="3"/>
              </p:cNvCxnSpPr>
              <p:nvPr/>
            </p:nvCxnSpPr>
            <p:spPr>
              <a:xfrm flipV="1">
                <a:off x="9341506" y="3281464"/>
                <a:ext cx="374568" cy="43381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E9359D4-6D9B-AD74-7C5B-155E824153B2}"/>
                  </a:ext>
                </a:extLst>
              </p:cNvPr>
              <p:cNvCxnSpPr>
                <a:cxnSpLocks/>
                <a:stCxn id="69" idx="5"/>
                <a:endCxn id="113" idx="1"/>
              </p:cNvCxnSpPr>
              <p:nvPr/>
            </p:nvCxnSpPr>
            <p:spPr>
              <a:xfrm>
                <a:off x="9341506" y="3281464"/>
                <a:ext cx="374568" cy="43381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3C5922F-4FD7-6FFA-72EF-C3CFAF3C9C39}"/>
                  </a:ext>
                </a:extLst>
              </p:cNvPr>
              <p:cNvCxnSpPr>
                <a:cxnSpLocks/>
                <a:stCxn id="69" idx="6"/>
                <a:endCxn id="111" idx="2"/>
              </p:cNvCxnSpPr>
              <p:nvPr/>
            </p:nvCxnSpPr>
            <p:spPr>
              <a:xfrm>
                <a:off x="9364940" y="3223272"/>
                <a:ext cx="3277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36A19FB-BD41-5814-8845-D17E4AD0612C}"/>
                </a:ext>
              </a:extLst>
            </p:cNvPr>
            <p:cNvGrpSpPr/>
            <p:nvPr/>
          </p:nvGrpSpPr>
          <p:grpSpPr>
            <a:xfrm rot="10800000">
              <a:off x="9852660" y="3255264"/>
              <a:ext cx="484632" cy="497145"/>
              <a:chOff x="8720288" y="3250505"/>
              <a:chExt cx="484632" cy="497145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2953D33-360F-3A77-C986-567DA32C3D41}"/>
                  </a:ext>
                </a:extLst>
              </p:cNvPr>
              <p:cNvSpPr/>
              <p:nvPr/>
            </p:nvSpPr>
            <p:spPr>
              <a:xfrm>
                <a:off x="8720288" y="3415138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735FC3-76CA-F838-DCE1-918243836E2B}"/>
                  </a:ext>
                </a:extLst>
              </p:cNvPr>
              <p:cNvCxnSpPr>
                <a:cxnSpLocks/>
                <a:stCxn id="135" idx="7"/>
              </p:cNvCxnSpPr>
              <p:nvPr/>
            </p:nvCxnSpPr>
            <p:spPr>
              <a:xfrm flipV="1">
                <a:off x="8856874" y="3250505"/>
                <a:ext cx="348046" cy="18873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5F3C58D-033F-79B9-FAD6-512B5017153F}"/>
                  </a:ext>
                </a:extLst>
              </p:cNvPr>
              <p:cNvCxnSpPr>
                <a:cxnSpLocks/>
                <a:stCxn id="135" idx="5"/>
              </p:cNvCxnSpPr>
              <p:nvPr/>
            </p:nvCxnSpPr>
            <p:spPr>
              <a:xfrm>
                <a:off x="8856874" y="3555626"/>
                <a:ext cx="348046" cy="19202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483FE8C-02FD-BD43-431D-6CD96880B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0308" y="3429000"/>
                <a:ext cx="324612" cy="4102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50479B6-D6AA-6897-BE14-04D59D506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9272" y="3520802"/>
                <a:ext cx="325648" cy="4935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ED55D5-FE57-784B-FE7B-6EA44F5B0C48}"/>
              </a:ext>
            </a:extLst>
          </p:cNvPr>
          <p:cNvGrpSpPr/>
          <p:nvPr/>
        </p:nvGrpSpPr>
        <p:grpSpPr>
          <a:xfrm>
            <a:off x="1158221" y="2284315"/>
            <a:ext cx="484632" cy="497145"/>
            <a:chOff x="8720288" y="3250505"/>
            <a:chExt cx="484632" cy="49714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69534A-5D2B-0F5F-8E4C-964EEACDEE01}"/>
                </a:ext>
              </a:extLst>
            </p:cNvPr>
            <p:cNvSpPr/>
            <p:nvPr/>
          </p:nvSpPr>
          <p:spPr>
            <a:xfrm>
              <a:off x="8720288" y="3415138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FFDF9D-2802-8105-127E-DDD3413926D5}"/>
                </a:ext>
              </a:extLst>
            </p:cNvPr>
            <p:cNvCxnSpPr>
              <a:cxnSpLocks/>
              <a:stCxn id="97" idx="7"/>
            </p:cNvCxnSpPr>
            <p:nvPr/>
          </p:nvCxnSpPr>
          <p:spPr>
            <a:xfrm flipV="1">
              <a:off x="8856874" y="3250505"/>
              <a:ext cx="348046" cy="18873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CC6209-B51C-D111-10CB-6347C8326E1E}"/>
                </a:ext>
              </a:extLst>
            </p:cNvPr>
            <p:cNvCxnSpPr>
              <a:cxnSpLocks/>
              <a:stCxn id="97" idx="5"/>
            </p:cNvCxnSpPr>
            <p:nvPr/>
          </p:nvCxnSpPr>
          <p:spPr>
            <a:xfrm>
              <a:off x="8856874" y="3555626"/>
              <a:ext cx="348046" cy="19202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3DA88AF-2D1D-AD4F-CC23-A4F4BAB8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308" y="3429000"/>
              <a:ext cx="324612" cy="4102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18E39-83EC-9158-1875-CA47643C1D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9272" y="3520802"/>
              <a:ext cx="325648" cy="4935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E2E3470-8BAB-D7C1-B354-C3AC1DEE6614}"/>
              </a:ext>
            </a:extLst>
          </p:cNvPr>
          <p:cNvGrpSpPr/>
          <p:nvPr/>
        </p:nvGrpSpPr>
        <p:grpSpPr>
          <a:xfrm>
            <a:off x="1105461" y="3250704"/>
            <a:ext cx="374568" cy="550199"/>
            <a:chOff x="9341506" y="3223272"/>
            <a:chExt cx="374568" cy="55019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51152E-CA18-4B63-775C-619182692509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40" y="3773471"/>
              <a:ext cx="3277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672CC1-E7B8-C826-9947-41A4ABBF9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1506" y="3281464"/>
              <a:ext cx="374568" cy="4338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178537-CD36-D252-FBC7-2E30290CE684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06" y="3281464"/>
              <a:ext cx="374568" cy="4338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B3451CD-B5ED-8E50-6FD7-AAA683AC3A6B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40" y="3223272"/>
              <a:ext cx="3277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9AE8489-D7F7-E608-9825-C558FA04D6B2}"/>
              </a:ext>
            </a:extLst>
          </p:cNvPr>
          <p:cNvGrpSpPr/>
          <p:nvPr/>
        </p:nvGrpSpPr>
        <p:grpSpPr>
          <a:xfrm>
            <a:off x="77833" y="5597101"/>
            <a:ext cx="1947039" cy="714791"/>
            <a:chOff x="6481553" y="4480130"/>
            <a:chExt cx="1947039" cy="71479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15F90BF-ADC7-8B5B-2BA2-186A9E2D21F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205" y="5112626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98F5838-BEFB-61C2-C23D-095476211280}"/>
                </a:ext>
              </a:extLst>
            </p:cNvPr>
            <p:cNvCxnSpPr>
              <a:cxnSpLocks/>
              <a:stCxn id="82" idx="7"/>
            </p:cNvCxnSpPr>
            <p:nvPr/>
          </p:nvCxnSpPr>
          <p:spPr>
            <a:xfrm flipV="1">
              <a:off x="7102771" y="4947254"/>
              <a:ext cx="182880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D44A161-84C3-DF44-2E84-216996B810ED}"/>
                </a:ext>
              </a:extLst>
            </p:cNvPr>
            <p:cNvCxnSpPr>
              <a:cxnSpLocks/>
              <a:stCxn id="80" idx="5"/>
            </p:cNvCxnSpPr>
            <p:nvPr/>
          </p:nvCxnSpPr>
          <p:spPr>
            <a:xfrm>
              <a:off x="7102771" y="4620618"/>
              <a:ext cx="182880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4D0F14B-760F-87D6-3739-FF670071C5A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205" y="4562427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D5E7BC5-C136-13F0-5B44-B74485C19335}"/>
                </a:ext>
              </a:extLst>
            </p:cNvPr>
            <p:cNvGrpSpPr/>
            <p:nvPr/>
          </p:nvGrpSpPr>
          <p:grpSpPr>
            <a:xfrm>
              <a:off x="6481553" y="4480130"/>
              <a:ext cx="644652" cy="714791"/>
              <a:chOff x="5996921" y="3510232"/>
              <a:chExt cx="644652" cy="71479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C81C38-2A32-1203-DFE9-8563EC60854D}"/>
                  </a:ext>
                </a:extLst>
              </p:cNvPr>
              <p:cNvGrpSpPr/>
              <p:nvPr/>
            </p:nvGrpSpPr>
            <p:grpSpPr>
              <a:xfrm>
                <a:off x="6481553" y="3510232"/>
                <a:ext cx="160020" cy="714791"/>
                <a:chOff x="9204920" y="3140976"/>
                <a:chExt cx="160020" cy="71479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0FD0B48-EFE6-B14F-47A5-4DB329F52498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1D89EB02-A85F-679E-DA57-ED0368DB296E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29AB3CE2-6CA2-2F40-1C73-EECF46524BB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E00B984-FDE1-765F-1532-09EF5E7FC130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F4C2B0F1-1E64-A56D-9C81-55305AFB4807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0BF5DC7-83A1-B1EE-816D-AC14F7F2CE07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3A92628-C63B-5F1E-E01B-1873FD97E77B}"/>
                  </a:ext>
                </a:extLst>
              </p:cNvPr>
              <p:cNvGrpSpPr/>
              <p:nvPr/>
            </p:nvGrpSpPr>
            <p:grpSpPr>
              <a:xfrm>
                <a:off x="5996921" y="3619761"/>
                <a:ext cx="484632" cy="497145"/>
                <a:chOff x="8720288" y="3250505"/>
                <a:chExt cx="484632" cy="497145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F362661-4E50-65FD-6A8B-61E1CE12DA1D}"/>
                    </a:ext>
                  </a:extLst>
                </p:cNvPr>
                <p:cNvSpPr/>
                <p:nvPr/>
              </p:nvSpPr>
              <p:spPr>
                <a:xfrm>
                  <a:off x="8720288" y="3415138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8DAC4DD-F7C7-D14A-1DE8-31D0581F9618}"/>
                    </a:ext>
                  </a:extLst>
                </p:cNvPr>
                <p:cNvCxnSpPr>
                  <a:cxnSpLocks/>
                  <a:stCxn id="75" idx="7"/>
                </p:cNvCxnSpPr>
                <p:nvPr/>
              </p:nvCxnSpPr>
              <p:spPr>
                <a:xfrm flipV="1">
                  <a:off x="8856874" y="3250505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B1DEA9F-BCCC-9454-67AD-616C34EF965F}"/>
                    </a:ext>
                  </a:extLst>
                </p:cNvPr>
                <p:cNvCxnSpPr>
                  <a:cxnSpLocks/>
                  <a:stCxn id="75" idx="5"/>
                  <a:endCxn id="82" idx="2"/>
                </p:cNvCxnSpPr>
                <p:nvPr/>
              </p:nvCxnSpPr>
              <p:spPr>
                <a:xfrm>
                  <a:off x="8856874" y="3555626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2A62D79-C269-D67A-5991-313B53D20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80308" y="3429000"/>
                  <a:ext cx="324612" cy="410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95D8239-3EB8-193F-83F6-DC29D633F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9272" y="3520802"/>
                  <a:ext cx="325648" cy="493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217AE7-295D-7854-4F32-DEC6E6A0F023}"/>
                </a:ext>
              </a:extLst>
            </p:cNvPr>
            <p:cNvGrpSpPr/>
            <p:nvPr/>
          </p:nvGrpSpPr>
          <p:grpSpPr>
            <a:xfrm>
              <a:off x="7783940" y="4480130"/>
              <a:ext cx="644652" cy="714791"/>
              <a:chOff x="6969273" y="3510232"/>
              <a:chExt cx="644652" cy="7147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FDA4CA-BEE0-41B4-C513-FC103326C567}"/>
                  </a:ext>
                </a:extLst>
              </p:cNvPr>
              <p:cNvGrpSpPr/>
              <p:nvPr/>
            </p:nvGrpSpPr>
            <p:grpSpPr>
              <a:xfrm>
                <a:off x="6969273" y="3510232"/>
                <a:ext cx="160020" cy="714791"/>
                <a:chOff x="9204920" y="3140976"/>
                <a:chExt cx="160020" cy="714791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99DB564-B265-5FEC-440D-BA32BA8D9C4A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7879003-7DBD-438D-6F3F-CBDD90F13878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8AECF68-ECDE-6846-5EF2-BD070406554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65D972E7-8BB4-4FB1-2D3C-A9AC5474DFD6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C8A759F7-3047-14F1-D647-8BCB34E79F87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553374E-929E-D416-E02C-11CA585B2125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75DBC05-01D5-6501-C9B5-3AE01393619D}"/>
                  </a:ext>
                </a:extLst>
              </p:cNvPr>
              <p:cNvGrpSpPr/>
              <p:nvPr/>
            </p:nvGrpSpPr>
            <p:grpSpPr>
              <a:xfrm rot="10800000">
                <a:off x="7129293" y="3624520"/>
                <a:ext cx="484632" cy="497145"/>
                <a:chOff x="8720288" y="3250505"/>
                <a:chExt cx="484632" cy="49714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5AFFA88-8572-8B4D-B839-A59E44B94E87}"/>
                    </a:ext>
                  </a:extLst>
                </p:cNvPr>
                <p:cNvSpPr/>
                <p:nvPr/>
              </p:nvSpPr>
              <p:spPr>
                <a:xfrm>
                  <a:off x="8720288" y="3415138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095CC9BC-8F40-CCB0-667E-79A8FA081C59}"/>
                    </a:ext>
                  </a:extLst>
                </p:cNvPr>
                <p:cNvCxnSpPr>
                  <a:cxnSpLocks/>
                  <a:stCxn id="13" idx="7"/>
                </p:cNvCxnSpPr>
                <p:nvPr/>
              </p:nvCxnSpPr>
              <p:spPr>
                <a:xfrm flipV="1">
                  <a:off x="8856874" y="3250505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EE1BB85-FA35-2177-CBB5-28D8F7CE2C24}"/>
                    </a:ext>
                  </a:extLst>
                </p:cNvPr>
                <p:cNvCxnSpPr>
                  <a:cxnSpLocks/>
                  <a:stCxn id="13" idx="5"/>
                </p:cNvCxnSpPr>
                <p:nvPr/>
              </p:nvCxnSpPr>
              <p:spPr>
                <a:xfrm>
                  <a:off x="8856874" y="3555626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7EEC9E6-C403-0700-E529-EF37CDDBC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80308" y="3429000"/>
                  <a:ext cx="324612" cy="410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25A6721-CE70-0B1A-13A5-D09AF0CC0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9272" y="3520802"/>
                  <a:ext cx="325648" cy="493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573B2-DA7B-FC14-3627-97D3D77D661E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7626185" y="4947254"/>
              <a:ext cx="181189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46118D2-A88A-2B20-936F-722008F84655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7626185" y="4620618"/>
              <a:ext cx="181189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DD55224-1EEA-9505-1FAE-A459FDED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26185" y="5112976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ECEE293-2BF0-4C35-5D61-01CD5D65CF31}"/>
                </a:ext>
              </a:extLst>
            </p:cNvPr>
            <p:cNvCxnSpPr>
              <a:cxnSpLocks/>
            </p:cNvCxnSpPr>
            <p:nvPr/>
          </p:nvCxnSpPr>
          <p:spPr>
            <a:xfrm>
              <a:off x="7626556" y="4562729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052F0B7-6F94-EB21-924D-4FFE6D2B7D8D}"/>
                </a:ext>
              </a:extLst>
            </p:cNvPr>
            <p:cNvGrpSpPr/>
            <p:nvPr/>
          </p:nvGrpSpPr>
          <p:grpSpPr>
            <a:xfrm>
              <a:off x="7362018" y="4823810"/>
              <a:ext cx="189356" cy="27432"/>
              <a:chOff x="3363150" y="5054203"/>
              <a:chExt cx="189356" cy="274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CDC9EF8-9F97-DB40-640F-C5324EF90BB0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6021179-220E-8F85-08F5-9B88152D836C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920AC87-5A4D-78D6-7B6B-746139CAE891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8D5F395-6A7D-86F7-75C1-591833D3E780}"/>
              </a:ext>
            </a:extLst>
          </p:cNvPr>
          <p:cNvGrpSpPr/>
          <p:nvPr/>
        </p:nvGrpSpPr>
        <p:grpSpPr>
          <a:xfrm>
            <a:off x="478311" y="3378014"/>
            <a:ext cx="188026" cy="550199"/>
            <a:chOff x="851451" y="5831798"/>
            <a:chExt cx="188026" cy="550199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3031E6C-1C41-5D82-752B-13E5E175D6BA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5" y="6381997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87C1714-CB4A-457C-4C98-6AD6DEDE0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51" y="6216625"/>
              <a:ext cx="182880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D3BFD9E-2B5F-3486-02B9-401516211447}"/>
                </a:ext>
              </a:extLst>
            </p:cNvPr>
            <p:cNvCxnSpPr>
              <a:cxnSpLocks/>
            </p:cNvCxnSpPr>
            <p:nvPr/>
          </p:nvCxnSpPr>
          <p:spPr>
            <a:xfrm>
              <a:off x="851451" y="5889989"/>
              <a:ext cx="182880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D67D81-0BD5-FC26-2383-7E9AE94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5" y="5831798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B9156CB-277A-7514-D2ED-414F26504C81}"/>
              </a:ext>
            </a:extLst>
          </p:cNvPr>
          <p:cNvGrpSpPr/>
          <p:nvPr/>
        </p:nvGrpSpPr>
        <p:grpSpPr>
          <a:xfrm>
            <a:off x="1794717" y="3353909"/>
            <a:ext cx="160020" cy="164592"/>
            <a:chOff x="3546856" y="3458636"/>
            <a:chExt cx="160020" cy="164592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A3951CE-FD20-FEF4-D574-D013DD4895FF}"/>
                </a:ext>
              </a:extLst>
            </p:cNvPr>
            <p:cNvSpPr/>
            <p:nvPr/>
          </p:nvSpPr>
          <p:spPr>
            <a:xfrm>
              <a:off x="3546856" y="3458636"/>
              <a:ext cx="160020" cy="1645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44CE080-A51E-BCD1-7C44-6B03F6CC0A46}"/>
                </a:ext>
              </a:extLst>
            </p:cNvPr>
            <p:cNvGrpSpPr/>
            <p:nvPr/>
          </p:nvGrpSpPr>
          <p:grpSpPr>
            <a:xfrm>
              <a:off x="3567430" y="3481496"/>
              <a:ext cx="118872" cy="118872"/>
              <a:chOff x="5283073" y="4377721"/>
              <a:chExt cx="118872" cy="118872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204C3CDB-0C5C-3FCF-C206-3B76C2879301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CB9ADFF-50A7-9EC4-D241-322392BE8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A7601D-64C0-A50B-5253-2C236CC44F12}"/>
              </a:ext>
            </a:extLst>
          </p:cNvPr>
          <p:cNvCxnSpPr>
            <a:cxnSpLocks/>
          </p:cNvCxnSpPr>
          <p:nvPr/>
        </p:nvCxnSpPr>
        <p:spPr>
          <a:xfrm flipH="1" flipV="1">
            <a:off x="2356104" y="2100072"/>
            <a:ext cx="45059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F787F01-5A36-82C5-C96E-0F7AC31D23D0}"/>
              </a:ext>
            </a:extLst>
          </p:cNvPr>
          <p:cNvGrpSpPr/>
          <p:nvPr/>
        </p:nvGrpSpPr>
        <p:grpSpPr>
          <a:xfrm>
            <a:off x="2450215" y="2658568"/>
            <a:ext cx="920477" cy="261610"/>
            <a:chOff x="5219700" y="3490012"/>
            <a:chExt cx="920477" cy="261610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82E2A31-3576-CFCC-9E25-C24F9BB0A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9700" y="3692129"/>
              <a:ext cx="61264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A4001F9-54F6-D477-CC36-42268A5C3AD1}"/>
                </a:ext>
              </a:extLst>
            </p:cNvPr>
            <p:cNvSpPr txBox="1"/>
            <p:nvPr/>
          </p:nvSpPr>
          <p:spPr>
            <a:xfrm>
              <a:off x="5248638" y="3490012"/>
              <a:ext cx="891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Hessian</a:t>
              </a:r>
              <a:endParaRPr lang="en-GB" sz="1050" b="1" dirty="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9052411-77E4-5353-31F9-3C0F58E4B04A}"/>
              </a:ext>
            </a:extLst>
          </p:cNvPr>
          <p:cNvGrpSpPr/>
          <p:nvPr/>
        </p:nvGrpSpPr>
        <p:grpSpPr>
          <a:xfrm>
            <a:off x="2450215" y="2432518"/>
            <a:ext cx="891539" cy="261610"/>
            <a:chOff x="3756659" y="2423807"/>
            <a:chExt cx="891539" cy="261610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766AB43-5517-F2CF-550C-D1139BD0F9A7}"/>
                </a:ext>
              </a:extLst>
            </p:cNvPr>
            <p:cNvSpPr txBox="1"/>
            <p:nvPr/>
          </p:nvSpPr>
          <p:spPr>
            <a:xfrm>
              <a:off x="3756659" y="2423807"/>
              <a:ext cx="891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gradient</a:t>
              </a:r>
              <a:endParaRPr lang="en-GB" sz="1050" b="1" dirty="0"/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19A59C5-940A-4A72-3692-ABC0BAFC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6659" y="2639621"/>
              <a:ext cx="6035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BC8C572-C9D7-485B-F8CB-E6119AC1FA6B}"/>
              </a:ext>
            </a:extLst>
          </p:cNvPr>
          <p:cNvCxnSpPr>
            <a:cxnSpLocks/>
          </p:cNvCxnSpPr>
          <p:nvPr/>
        </p:nvCxnSpPr>
        <p:spPr>
          <a:xfrm flipH="1">
            <a:off x="2450215" y="3155960"/>
            <a:ext cx="24059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20C6949-CD4A-BC3C-C810-B1849890B8A0}"/>
              </a:ext>
            </a:extLst>
          </p:cNvPr>
          <p:cNvCxnSpPr>
            <a:cxnSpLocks/>
          </p:cNvCxnSpPr>
          <p:nvPr/>
        </p:nvCxnSpPr>
        <p:spPr>
          <a:xfrm flipH="1">
            <a:off x="2425636" y="3079338"/>
            <a:ext cx="237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F3A392-043D-0CB8-4E70-E014BA43FBD3}"/>
              </a:ext>
            </a:extLst>
          </p:cNvPr>
          <p:cNvCxnSpPr>
            <a:cxnSpLocks/>
          </p:cNvCxnSpPr>
          <p:nvPr/>
        </p:nvCxnSpPr>
        <p:spPr>
          <a:xfrm flipV="1">
            <a:off x="3985260" y="2860685"/>
            <a:ext cx="0" cy="77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CB2D5D95-D8B6-1488-7B30-9810745B0F32}"/>
              </a:ext>
            </a:extLst>
          </p:cNvPr>
          <p:cNvSpPr/>
          <p:nvPr/>
        </p:nvSpPr>
        <p:spPr>
          <a:xfrm>
            <a:off x="3718845" y="1826008"/>
            <a:ext cx="1040139" cy="373903"/>
          </a:xfrm>
          <a:custGeom>
            <a:avLst/>
            <a:gdLst>
              <a:gd name="connsiteX0" fmla="*/ 0 w 3575050"/>
              <a:gd name="connsiteY0" fmla="*/ 450850 h 1285138"/>
              <a:gd name="connsiteX1" fmla="*/ 844550 w 3575050"/>
              <a:gd name="connsiteY1" fmla="*/ 704850 h 1285138"/>
              <a:gd name="connsiteX2" fmla="*/ 1212850 w 3575050"/>
              <a:gd name="connsiteY2" fmla="*/ 1263650 h 1285138"/>
              <a:gd name="connsiteX3" fmla="*/ 2203450 w 3575050"/>
              <a:gd name="connsiteY3" fmla="*/ 1104900 h 1285138"/>
              <a:gd name="connsiteX4" fmla="*/ 2730500 w 3575050"/>
              <a:gd name="connsiteY4" fmla="*/ 501650 h 1285138"/>
              <a:gd name="connsiteX5" fmla="*/ 3003550 w 3575050"/>
              <a:gd name="connsiteY5" fmla="*/ 215900 h 1285138"/>
              <a:gd name="connsiteX6" fmla="*/ 3575050 w 3575050"/>
              <a:gd name="connsiteY6" fmla="*/ 0 h 128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50" h="1285138">
                <a:moveTo>
                  <a:pt x="0" y="450850"/>
                </a:moveTo>
                <a:cubicBezTo>
                  <a:pt x="321204" y="510116"/>
                  <a:pt x="642408" y="569383"/>
                  <a:pt x="844550" y="704850"/>
                </a:cubicBezTo>
                <a:cubicBezTo>
                  <a:pt x="1046692" y="840317"/>
                  <a:pt x="986367" y="1196975"/>
                  <a:pt x="1212850" y="1263650"/>
                </a:cubicBezTo>
                <a:cubicBezTo>
                  <a:pt x="1439333" y="1330325"/>
                  <a:pt x="1950508" y="1231900"/>
                  <a:pt x="2203450" y="1104900"/>
                </a:cubicBezTo>
                <a:cubicBezTo>
                  <a:pt x="2456392" y="977900"/>
                  <a:pt x="2597150" y="649817"/>
                  <a:pt x="2730500" y="501650"/>
                </a:cubicBezTo>
                <a:cubicBezTo>
                  <a:pt x="2863850" y="353483"/>
                  <a:pt x="2862792" y="299508"/>
                  <a:pt x="3003550" y="215900"/>
                </a:cubicBezTo>
                <a:cubicBezTo>
                  <a:pt x="3144308" y="132292"/>
                  <a:pt x="3359679" y="66146"/>
                  <a:pt x="357505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69E3F81-67B1-72E6-24DB-565F7347EFE4}"/>
              </a:ext>
            </a:extLst>
          </p:cNvPr>
          <p:cNvSpPr/>
          <p:nvPr/>
        </p:nvSpPr>
        <p:spPr>
          <a:xfrm flipH="1">
            <a:off x="2733679" y="4758118"/>
            <a:ext cx="36576" cy="36576"/>
          </a:xfrm>
          <a:prstGeom prst="ellipse">
            <a:avLst/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60F573-5379-1015-2D1C-0B70CA996322}"/>
              </a:ext>
            </a:extLst>
          </p:cNvPr>
          <p:cNvGrpSpPr/>
          <p:nvPr/>
        </p:nvGrpSpPr>
        <p:grpSpPr>
          <a:xfrm>
            <a:off x="3054674" y="3933491"/>
            <a:ext cx="753905" cy="357018"/>
            <a:chOff x="3054674" y="3933491"/>
            <a:chExt cx="753905" cy="3570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B9E0C20-F256-E1AD-F050-C747DEE6AE2D}"/>
                </a:ext>
              </a:extLst>
            </p:cNvPr>
            <p:cNvGrpSpPr/>
            <p:nvPr/>
          </p:nvGrpSpPr>
          <p:grpSpPr>
            <a:xfrm>
              <a:off x="3054674" y="3951779"/>
              <a:ext cx="753905" cy="338730"/>
              <a:chOff x="3054674" y="3951779"/>
              <a:chExt cx="753905" cy="338730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D6A3DA2-D371-909D-C227-827C52157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4674" y="3951779"/>
                <a:ext cx="374904" cy="33554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1A589E4-5229-6FF2-71F2-48A0A82D3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5198" y="3954961"/>
                <a:ext cx="373381" cy="33554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FCAA1E-BF65-49D0-A43E-7A976AF77578}"/>
                </a:ext>
              </a:extLst>
            </p:cNvPr>
            <p:cNvSpPr/>
            <p:nvPr/>
          </p:nvSpPr>
          <p:spPr>
            <a:xfrm flipH="1">
              <a:off x="3411290" y="3933491"/>
              <a:ext cx="36576" cy="36576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DFE489-7492-00AD-9CFD-9FA0700E23F9}"/>
              </a:ext>
            </a:extLst>
          </p:cNvPr>
          <p:cNvGrpSpPr/>
          <p:nvPr/>
        </p:nvGrpSpPr>
        <p:grpSpPr>
          <a:xfrm>
            <a:off x="3218836" y="4830175"/>
            <a:ext cx="384048" cy="356616"/>
            <a:chOff x="3571597" y="4374975"/>
            <a:chExt cx="384048" cy="35661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4FD3ECD-7BDA-43C5-C5E8-99D2DC73749B}"/>
                </a:ext>
              </a:extLst>
            </p:cNvPr>
            <p:cNvGrpSpPr/>
            <p:nvPr/>
          </p:nvGrpSpPr>
          <p:grpSpPr>
            <a:xfrm>
              <a:off x="3571597" y="4389818"/>
              <a:ext cx="384048" cy="341773"/>
              <a:chOff x="3236695" y="3948334"/>
              <a:chExt cx="384048" cy="34177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62590B-83AD-A58E-DE75-64199BA48A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6695" y="3951779"/>
                <a:ext cx="192024" cy="33832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56BE024-8D69-236C-209C-04FC60D7A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8719" y="3948334"/>
                <a:ext cx="192024" cy="33832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127478-FEEE-6FE4-DF36-21A692EDF7C7}"/>
                </a:ext>
              </a:extLst>
            </p:cNvPr>
            <p:cNvSpPr/>
            <p:nvPr/>
          </p:nvSpPr>
          <p:spPr>
            <a:xfrm flipH="1">
              <a:off x="3745333" y="4374975"/>
              <a:ext cx="36576" cy="36576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A4985E-CB9F-4807-E12A-FE0F89852D3E}"/>
              </a:ext>
            </a:extLst>
          </p:cNvPr>
          <p:cNvGrpSpPr/>
          <p:nvPr/>
        </p:nvGrpSpPr>
        <p:grpSpPr>
          <a:xfrm>
            <a:off x="4275426" y="4120546"/>
            <a:ext cx="1567518" cy="1111965"/>
            <a:chOff x="4275426" y="4120546"/>
            <a:chExt cx="1567518" cy="1111965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5903214-1D67-BB96-E0E4-FBDEDF3E85C5}"/>
                </a:ext>
              </a:extLst>
            </p:cNvPr>
            <p:cNvGrpSpPr/>
            <p:nvPr/>
          </p:nvGrpSpPr>
          <p:grpSpPr>
            <a:xfrm>
              <a:off x="4789100" y="4120546"/>
              <a:ext cx="753905" cy="357018"/>
              <a:chOff x="3054674" y="3933491"/>
              <a:chExt cx="753905" cy="35701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E5EC2A8-157C-C52B-38C3-7B4A3D900676}"/>
                  </a:ext>
                </a:extLst>
              </p:cNvPr>
              <p:cNvGrpSpPr/>
              <p:nvPr/>
            </p:nvGrpSpPr>
            <p:grpSpPr>
              <a:xfrm>
                <a:off x="3054674" y="3951779"/>
                <a:ext cx="753905" cy="338730"/>
                <a:chOff x="3054674" y="3951779"/>
                <a:chExt cx="753905" cy="338730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5B12BA2-C0AA-EB40-17C7-9BAF99C4E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54674" y="3951779"/>
                  <a:ext cx="374904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7B0FD122-6502-1181-1682-59A993611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5198" y="3954961"/>
                  <a:ext cx="373381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F0446489-DAE2-05A0-48F6-92318302AD35}"/>
                  </a:ext>
                </a:extLst>
              </p:cNvPr>
              <p:cNvSpPr/>
              <p:nvPr/>
            </p:nvSpPr>
            <p:spPr>
              <a:xfrm flipH="1">
                <a:off x="3411290" y="393349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C75BF9E-E5BD-B7C2-9AED-B6A3BBD84F69}"/>
                </a:ext>
              </a:extLst>
            </p:cNvPr>
            <p:cNvGrpSpPr/>
            <p:nvPr/>
          </p:nvGrpSpPr>
          <p:grpSpPr>
            <a:xfrm>
              <a:off x="5246910" y="4447096"/>
              <a:ext cx="567787" cy="356616"/>
              <a:chOff x="3480157" y="4374975"/>
              <a:chExt cx="567787" cy="356616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A283A0C-F284-2326-8A4E-00280D5CB045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39E0E77-B319-8929-9A40-AA841F8A6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3E7D7CF-8028-A0D1-4B18-0C9F19358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DFA8731-E879-6F79-8611-71C0A4FCCF81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751C46F-5936-0C63-43C2-F2B6217AC89E}"/>
                </a:ext>
              </a:extLst>
            </p:cNvPr>
            <p:cNvGrpSpPr/>
            <p:nvPr/>
          </p:nvGrpSpPr>
          <p:grpSpPr>
            <a:xfrm>
              <a:off x="4499115" y="4460335"/>
              <a:ext cx="567787" cy="356616"/>
              <a:chOff x="3480157" y="4374975"/>
              <a:chExt cx="567787" cy="356616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64921ADA-0374-5EBC-4170-C9D906C70E62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9E09CED-010E-D4CF-0952-C00BE508B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8658D784-5381-8473-295A-830E3885A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3FBF0A7-65B6-E9F3-DBE0-7821533BFAE6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72D85EA-5329-C160-8507-E95BEBA6954A}"/>
                </a:ext>
              </a:extLst>
            </p:cNvPr>
            <p:cNvGrpSpPr/>
            <p:nvPr/>
          </p:nvGrpSpPr>
          <p:grpSpPr>
            <a:xfrm>
              <a:off x="4307944" y="4798235"/>
              <a:ext cx="384048" cy="356616"/>
              <a:chOff x="3571597" y="4374975"/>
              <a:chExt cx="384048" cy="3566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E009C14-18BD-61E9-0EDE-29DFE96290C5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DF23858-B335-0EAA-E16D-1F1DDFA8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3E2E4411-2765-5654-AE26-4D511D8BE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625233C-1791-B965-D073-09FDCF296A51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5FFF502-D4BD-647E-68D8-812261F43CDD}"/>
                </a:ext>
              </a:extLst>
            </p:cNvPr>
            <p:cNvGrpSpPr/>
            <p:nvPr/>
          </p:nvGrpSpPr>
          <p:grpSpPr>
            <a:xfrm>
              <a:off x="4870393" y="4798235"/>
              <a:ext cx="384048" cy="356616"/>
              <a:chOff x="3571597" y="4374975"/>
              <a:chExt cx="384048" cy="356616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865D55E-2B9A-9E19-9E3A-ABB885EC2502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A2EC8F43-8059-5285-871C-48A51DB4D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E71733D-6A2B-F630-D8E9-CB1370143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EF23105-71BD-205C-A879-60ECDAD63253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A0C9AB4-BBEB-948E-1726-0ADBFE8C1C82}"/>
                </a:ext>
              </a:extLst>
            </p:cNvPr>
            <p:cNvSpPr/>
            <p:nvPr/>
          </p:nvSpPr>
          <p:spPr>
            <a:xfrm>
              <a:off x="427542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8EA2587-2C68-C1BA-E94F-60BDEAE952CA}"/>
                </a:ext>
              </a:extLst>
            </p:cNvPr>
            <p:cNvSpPr/>
            <p:nvPr/>
          </p:nvSpPr>
          <p:spPr>
            <a:xfrm>
              <a:off x="457136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0D92281-B7BB-0A37-382D-3459815E57A9}"/>
                </a:ext>
              </a:extLst>
            </p:cNvPr>
            <p:cNvSpPr/>
            <p:nvPr/>
          </p:nvSpPr>
          <p:spPr>
            <a:xfrm>
              <a:off x="482787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891D554-EA08-91B3-4117-8D120107A36D}"/>
                </a:ext>
              </a:extLst>
            </p:cNvPr>
            <p:cNvSpPr/>
            <p:nvPr/>
          </p:nvSpPr>
          <p:spPr>
            <a:xfrm>
              <a:off x="514571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465E40C-DC51-5BD7-F937-77082E6EC212}"/>
                </a:ext>
              </a:extLst>
            </p:cNvPr>
            <p:cNvSpPr/>
            <p:nvPr/>
          </p:nvSpPr>
          <p:spPr>
            <a:xfrm>
              <a:off x="5200485" y="472905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B3E9981-A42D-C9CD-8F31-BAD6074EDA6B}"/>
                </a:ext>
              </a:extLst>
            </p:cNvPr>
            <p:cNvSpPr/>
            <p:nvPr/>
          </p:nvSpPr>
          <p:spPr>
            <a:xfrm>
              <a:off x="5682924" y="4715335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4F5C23-7008-F8A6-ED05-40B118CF4194}"/>
              </a:ext>
            </a:extLst>
          </p:cNvPr>
          <p:cNvGrpSpPr/>
          <p:nvPr/>
        </p:nvGrpSpPr>
        <p:grpSpPr>
          <a:xfrm>
            <a:off x="3945064" y="5270249"/>
            <a:ext cx="1042832" cy="739112"/>
            <a:chOff x="3945064" y="5270249"/>
            <a:chExt cx="1042832" cy="7391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076DA15-51EA-4E64-C8A4-8E41992136AC}"/>
                </a:ext>
              </a:extLst>
            </p:cNvPr>
            <p:cNvGrpSpPr/>
            <p:nvPr/>
          </p:nvGrpSpPr>
          <p:grpSpPr>
            <a:xfrm>
              <a:off x="4420109" y="5601841"/>
              <a:ext cx="567787" cy="356616"/>
              <a:chOff x="3480157" y="4374975"/>
              <a:chExt cx="567787" cy="35661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073B772-04EA-489A-A180-28DDFECB2DB9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69D17D7-CCBD-D9C6-7682-CEE90DA90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5A68962-20A3-5DA2-2A3C-D19556B99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9CB14B-AE1C-D448-6EF6-ED752A760BA3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E6506731-387D-2E9A-5E7A-E347A6C1FB91}"/>
                </a:ext>
              </a:extLst>
            </p:cNvPr>
            <p:cNvGrpSpPr/>
            <p:nvPr/>
          </p:nvGrpSpPr>
          <p:grpSpPr>
            <a:xfrm>
              <a:off x="3954786" y="5270249"/>
              <a:ext cx="753905" cy="357018"/>
              <a:chOff x="3054674" y="3933491"/>
              <a:chExt cx="753905" cy="357018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BBF411A4-ADF7-E8AD-C2CD-FEDF5F9BFA0D}"/>
                  </a:ext>
                </a:extLst>
              </p:cNvPr>
              <p:cNvGrpSpPr/>
              <p:nvPr/>
            </p:nvGrpSpPr>
            <p:grpSpPr>
              <a:xfrm>
                <a:off x="3054674" y="3951779"/>
                <a:ext cx="753905" cy="338730"/>
                <a:chOff x="3054674" y="3951779"/>
                <a:chExt cx="753905" cy="338730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9D82046-5685-4228-815D-D399E4D66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54674" y="3951779"/>
                  <a:ext cx="374904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D957E73-881C-6419-F6FB-09F123CB4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5198" y="3954961"/>
                  <a:ext cx="373381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383E0B4-A260-8530-3BA8-480BC755A867}"/>
                  </a:ext>
                </a:extLst>
              </p:cNvPr>
              <p:cNvSpPr/>
              <p:nvPr/>
            </p:nvSpPr>
            <p:spPr>
              <a:xfrm flipH="1">
                <a:off x="3411290" y="393349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667B002-EC12-AD9C-696B-E2CD7AE78D3C}"/>
                </a:ext>
              </a:extLst>
            </p:cNvPr>
            <p:cNvSpPr/>
            <p:nvPr/>
          </p:nvSpPr>
          <p:spPr>
            <a:xfrm>
              <a:off x="3945064" y="5514806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D705EB9-90F8-D8E4-E767-D847BB706890}"/>
                </a:ext>
              </a:extLst>
            </p:cNvPr>
            <p:cNvSpPr/>
            <p:nvPr/>
          </p:nvSpPr>
          <p:spPr>
            <a:xfrm>
              <a:off x="4411346" y="584476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A864EAC-D830-9E8C-4F48-61C07F2A16C8}"/>
                </a:ext>
              </a:extLst>
            </p:cNvPr>
            <p:cNvSpPr/>
            <p:nvPr/>
          </p:nvSpPr>
          <p:spPr>
            <a:xfrm>
              <a:off x="4827876" y="584476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7D133B7-CCFF-AF05-880F-62D46E71C448}"/>
              </a:ext>
            </a:extLst>
          </p:cNvPr>
          <p:cNvGrpSpPr/>
          <p:nvPr/>
        </p:nvGrpSpPr>
        <p:grpSpPr>
          <a:xfrm>
            <a:off x="4571366" y="2743200"/>
            <a:ext cx="3544081" cy="1111965"/>
            <a:chOff x="4571366" y="2743200"/>
            <a:chExt cx="3544081" cy="1111965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EDC8F0-4F08-5C9E-96E0-D15F1CA13E1F}"/>
                </a:ext>
              </a:extLst>
            </p:cNvPr>
            <p:cNvGrpSpPr/>
            <p:nvPr/>
          </p:nvGrpSpPr>
          <p:grpSpPr>
            <a:xfrm>
              <a:off x="6533056" y="2926080"/>
              <a:ext cx="1042832" cy="739112"/>
              <a:chOff x="3945064" y="5270249"/>
              <a:chExt cx="1042832" cy="739112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538DDA4-FE57-5D60-611D-15B3621C3CC8}"/>
                  </a:ext>
                </a:extLst>
              </p:cNvPr>
              <p:cNvGrpSpPr/>
              <p:nvPr/>
            </p:nvGrpSpPr>
            <p:grpSpPr>
              <a:xfrm>
                <a:off x="4420109" y="5601841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F498EBAC-C527-7D13-C33F-365191DD4CE7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4FCF47E1-BE0D-1578-5B78-6D017431CF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3B098417-30C9-13BC-41CB-69C5D24F72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BC5ACCF5-7350-9F0F-FD9F-093A17F0922F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723F4585-3D6B-16F6-F544-73EE478D239B}"/>
                  </a:ext>
                </a:extLst>
              </p:cNvPr>
              <p:cNvGrpSpPr/>
              <p:nvPr/>
            </p:nvGrpSpPr>
            <p:grpSpPr>
              <a:xfrm>
                <a:off x="3954786" y="5270249"/>
                <a:ext cx="753905" cy="357018"/>
                <a:chOff x="3054674" y="3933491"/>
                <a:chExt cx="753905" cy="357018"/>
              </a:xfrm>
            </p:grpSpPr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384EBE19-8C96-7BCB-EC9E-2361DE7F0B86}"/>
                    </a:ext>
                  </a:extLst>
                </p:cNvPr>
                <p:cNvGrpSpPr/>
                <p:nvPr/>
              </p:nvGrpSpPr>
              <p:grpSpPr>
                <a:xfrm>
                  <a:off x="3054674" y="3951779"/>
                  <a:ext cx="753905" cy="338730"/>
                  <a:chOff x="3054674" y="3951779"/>
                  <a:chExt cx="753905" cy="33873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BEB054CA-E39C-EE35-722B-77683C58DF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54674" y="3951779"/>
                    <a:ext cx="374904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AD3DFB55-0993-9581-95C6-BA2B2668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35198" y="3954961"/>
                    <a:ext cx="373381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C8ADA9A4-9AC2-895B-5A63-A5A900953E90}"/>
                    </a:ext>
                  </a:extLst>
                </p:cNvPr>
                <p:cNvSpPr/>
                <p:nvPr/>
              </p:nvSpPr>
              <p:spPr>
                <a:xfrm flipH="1">
                  <a:off x="3411290" y="393349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94D8210-E35E-C625-4148-D6306A3E8F96}"/>
                  </a:ext>
                </a:extLst>
              </p:cNvPr>
              <p:cNvSpPr/>
              <p:nvPr/>
            </p:nvSpPr>
            <p:spPr>
              <a:xfrm>
                <a:off x="3945064" y="551480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6F261531-0619-98D5-0980-B94A8BDF73B0}"/>
                  </a:ext>
                </a:extLst>
              </p:cNvPr>
              <p:cNvSpPr/>
              <p:nvPr/>
            </p:nvSpPr>
            <p:spPr>
              <a:xfrm>
                <a:off x="4411346" y="584476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EF781240-93F6-B928-5AC2-8DC717F065DE}"/>
                  </a:ext>
                </a:extLst>
              </p:cNvPr>
              <p:cNvSpPr/>
              <p:nvPr/>
            </p:nvSpPr>
            <p:spPr>
              <a:xfrm>
                <a:off x="4827876" y="584476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FE400A16-D3D3-7E20-22D8-9568A157BB34}"/>
                </a:ext>
              </a:extLst>
            </p:cNvPr>
            <p:cNvGrpSpPr/>
            <p:nvPr/>
          </p:nvGrpSpPr>
          <p:grpSpPr>
            <a:xfrm>
              <a:off x="4571366" y="2743200"/>
              <a:ext cx="1567518" cy="1111965"/>
              <a:chOff x="4275426" y="4120546"/>
              <a:chExt cx="1567518" cy="1111965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8D55B459-1FE5-FAF8-4311-AA526F2A3ACC}"/>
                  </a:ext>
                </a:extLst>
              </p:cNvPr>
              <p:cNvGrpSpPr/>
              <p:nvPr/>
            </p:nvGrpSpPr>
            <p:grpSpPr>
              <a:xfrm>
                <a:off x="4789100" y="4120546"/>
                <a:ext cx="753905" cy="357018"/>
                <a:chOff x="3054674" y="3933491"/>
                <a:chExt cx="753905" cy="357018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84DC464-3F1A-AB03-288B-658BD361A15C}"/>
                    </a:ext>
                  </a:extLst>
                </p:cNvPr>
                <p:cNvGrpSpPr/>
                <p:nvPr/>
              </p:nvGrpSpPr>
              <p:grpSpPr>
                <a:xfrm>
                  <a:off x="3054674" y="3951779"/>
                  <a:ext cx="753905" cy="338730"/>
                  <a:chOff x="3054674" y="3951779"/>
                  <a:chExt cx="753905" cy="338730"/>
                </a:xfrm>
              </p:grpSpPr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25F493A4-DE99-F7DF-1E7D-BDD8462928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54674" y="3951779"/>
                    <a:ext cx="374904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FD91DF5D-8EDC-6745-768E-A10EFAD9A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35198" y="3954961"/>
                    <a:ext cx="373381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DDE0B39-7E67-E92E-83AE-321417B91E8F}"/>
                    </a:ext>
                  </a:extLst>
                </p:cNvPr>
                <p:cNvSpPr/>
                <p:nvPr/>
              </p:nvSpPr>
              <p:spPr>
                <a:xfrm flipH="1">
                  <a:off x="3411290" y="393349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D58918F-3851-6BD0-2106-5244A6130C7A}"/>
                  </a:ext>
                </a:extLst>
              </p:cNvPr>
              <p:cNvGrpSpPr/>
              <p:nvPr/>
            </p:nvGrpSpPr>
            <p:grpSpPr>
              <a:xfrm>
                <a:off x="5246910" y="4447096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78B2D3D8-897D-9C72-C8DA-89A76E0EA598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08627A49-1DB2-4CBA-0C29-B619D2EECA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E0F00D21-D5DD-B0CF-12D3-2B2FF3B47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FBE1B80-B300-EA57-2951-14977CCB438B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86F13945-0D5F-DF39-E1A2-197AEBC95338}"/>
                  </a:ext>
                </a:extLst>
              </p:cNvPr>
              <p:cNvGrpSpPr/>
              <p:nvPr/>
            </p:nvGrpSpPr>
            <p:grpSpPr>
              <a:xfrm>
                <a:off x="4499115" y="4460335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D6A66C41-6251-D012-9F98-9DC4490063EC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14F6D0F7-5BA6-1FF1-8659-1D7C59F87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C9A7E148-4C14-47FF-B5EC-C18CA78DA3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BB0E8FE-B18B-0F6D-821F-EDE1B1188933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123334FE-D94A-6025-4806-5656664A3137}"/>
                  </a:ext>
                </a:extLst>
              </p:cNvPr>
              <p:cNvGrpSpPr/>
              <p:nvPr/>
            </p:nvGrpSpPr>
            <p:grpSpPr>
              <a:xfrm>
                <a:off x="4307944" y="479823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6926B325-9D24-D254-7C81-391B6230A1FB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FDEDF028-A565-CD13-ACC1-CB0B23951F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E54E2F6F-BF9C-8DDE-4DD8-F0313A7C7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DBE638EA-3647-2F22-F977-926264A0494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360C54A8-F95D-2342-FA69-667BAA5547FB}"/>
                  </a:ext>
                </a:extLst>
              </p:cNvPr>
              <p:cNvGrpSpPr/>
              <p:nvPr/>
            </p:nvGrpSpPr>
            <p:grpSpPr>
              <a:xfrm>
                <a:off x="4870393" y="479823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A53B5449-BDCD-C2BA-BA7C-78A413F7F9E3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11659BC2-8DA3-FF97-67C2-21D4A76AE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C6FF3C2B-30B2-734B-9FDA-23431EFF55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9851E6A5-FEFB-FAFA-E4D0-C58E002CF3E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83F8F72-EEDD-6350-0D53-AF8143F59D47}"/>
                  </a:ext>
                </a:extLst>
              </p:cNvPr>
              <p:cNvSpPr/>
              <p:nvPr/>
            </p:nvSpPr>
            <p:spPr>
              <a:xfrm>
                <a:off x="427542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81DA6F9F-E9D2-A949-0EB4-B938FAA6A8DF}"/>
                  </a:ext>
                </a:extLst>
              </p:cNvPr>
              <p:cNvSpPr/>
              <p:nvPr/>
            </p:nvSpPr>
            <p:spPr>
              <a:xfrm>
                <a:off x="457136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6893A82D-1B90-CD2C-8837-0C62DF454B31}"/>
                  </a:ext>
                </a:extLst>
              </p:cNvPr>
              <p:cNvSpPr/>
              <p:nvPr/>
            </p:nvSpPr>
            <p:spPr>
              <a:xfrm>
                <a:off x="482787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6C6EAA7-ACCA-D42B-7D0B-9BE661A6B309}"/>
                  </a:ext>
                </a:extLst>
              </p:cNvPr>
              <p:cNvSpPr/>
              <p:nvPr/>
            </p:nvSpPr>
            <p:spPr>
              <a:xfrm>
                <a:off x="514571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5A6D9ABB-0B04-8680-446B-4D7B3339A847}"/>
                  </a:ext>
                </a:extLst>
              </p:cNvPr>
              <p:cNvSpPr/>
              <p:nvPr/>
            </p:nvSpPr>
            <p:spPr>
              <a:xfrm>
                <a:off x="5200485" y="472905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C8877CC-1B9A-ED11-144E-063B88D5E8DC}"/>
                  </a:ext>
                </a:extLst>
              </p:cNvPr>
              <p:cNvSpPr/>
              <p:nvPr/>
            </p:nvSpPr>
            <p:spPr>
              <a:xfrm>
                <a:off x="5682924" y="471533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49C2CF4-77ED-F18F-ACB6-701CD0F4665D}"/>
                </a:ext>
              </a:extLst>
            </p:cNvPr>
            <p:cNvGrpSpPr/>
            <p:nvPr/>
          </p:nvGrpSpPr>
          <p:grpSpPr>
            <a:xfrm>
              <a:off x="6315014" y="3383280"/>
              <a:ext cx="118872" cy="118872"/>
              <a:chOff x="5283073" y="4377721"/>
              <a:chExt cx="118872" cy="118872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4B11069-7314-8BCA-9638-8B10BE8BEA4A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A432665-3B86-FC1D-D2DB-A9B9804A7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2C925724-D221-B891-126D-64F652EBEA9B}"/>
                </a:ext>
              </a:extLst>
            </p:cNvPr>
            <p:cNvGrpSpPr/>
            <p:nvPr/>
          </p:nvGrpSpPr>
          <p:grpSpPr>
            <a:xfrm>
              <a:off x="7666671" y="3383280"/>
              <a:ext cx="118872" cy="118872"/>
              <a:chOff x="5283073" y="4377721"/>
              <a:chExt cx="118872" cy="118872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521E134-8B9D-B0B0-62F1-B13181E09CA6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EF717AE-CC37-4495-DF0F-175C74617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5B0880CB-A40B-E78C-41A6-742980BAEB75}"/>
                </a:ext>
              </a:extLst>
            </p:cNvPr>
            <p:cNvGrpSpPr/>
            <p:nvPr/>
          </p:nvGrpSpPr>
          <p:grpSpPr>
            <a:xfrm>
              <a:off x="7926091" y="3429000"/>
              <a:ext cx="189356" cy="27432"/>
              <a:chOff x="3363150" y="5054203"/>
              <a:chExt cx="189356" cy="27432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C942FD67-CF2F-B13F-AF70-B4DF20351D01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CC4D0B1-E4DA-F8AC-8A31-81FA947A1505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62AEFCC-AF00-760A-195B-CD00FA116D90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BEDBBD7-3E33-3F00-C281-E4193C72897A}"/>
              </a:ext>
            </a:extLst>
          </p:cNvPr>
          <p:cNvGrpSpPr/>
          <p:nvPr/>
        </p:nvGrpSpPr>
        <p:grpSpPr>
          <a:xfrm>
            <a:off x="737678" y="4223029"/>
            <a:ext cx="665976" cy="1176636"/>
            <a:chOff x="5731514" y="5594242"/>
            <a:chExt cx="665976" cy="117663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B903F72-182C-8385-4324-F7152AFE6E22}"/>
                </a:ext>
              </a:extLst>
            </p:cNvPr>
            <p:cNvGrpSpPr/>
            <p:nvPr/>
          </p:nvGrpSpPr>
          <p:grpSpPr>
            <a:xfrm>
              <a:off x="5731514" y="5814008"/>
              <a:ext cx="160020" cy="714791"/>
              <a:chOff x="9204920" y="3140976"/>
              <a:chExt cx="160020" cy="714791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0DB2884-61BB-A094-A34E-3F8FEA835467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4EB8F6C-85A2-6A48-0496-076B49E66C5D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E810F602-76FC-ED6C-3891-2C7C92864DD1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75902346-8003-2A10-465D-AFAA9969F336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2353FDA-86B6-F17D-1C1A-D48DE26BB0D9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43900FF-5125-7673-0D22-422177A9F6DA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163CDBA-0A5B-6FB2-6F40-55BAA2EB6C62}"/>
                </a:ext>
              </a:extLst>
            </p:cNvPr>
            <p:cNvGrpSpPr/>
            <p:nvPr/>
          </p:nvGrpSpPr>
          <p:grpSpPr>
            <a:xfrm>
              <a:off x="6237470" y="5594242"/>
              <a:ext cx="160020" cy="1176636"/>
              <a:chOff x="6220458" y="5597431"/>
              <a:chExt cx="160020" cy="1176636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47374D3B-BC8A-975F-A88D-90E6D13000AC}"/>
                  </a:ext>
                </a:extLst>
              </p:cNvPr>
              <p:cNvGrpSpPr/>
              <p:nvPr/>
            </p:nvGrpSpPr>
            <p:grpSpPr>
              <a:xfrm>
                <a:off x="6220458" y="5597431"/>
                <a:ext cx="160020" cy="1176636"/>
                <a:chOff x="9204920" y="2924399"/>
                <a:chExt cx="160020" cy="1176636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587DE40E-9A9C-CB3F-BA47-41E11A7EF28D}"/>
                    </a:ext>
                  </a:extLst>
                </p:cNvPr>
                <p:cNvSpPr/>
                <p:nvPr/>
              </p:nvSpPr>
              <p:spPr>
                <a:xfrm>
                  <a:off x="9204920" y="2924399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F76BFEAF-6D8E-4764-37EE-C67991644F11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450B45B7-22FA-C575-AC0D-69A8067C638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0E181700-5A73-C077-28F5-2384D8FD7A8B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738A3638-6D67-1AB6-422A-3B47A0F5F7A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FB285EF8-78DF-C50B-1372-8C5EAA383015}"/>
                    </a:ext>
                  </a:extLst>
                </p:cNvPr>
                <p:cNvSpPr/>
                <p:nvPr/>
              </p:nvSpPr>
              <p:spPr>
                <a:xfrm>
                  <a:off x="9204920" y="3936443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86782BF2-FA31-B74C-9D00-C14F5B80C007}"/>
                  </a:ext>
                </a:extLst>
              </p:cNvPr>
              <p:cNvSpPr/>
              <p:nvPr/>
            </p:nvSpPr>
            <p:spPr>
              <a:xfrm flipH="1">
                <a:off x="6286752" y="6326661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FE8DDD5-737D-CC2A-9E12-8E5C619E85AE}"/>
                  </a:ext>
                </a:extLst>
              </p:cNvPr>
              <p:cNvSpPr/>
              <p:nvPr/>
            </p:nvSpPr>
            <p:spPr>
              <a:xfrm flipH="1">
                <a:off x="6286752" y="5981929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299BFE1-64E3-36D4-1D71-C2C5CC86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424" y="5679398"/>
              <a:ext cx="348046" cy="18873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AA629AD-00B7-2F67-E4D1-B2D33C3B66CE}"/>
                </a:ext>
              </a:extLst>
            </p:cNvPr>
            <p:cNvCxnSpPr>
              <a:cxnSpLocks/>
            </p:cNvCxnSpPr>
            <p:nvPr/>
          </p:nvCxnSpPr>
          <p:spPr>
            <a:xfrm>
              <a:off x="5889424" y="6484582"/>
              <a:ext cx="348046" cy="19202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9DDAD68-D822-ECE5-CC1D-18F7A913CEBB}"/>
                </a:ext>
              </a:extLst>
            </p:cNvPr>
            <p:cNvCxnSpPr>
              <a:cxnSpLocks/>
            </p:cNvCxnSpPr>
            <p:nvPr/>
          </p:nvCxnSpPr>
          <p:spPr>
            <a:xfrm>
              <a:off x="5885714" y="5924940"/>
              <a:ext cx="324506" cy="10145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B9A36D2-2F96-C5AC-DACC-E3D17DF28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714" y="6309534"/>
              <a:ext cx="324506" cy="9985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B7F5A16B-8D7E-5216-1B70-43211979848D}"/>
              </a:ext>
            </a:extLst>
          </p:cNvPr>
          <p:cNvGrpSpPr/>
          <p:nvPr/>
        </p:nvGrpSpPr>
        <p:grpSpPr>
          <a:xfrm rot="10800000">
            <a:off x="373252" y="4290101"/>
            <a:ext cx="185819" cy="1009185"/>
            <a:chOff x="6477370" y="5740525"/>
            <a:chExt cx="185819" cy="1009185"/>
          </a:xfrm>
        </p:grpSpPr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0010699-E4AC-E061-5C7A-00D0CD8B0C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11559" y="5740525"/>
              <a:ext cx="14324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25C8EBB-B676-838C-B4F2-90F111F6E5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11559" y="6749710"/>
              <a:ext cx="15163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F455EA6-087C-A4A7-A73E-78C8C57F2D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77370" y="6556973"/>
              <a:ext cx="177430" cy="13126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D710D0-DD6B-80D6-1552-DB0456CC52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77866" y="5798717"/>
              <a:ext cx="176934" cy="13340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D4E3187-5627-9851-0943-18F4124D1D3C}"/>
              </a:ext>
            </a:extLst>
          </p:cNvPr>
          <p:cNvGrpSpPr/>
          <p:nvPr/>
        </p:nvGrpSpPr>
        <p:grpSpPr>
          <a:xfrm>
            <a:off x="5682924" y="5505829"/>
            <a:ext cx="2058176" cy="1182164"/>
            <a:chOff x="5682924" y="5505829"/>
            <a:chExt cx="2058176" cy="1182164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7DC17EA4-F186-E240-D609-5FA0CE915E71}"/>
                </a:ext>
              </a:extLst>
            </p:cNvPr>
            <p:cNvGrpSpPr/>
            <p:nvPr/>
          </p:nvGrpSpPr>
          <p:grpSpPr>
            <a:xfrm>
              <a:off x="5682924" y="5505829"/>
              <a:ext cx="827865" cy="1176636"/>
              <a:chOff x="5682924" y="5505829"/>
              <a:chExt cx="827865" cy="1176636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9BC3917D-7668-6C81-193E-F6AAB514441A}"/>
                  </a:ext>
                </a:extLst>
              </p:cNvPr>
              <p:cNvGrpSpPr/>
              <p:nvPr/>
            </p:nvGrpSpPr>
            <p:grpSpPr>
              <a:xfrm>
                <a:off x="5682924" y="5505829"/>
                <a:ext cx="665976" cy="1176636"/>
                <a:chOff x="5731514" y="5594242"/>
                <a:chExt cx="665976" cy="1176636"/>
              </a:xfrm>
            </p:grpSpPr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5A9E7BCB-85F1-F43A-C6DC-D4681F82EBE9}"/>
                    </a:ext>
                  </a:extLst>
                </p:cNvPr>
                <p:cNvGrpSpPr/>
                <p:nvPr/>
              </p:nvGrpSpPr>
              <p:grpSpPr>
                <a:xfrm>
                  <a:off x="5731514" y="5814008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D05050BE-CA52-0760-3152-91FAFF5D2641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6D159C2F-AFD2-5CDF-0A76-A52F3C489FDF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75" name="Oval 374">
                      <a:extLst>
                        <a:ext uri="{FF2B5EF4-FFF2-40B4-BE49-F238E27FC236}">
                          <a16:creationId xmlns:a16="http://schemas.microsoft.com/office/drawing/2014/main" id="{885E5307-6AA9-0F4C-C5A1-AC40675005C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E35E62F2-5F1D-7A93-E9C4-E7C3CD208A6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DF0FE0BD-B116-7742-7905-01A7B16D18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B030C9A3-4FDA-12A8-8644-5C4CAD8CEDC4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57CCB0A0-224A-4766-4A26-84572B7E3D20}"/>
                    </a:ext>
                  </a:extLst>
                </p:cNvPr>
                <p:cNvGrpSpPr/>
                <p:nvPr/>
              </p:nvGrpSpPr>
              <p:grpSpPr>
                <a:xfrm>
                  <a:off x="6237470" y="5594242"/>
                  <a:ext cx="160020" cy="1176636"/>
                  <a:chOff x="6220458" y="5597431"/>
                  <a:chExt cx="160020" cy="1176636"/>
                </a:xfrm>
              </p:grpSpPr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707D0C7F-6516-25E1-C75A-C3ABA1F39039}"/>
                      </a:ext>
                    </a:extLst>
                  </p:cNvPr>
                  <p:cNvGrpSpPr/>
                  <p:nvPr/>
                </p:nvGrpSpPr>
                <p:grpSpPr>
                  <a:xfrm>
                    <a:off x="6220458" y="5597431"/>
                    <a:ext cx="160020" cy="1176636"/>
                    <a:chOff x="9204920" y="2924399"/>
                    <a:chExt cx="160020" cy="1176636"/>
                  </a:xfrm>
                </p:grpSpPr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032D9A46-8A73-3C9C-3ACA-E24A87D0D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2924399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67" name="Group 366">
                      <a:extLst>
                        <a:ext uri="{FF2B5EF4-FFF2-40B4-BE49-F238E27FC236}">
                          <a16:creationId xmlns:a16="http://schemas.microsoft.com/office/drawing/2014/main" id="{024669C0-0944-8C52-9510-48C71FD7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369" name="Oval 368">
                        <a:extLst>
                          <a:ext uri="{FF2B5EF4-FFF2-40B4-BE49-F238E27FC236}">
                            <a16:creationId xmlns:a16="http://schemas.microsoft.com/office/drawing/2014/main" id="{8D160329-DBD7-0191-D599-2CBCC54D5ED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Oval 369">
                        <a:extLst>
                          <a:ext uri="{FF2B5EF4-FFF2-40B4-BE49-F238E27FC236}">
                            <a16:creationId xmlns:a16="http://schemas.microsoft.com/office/drawing/2014/main" id="{A4862484-A5A1-9873-1BA4-08B9A276A39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Oval 370">
                        <a:extLst>
                          <a:ext uri="{FF2B5EF4-FFF2-40B4-BE49-F238E27FC236}">
                            <a16:creationId xmlns:a16="http://schemas.microsoft.com/office/drawing/2014/main" id="{31C8CD74-C67C-250B-5229-F7EAE2E13AF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68" name="Oval 367">
                      <a:extLst>
                        <a:ext uri="{FF2B5EF4-FFF2-40B4-BE49-F238E27FC236}">
                          <a16:creationId xmlns:a16="http://schemas.microsoft.com/office/drawing/2014/main" id="{81CE45CD-50B7-2BB4-186B-9BC7B102A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936443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64" name="Oval 363">
                    <a:extLst>
                      <a:ext uri="{FF2B5EF4-FFF2-40B4-BE49-F238E27FC236}">
                        <a16:creationId xmlns:a16="http://schemas.microsoft.com/office/drawing/2014/main" id="{EA202861-92AC-548B-CC2D-CDDCEB5C0788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6326661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043672E6-3F89-E4DC-EFAD-47A320B4D143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598192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89DC010F-B90D-8031-5DE4-060D4B06F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9424" y="5679398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10537C06-B286-50C3-D847-44B4CF575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424" y="6484582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B7A75FB-A873-5563-A79C-63026B57F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714" y="5924940"/>
                  <a:ext cx="324506" cy="10145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E9C3255C-7F4F-38E1-B294-12B645191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5714" y="6309534"/>
                  <a:ext cx="324506" cy="998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528FA335-3720-04EB-5700-F5DC3286C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59" y="5588125"/>
                <a:ext cx="143241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9DBDF6F1-9DC5-7BB2-D4A0-01F3A13A2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59" y="6597310"/>
                <a:ext cx="15163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51A4F7D9-8DAB-DA28-472A-4562920F7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4970" y="6404573"/>
                <a:ext cx="177430" cy="13126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8E048554-9D36-E3BA-FB6D-E432F126F2EB}"/>
                  </a:ext>
                </a:extLst>
              </p:cNvPr>
              <p:cNvCxnSpPr>
                <a:cxnSpLocks/>
                <a:stCxn id="366" idx="5"/>
              </p:cNvCxnSpPr>
              <p:nvPr/>
            </p:nvCxnSpPr>
            <p:spPr>
              <a:xfrm>
                <a:off x="6325466" y="5646317"/>
                <a:ext cx="176934" cy="13340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5B9DCA1-C126-5E70-41A8-8B0E931AE242}"/>
                </a:ext>
              </a:extLst>
            </p:cNvPr>
            <p:cNvGrpSpPr/>
            <p:nvPr/>
          </p:nvGrpSpPr>
          <p:grpSpPr>
            <a:xfrm>
              <a:off x="6919094" y="5511357"/>
              <a:ext cx="822006" cy="1176636"/>
              <a:chOff x="6977252" y="5480064"/>
              <a:chExt cx="822006" cy="1176636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EE31B8A-4F4B-BECF-BD1E-7AF6ECE86066}"/>
                  </a:ext>
                </a:extLst>
              </p:cNvPr>
              <p:cNvGrpSpPr/>
              <p:nvPr/>
            </p:nvGrpSpPr>
            <p:grpSpPr>
              <a:xfrm rot="10800000">
                <a:off x="7133282" y="5480064"/>
                <a:ext cx="665976" cy="1176636"/>
                <a:chOff x="5731514" y="5594242"/>
                <a:chExt cx="665976" cy="1176636"/>
              </a:xfrm>
            </p:grpSpPr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1E53E633-3394-AA2B-C25C-11504C7EE848}"/>
                    </a:ext>
                  </a:extLst>
                </p:cNvPr>
                <p:cNvGrpSpPr/>
                <p:nvPr/>
              </p:nvGrpSpPr>
              <p:grpSpPr>
                <a:xfrm>
                  <a:off x="5731514" y="5814008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915DB733-AC32-24E4-E37B-CC8A4A69689A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CFA96F3B-350D-D1CD-7671-D2826E723477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97" name="Oval 396">
                      <a:extLst>
                        <a:ext uri="{FF2B5EF4-FFF2-40B4-BE49-F238E27FC236}">
                          <a16:creationId xmlns:a16="http://schemas.microsoft.com/office/drawing/2014/main" id="{0EB41086-5B60-1EA9-AF48-519308969D3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8" name="Oval 397">
                      <a:extLst>
                        <a:ext uri="{FF2B5EF4-FFF2-40B4-BE49-F238E27FC236}">
                          <a16:creationId xmlns:a16="http://schemas.microsoft.com/office/drawing/2014/main" id="{9C2A3D90-A3E2-BDAB-93B4-F94C11B0772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9" name="Oval 398">
                      <a:extLst>
                        <a:ext uri="{FF2B5EF4-FFF2-40B4-BE49-F238E27FC236}">
                          <a16:creationId xmlns:a16="http://schemas.microsoft.com/office/drawing/2014/main" id="{EE26C7CC-586B-4C9D-D622-CD52665DE0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AC4B8B8E-9512-1A38-36E6-C8436508297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206B008B-1CB6-E09B-276D-DCF6FA3CC674}"/>
                    </a:ext>
                  </a:extLst>
                </p:cNvPr>
                <p:cNvGrpSpPr/>
                <p:nvPr/>
              </p:nvGrpSpPr>
              <p:grpSpPr>
                <a:xfrm>
                  <a:off x="6237470" y="5594242"/>
                  <a:ext cx="160020" cy="1176636"/>
                  <a:chOff x="6220458" y="5597431"/>
                  <a:chExt cx="160020" cy="1176636"/>
                </a:xfrm>
              </p:grpSpPr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3F424644-679A-9584-32EE-89BA71AEBEBA}"/>
                      </a:ext>
                    </a:extLst>
                  </p:cNvPr>
                  <p:cNvGrpSpPr/>
                  <p:nvPr/>
                </p:nvGrpSpPr>
                <p:grpSpPr>
                  <a:xfrm>
                    <a:off x="6220458" y="5597431"/>
                    <a:ext cx="160020" cy="1176636"/>
                    <a:chOff x="9204920" y="2924399"/>
                    <a:chExt cx="160020" cy="1176636"/>
                  </a:xfrm>
                </p:grpSpPr>
                <p:sp>
                  <p:nvSpPr>
                    <p:cNvPr id="388" name="Oval 387">
                      <a:extLst>
                        <a:ext uri="{FF2B5EF4-FFF2-40B4-BE49-F238E27FC236}">
                          <a16:creationId xmlns:a16="http://schemas.microsoft.com/office/drawing/2014/main" id="{960842BD-3347-AE40-51B7-8B235DE32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2924399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6A9AF6C6-2C34-3C76-D4B9-BB1392D64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391" name="Oval 390">
                        <a:extLst>
                          <a:ext uri="{FF2B5EF4-FFF2-40B4-BE49-F238E27FC236}">
                            <a16:creationId xmlns:a16="http://schemas.microsoft.com/office/drawing/2014/main" id="{FFE6886B-4824-308A-6883-E03BE21938A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A957DA8D-B0C4-D4CF-25C3-24E0204B457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3" name="Oval 392">
                        <a:extLst>
                          <a:ext uri="{FF2B5EF4-FFF2-40B4-BE49-F238E27FC236}">
                            <a16:creationId xmlns:a16="http://schemas.microsoft.com/office/drawing/2014/main" id="{71CF5199-639F-390D-3D7F-1A8B8F5FDDB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31A1441C-F516-BD70-552A-7CA98FC45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936443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86" name="Oval 385">
                    <a:extLst>
                      <a:ext uri="{FF2B5EF4-FFF2-40B4-BE49-F238E27FC236}">
                        <a16:creationId xmlns:a16="http://schemas.microsoft.com/office/drawing/2014/main" id="{0884BE9A-7FF1-CBAB-4A79-BF6F51148502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6326661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6CB2B640-E1F4-640F-26CF-24296E04878C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598192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31E1161C-22B3-9C26-8206-6EB8D18E8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9424" y="5679398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6B3E3B34-5232-5702-FB73-9EE72C26C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424" y="6484582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EFE7DC1C-2E15-3195-59FC-652A33E41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714" y="5924940"/>
                  <a:ext cx="324506" cy="10145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4CF90A17-C7BD-6D28-958E-CA0F37C77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5714" y="6309534"/>
                  <a:ext cx="324506" cy="998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A513C13-9C59-5EDF-1B70-CF8D33EAD9B9}"/>
                  </a:ext>
                </a:extLst>
              </p:cNvPr>
              <p:cNvGrpSpPr/>
              <p:nvPr/>
            </p:nvGrpSpPr>
            <p:grpSpPr>
              <a:xfrm rot="10800000">
                <a:off x="6977252" y="5556186"/>
                <a:ext cx="185819" cy="1009185"/>
                <a:chOff x="6477370" y="5740525"/>
                <a:chExt cx="185819" cy="1009185"/>
              </a:xfrm>
            </p:grpSpPr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BF4EA18A-86FA-F7F1-AA48-CD5E40D1A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511559" y="5740525"/>
                  <a:ext cx="14324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A9966F4B-1DFB-CD4B-5706-B33B99EAA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511559" y="6749710"/>
                  <a:ext cx="15163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42498BF-F402-9889-8868-BA7A0700F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477370" y="6556973"/>
                  <a:ext cx="177430" cy="131266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03672AB0-F798-6FC1-4FBA-DEA04E1C7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77866" y="5798717"/>
                  <a:ext cx="176934" cy="13340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3AED0C0B-D0AB-F86E-12ED-E1C5683F15E4}"/>
                </a:ext>
              </a:extLst>
            </p:cNvPr>
            <p:cNvGrpSpPr/>
            <p:nvPr/>
          </p:nvGrpSpPr>
          <p:grpSpPr>
            <a:xfrm>
              <a:off x="6624325" y="6075105"/>
              <a:ext cx="189356" cy="27432"/>
              <a:chOff x="3363150" y="5054203"/>
              <a:chExt cx="189356" cy="27432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8CF6E0C6-E501-17E8-1401-E546AD47734E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5B89905B-D2AB-BE37-7178-6B7772FCF534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5429F93E-4900-0DC7-B531-94C43F80E726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E3DE02C4-2A18-9A40-8D0F-2666AD7A5457}"/>
              </a:ext>
            </a:extLst>
          </p:cNvPr>
          <p:cNvGrpSpPr/>
          <p:nvPr/>
        </p:nvGrpSpPr>
        <p:grpSpPr>
          <a:xfrm>
            <a:off x="6134973" y="4182951"/>
            <a:ext cx="855555" cy="1068968"/>
            <a:chOff x="6134973" y="4182951"/>
            <a:chExt cx="855555" cy="1068968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405A53BE-E0B3-0930-5219-BE35937220B6}"/>
                </a:ext>
              </a:extLst>
            </p:cNvPr>
            <p:cNvGrpSpPr/>
            <p:nvPr/>
          </p:nvGrpSpPr>
          <p:grpSpPr>
            <a:xfrm>
              <a:off x="6349058" y="4509595"/>
              <a:ext cx="384048" cy="356616"/>
              <a:chOff x="3571597" y="4374975"/>
              <a:chExt cx="384048" cy="356616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366449EB-1524-654D-4D0D-D914822480A0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B5B3E699-7954-580A-4813-E91919629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17934824-5CB3-2752-87CB-E029F1C4C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82499564-0C97-7FF6-EC62-5D713241C36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2547ED2-CEB4-6575-0EB6-3DC729474841}"/>
                </a:ext>
              </a:extLst>
            </p:cNvPr>
            <p:cNvSpPr/>
            <p:nvPr/>
          </p:nvSpPr>
          <p:spPr>
            <a:xfrm>
              <a:off x="6634808" y="477372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D66272EC-B4DC-B51C-34D8-0CD614543E97}"/>
                </a:ext>
              </a:extLst>
            </p:cNvPr>
            <p:cNvGrpSpPr/>
            <p:nvPr/>
          </p:nvGrpSpPr>
          <p:grpSpPr>
            <a:xfrm>
              <a:off x="6165363" y="4825021"/>
              <a:ext cx="384048" cy="356616"/>
              <a:chOff x="3571597" y="4374975"/>
              <a:chExt cx="384048" cy="356616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8C5DB8B2-5B9C-0B3C-CDB3-DFFF0D80F18E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06B5A317-002C-A628-B02D-037DBD999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9884A5E6-72DF-7419-9F76-C77214768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ECF3A47E-5855-80F0-3979-945F49736122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64BBF499-733C-3F40-24BB-23FD3A9B3025}"/>
                </a:ext>
              </a:extLst>
            </p:cNvPr>
            <p:cNvSpPr/>
            <p:nvPr/>
          </p:nvSpPr>
          <p:spPr>
            <a:xfrm>
              <a:off x="6430913" y="5087327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0B265FB4-D210-C697-1584-2CF57E114ED9}"/>
                </a:ext>
              </a:extLst>
            </p:cNvPr>
            <p:cNvSpPr/>
            <p:nvPr/>
          </p:nvSpPr>
          <p:spPr>
            <a:xfrm>
              <a:off x="6134973" y="5087327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F6FA9325-8EB7-82E8-5602-109BA775B6C6}"/>
                </a:ext>
              </a:extLst>
            </p:cNvPr>
            <p:cNvGrpSpPr/>
            <p:nvPr/>
          </p:nvGrpSpPr>
          <p:grpSpPr>
            <a:xfrm>
              <a:off x="6541082" y="4182951"/>
              <a:ext cx="384048" cy="356616"/>
              <a:chOff x="3571597" y="4374975"/>
              <a:chExt cx="384048" cy="356616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20E75076-6B91-C505-5E9D-FED1D0507A29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5B90104B-777C-5805-5BAB-64A999C6C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D5214398-FB80-7E8F-91BA-57C0FB9F5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93CEE0EF-0181-9416-BF23-F9BDC9B78AF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A40DADF-5522-65AE-50FF-1492EB56794F}"/>
                </a:ext>
              </a:extLst>
            </p:cNvPr>
            <p:cNvSpPr/>
            <p:nvPr/>
          </p:nvSpPr>
          <p:spPr>
            <a:xfrm>
              <a:off x="6830508" y="4439862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542254BC-0661-1145-2839-F62E4D373FB7}"/>
              </a:ext>
            </a:extLst>
          </p:cNvPr>
          <p:cNvGrpSpPr/>
          <p:nvPr/>
        </p:nvGrpSpPr>
        <p:grpSpPr>
          <a:xfrm>
            <a:off x="7144753" y="4247035"/>
            <a:ext cx="944654" cy="1046074"/>
            <a:chOff x="7144753" y="4247035"/>
            <a:chExt cx="944654" cy="1046074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655666D9-DD7E-93D9-DA05-F1375D87AB2C}"/>
                </a:ext>
              </a:extLst>
            </p:cNvPr>
            <p:cNvGrpSpPr/>
            <p:nvPr/>
          </p:nvGrpSpPr>
          <p:grpSpPr>
            <a:xfrm flipH="1">
              <a:off x="7672912" y="4542283"/>
              <a:ext cx="385835" cy="356616"/>
              <a:chOff x="3571597" y="4374975"/>
              <a:chExt cx="384048" cy="356616"/>
            </a:xfrm>
          </p:grpSpPr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E6D3E7DD-8E7C-7244-4DE1-E8CE7AF1C534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7C98CA37-7669-58DD-163E-F729941F6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A8477492-20A3-4AAE-16F7-737BCC9F1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8D91E59-13A3-E727-08D9-DD5F159D5D19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86DB9F8-104C-EABE-BC24-E8750F5C71E3}"/>
                </a:ext>
              </a:extLst>
            </p:cNvPr>
            <p:cNvGrpSpPr/>
            <p:nvPr/>
          </p:nvGrpSpPr>
          <p:grpSpPr>
            <a:xfrm flipH="1">
              <a:off x="7483786" y="4866211"/>
              <a:ext cx="385835" cy="356616"/>
              <a:chOff x="3571597" y="4374975"/>
              <a:chExt cx="384048" cy="356616"/>
            </a:xfrm>
          </p:grpSpPr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996C2B1C-6CB6-1788-EE41-C9A594B4A7EA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8C648658-CBF2-D4B5-494B-AF417F560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8C1F6547-A3D0-AEA9-43A5-9EDD82EF2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E159B629-3ABA-90F9-91B1-13D013522A8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F889265F-E980-41CB-BE42-ECE26C7D1EF3}"/>
                </a:ext>
              </a:extLst>
            </p:cNvPr>
            <p:cNvSpPr/>
            <p:nvPr/>
          </p:nvSpPr>
          <p:spPr>
            <a:xfrm flipH="1">
              <a:off x="7442070" y="5128517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C1AF44B-5603-8AF9-1303-F55DDD2A1A6B}"/>
                </a:ext>
              </a:extLst>
            </p:cNvPr>
            <p:cNvSpPr/>
            <p:nvPr/>
          </p:nvSpPr>
          <p:spPr>
            <a:xfrm flipH="1">
              <a:off x="7739387" y="5128517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C66F4588-9181-D4FC-C304-6027D2E58049}"/>
                </a:ext>
              </a:extLst>
            </p:cNvPr>
            <p:cNvGrpSpPr/>
            <p:nvPr/>
          </p:nvGrpSpPr>
          <p:grpSpPr>
            <a:xfrm flipH="1">
              <a:off x="7358060" y="4247035"/>
              <a:ext cx="507767" cy="325220"/>
              <a:chOff x="3571597" y="4406371"/>
              <a:chExt cx="505415" cy="325220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771A340E-6ED1-CB75-6C62-EE8BE44D3773}"/>
                  </a:ext>
                </a:extLst>
              </p:cNvPr>
              <p:cNvGrpSpPr/>
              <p:nvPr/>
            </p:nvGrpSpPr>
            <p:grpSpPr>
              <a:xfrm>
                <a:off x="3571597" y="4419630"/>
                <a:ext cx="505415" cy="311961"/>
                <a:chOff x="3236695" y="3978146"/>
                <a:chExt cx="505415" cy="311961"/>
              </a:xfrm>
            </p:grpSpPr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A1E16CED-FFCC-113E-F89D-E4D5D3393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78146"/>
                  <a:ext cx="261774" cy="311961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65ED5C3A-C045-72D7-A74E-2D1DB2674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8469" y="3978146"/>
                  <a:ext cx="243641" cy="302133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1875EBDA-5DF7-F0BE-175E-EDC653E3B3F4}"/>
                  </a:ext>
                </a:extLst>
              </p:cNvPr>
              <p:cNvSpPr/>
              <p:nvPr/>
            </p:nvSpPr>
            <p:spPr>
              <a:xfrm flipH="1">
                <a:off x="3815083" y="440637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A9EC77A8-6120-4F60-9155-65BF2DEF62BB}"/>
                </a:ext>
              </a:extLst>
            </p:cNvPr>
            <p:cNvSpPr/>
            <p:nvPr/>
          </p:nvSpPr>
          <p:spPr>
            <a:xfrm flipH="1">
              <a:off x="7928642" y="4791456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60B6DE44-E2E8-74DE-9907-10D935738130}"/>
                </a:ext>
              </a:extLst>
            </p:cNvPr>
            <p:cNvGrpSpPr/>
            <p:nvPr/>
          </p:nvGrpSpPr>
          <p:grpSpPr>
            <a:xfrm flipH="1">
              <a:off x="7163377" y="4537027"/>
              <a:ext cx="385835" cy="356616"/>
              <a:chOff x="3571597" y="4374975"/>
              <a:chExt cx="384048" cy="356616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9FD8BC51-1788-195D-F874-1D48ADA00626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725C4ADC-6F82-1225-394A-6E1CDC3CA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63A24BE9-B105-4B6E-9A6D-F701BA7B2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4800576C-C259-B2FA-F67D-CC066B367D0E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D62212B3-221F-C407-6F90-BF006D45DB46}"/>
                </a:ext>
              </a:extLst>
            </p:cNvPr>
            <p:cNvSpPr/>
            <p:nvPr/>
          </p:nvSpPr>
          <p:spPr>
            <a:xfrm flipH="1">
              <a:off x="7144753" y="4794694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FB4E9C12-0D01-5A38-B347-DC2DEB6643C1}"/>
                </a:ext>
              </a:extLst>
            </p:cNvPr>
            <p:cNvSpPr/>
            <p:nvPr/>
          </p:nvSpPr>
          <p:spPr>
            <a:xfrm flipH="1">
              <a:off x="7442070" y="4794694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F81BE568-1F8B-06A5-F773-064E1A854EC8}"/>
              </a:ext>
            </a:extLst>
          </p:cNvPr>
          <p:cNvGrpSpPr/>
          <p:nvPr/>
        </p:nvGrpSpPr>
        <p:grpSpPr>
          <a:xfrm>
            <a:off x="8614519" y="2724675"/>
            <a:ext cx="2450101" cy="1046074"/>
            <a:chOff x="8614519" y="2724675"/>
            <a:chExt cx="2450101" cy="1046074"/>
          </a:xfrm>
        </p:grpSpPr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E336F37B-1200-28DB-EB3F-BBA42E82045D}"/>
                </a:ext>
              </a:extLst>
            </p:cNvPr>
            <p:cNvGrpSpPr/>
            <p:nvPr/>
          </p:nvGrpSpPr>
          <p:grpSpPr>
            <a:xfrm>
              <a:off x="9637204" y="3287268"/>
              <a:ext cx="118872" cy="118872"/>
              <a:chOff x="5283073" y="4377721"/>
              <a:chExt cx="118872" cy="118872"/>
            </a:xfrm>
          </p:grpSpPr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7B5C628E-78C5-B9D6-4596-2226498F0E4F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06D316D-AD8F-A2C1-A786-29163B492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AAE5B464-27F7-E948-9F67-D649A3AA22D8}"/>
                </a:ext>
              </a:extLst>
            </p:cNvPr>
            <p:cNvGrpSpPr/>
            <p:nvPr/>
          </p:nvGrpSpPr>
          <p:grpSpPr>
            <a:xfrm>
              <a:off x="8614519" y="2724675"/>
              <a:ext cx="944654" cy="1046074"/>
              <a:chOff x="7144753" y="4247035"/>
              <a:chExt cx="944654" cy="1046074"/>
            </a:xfrm>
          </p:grpSpPr>
          <p:grpSp>
            <p:nvGrpSpPr>
              <p:cNvPr id="570" name="Group 569">
                <a:extLst>
                  <a:ext uri="{FF2B5EF4-FFF2-40B4-BE49-F238E27FC236}">
                    <a16:creationId xmlns:a16="http://schemas.microsoft.com/office/drawing/2014/main" id="{5261741C-BEF1-1F34-6956-0DB179E27741}"/>
                  </a:ext>
                </a:extLst>
              </p:cNvPr>
              <p:cNvGrpSpPr/>
              <p:nvPr/>
            </p:nvGrpSpPr>
            <p:grpSpPr>
              <a:xfrm flipH="1">
                <a:off x="7672912" y="4542283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B41A65A7-54EB-22FA-423A-FAAAFD0FEC44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39865FEF-D4DF-3E4F-A5FE-BC015B473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>
                    <a:extLst>
                      <a:ext uri="{FF2B5EF4-FFF2-40B4-BE49-F238E27FC236}">
                        <a16:creationId xmlns:a16="http://schemas.microsoft.com/office/drawing/2014/main" id="{83ED397E-5713-B772-5B9E-FBDC5CFB95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60F59162-E1B5-9C7A-B231-7C9AF40E4B2F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4AEA6F82-8AD7-44D1-8EF5-7A72815EE25E}"/>
                  </a:ext>
                </a:extLst>
              </p:cNvPr>
              <p:cNvGrpSpPr/>
              <p:nvPr/>
            </p:nvGrpSpPr>
            <p:grpSpPr>
              <a:xfrm flipH="1">
                <a:off x="7483786" y="4866211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8D694EF7-2122-8458-8C65-BB30ADF412C1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DC35DB9B-99B2-1E80-798F-E4D08E1B0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Straight Connector 589">
                    <a:extLst>
                      <a:ext uri="{FF2B5EF4-FFF2-40B4-BE49-F238E27FC236}">
                        <a16:creationId xmlns:a16="http://schemas.microsoft.com/office/drawing/2014/main" id="{11526701-BD57-698A-EBDB-C42C57DE9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09248C55-97F0-C5BD-F26C-C98926A75C15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D4CF993C-535D-23CC-BF98-E51A2CA33C29}"/>
                  </a:ext>
                </a:extLst>
              </p:cNvPr>
              <p:cNvSpPr/>
              <p:nvPr/>
            </p:nvSpPr>
            <p:spPr>
              <a:xfrm flipH="1">
                <a:off x="7442070" y="5128517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5B320157-4061-AC99-2391-0C13298B0E74}"/>
                  </a:ext>
                </a:extLst>
              </p:cNvPr>
              <p:cNvSpPr/>
              <p:nvPr/>
            </p:nvSpPr>
            <p:spPr>
              <a:xfrm flipH="1">
                <a:off x="7739387" y="5128517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C746161A-EEAD-3895-0797-EAFF5A083117}"/>
                  </a:ext>
                </a:extLst>
              </p:cNvPr>
              <p:cNvGrpSpPr/>
              <p:nvPr/>
            </p:nvGrpSpPr>
            <p:grpSpPr>
              <a:xfrm flipH="1">
                <a:off x="7358060" y="4247035"/>
                <a:ext cx="507767" cy="325220"/>
                <a:chOff x="3571597" y="4406371"/>
                <a:chExt cx="505415" cy="325220"/>
              </a:xfrm>
            </p:grpSpPr>
            <p:grpSp>
              <p:nvGrpSpPr>
                <p:cNvPr id="583" name="Group 582">
                  <a:extLst>
                    <a:ext uri="{FF2B5EF4-FFF2-40B4-BE49-F238E27FC236}">
                      <a16:creationId xmlns:a16="http://schemas.microsoft.com/office/drawing/2014/main" id="{EAFADF0F-CA51-C236-299B-DC8E8C39BDB6}"/>
                    </a:ext>
                  </a:extLst>
                </p:cNvPr>
                <p:cNvGrpSpPr/>
                <p:nvPr/>
              </p:nvGrpSpPr>
              <p:grpSpPr>
                <a:xfrm>
                  <a:off x="3571597" y="4419630"/>
                  <a:ext cx="505415" cy="311961"/>
                  <a:chOff x="3236695" y="3978146"/>
                  <a:chExt cx="505415" cy="311961"/>
                </a:xfrm>
              </p:grpSpPr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5ABF1545-1C94-D68A-A3EC-68D61FC799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78146"/>
                    <a:ext cx="261774" cy="311961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FE83FAB2-AD19-BD8B-3712-F4A13CB72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8469" y="3978146"/>
                    <a:ext cx="243641" cy="302133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739A76BD-35C6-6CAA-C645-88F221D5A614}"/>
                    </a:ext>
                  </a:extLst>
                </p:cNvPr>
                <p:cNvSpPr/>
                <p:nvPr/>
              </p:nvSpPr>
              <p:spPr>
                <a:xfrm flipH="1">
                  <a:off x="3815083" y="440637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04CB476-AF70-E9C4-9493-9BFCB964068E}"/>
                  </a:ext>
                </a:extLst>
              </p:cNvPr>
              <p:cNvSpPr/>
              <p:nvPr/>
            </p:nvSpPr>
            <p:spPr>
              <a:xfrm flipH="1">
                <a:off x="7928642" y="4791456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DDFA2B70-0AAE-3A88-A6B1-41C557FF0A4A}"/>
                  </a:ext>
                </a:extLst>
              </p:cNvPr>
              <p:cNvGrpSpPr/>
              <p:nvPr/>
            </p:nvGrpSpPr>
            <p:grpSpPr>
              <a:xfrm flipH="1">
                <a:off x="7163377" y="4537027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9293C813-275F-1845-3D0B-329DAE92FEA7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AB1DE353-A2DC-0E51-F397-DF35574855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C5EC69D2-BC36-71F9-4C9D-ABFE9F6D0D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500CD2D2-734E-8C6A-94E6-A5698901EC1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30A08F80-B2FF-B7C1-2A82-6D5465DE0D87}"/>
                  </a:ext>
                </a:extLst>
              </p:cNvPr>
              <p:cNvSpPr/>
              <p:nvPr/>
            </p:nvSpPr>
            <p:spPr>
              <a:xfrm flipH="1">
                <a:off x="7144753" y="4794694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BAC8810D-C3F5-984F-E6D8-6EA0C3EE5C87}"/>
                  </a:ext>
                </a:extLst>
              </p:cNvPr>
              <p:cNvSpPr/>
              <p:nvPr/>
            </p:nvSpPr>
            <p:spPr>
              <a:xfrm flipH="1">
                <a:off x="7442070" y="4794694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DAC6502E-E421-CC5E-73C5-D206206057E6}"/>
                </a:ext>
              </a:extLst>
            </p:cNvPr>
            <p:cNvGrpSpPr/>
            <p:nvPr/>
          </p:nvGrpSpPr>
          <p:grpSpPr>
            <a:xfrm>
              <a:off x="9804464" y="2726504"/>
              <a:ext cx="855555" cy="1042416"/>
              <a:chOff x="6134973" y="4182951"/>
              <a:chExt cx="855555" cy="1042416"/>
            </a:xfrm>
          </p:grpSpPr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4AE0108C-E698-377D-4533-E27038B2392E}"/>
                  </a:ext>
                </a:extLst>
              </p:cNvPr>
              <p:cNvGrpSpPr/>
              <p:nvPr/>
            </p:nvGrpSpPr>
            <p:grpSpPr>
              <a:xfrm>
                <a:off x="6349058" y="450959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11" name="Group 610">
                  <a:extLst>
                    <a:ext uri="{FF2B5EF4-FFF2-40B4-BE49-F238E27FC236}">
                      <a16:creationId xmlns:a16="http://schemas.microsoft.com/office/drawing/2014/main" id="{6E06F6A0-0CE6-7714-1121-B79B20F7053D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13" name="Straight Connector 612">
                    <a:extLst>
                      <a:ext uri="{FF2B5EF4-FFF2-40B4-BE49-F238E27FC236}">
                        <a16:creationId xmlns:a16="http://schemas.microsoft.com/office/drawing/2014/main" id="{9BED3D67-1B04-C2E2-0219-2970EA4B6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AD7CC230-2E6C-829E-7C88-942345D569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97EA058E-AE64-2A68-58A3-8B8B492047A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17852EEE-D848-510F-99DA-25C9F1C4BE46}"/>
                  </a:ext>
                </a:extLst>
              </p:cNvPr>
              <p:cNvSpPr/>
              <p:nvPr/>
            </p:nvSpPr>
            <p:spPr>
              <a:xfrm>
                <a:off x="6610996" y="473413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CB54EBB4-BF17-9EF8-E17E-445F66D77873}"/>
                  </a:ext>
                </a:extLst>
              </p:cNvPr>
              <p:cNvGrpSpPr/>
              <p:nvPr/>
            </p:nvGrpSpPr>
            <p:grpSpPr>
              <a:xfrm>
                <a:off x="6165363" y="4825021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07" name="Group 606">
                  <a:extLst>
                    <a:ext uri="{FF2B5EF4-FFF2-40B4-BE49-F238E27FC236}">
                      <a16:creationId xmlns:a16="http://schemas.microsoft.com/office/drawing/2014/main" id="{41B13B07-C0DC-2F67-67CD-088145FF9D80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0CA9780C-B37D-5CFE-7D7C-AF4200F658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1320F406-7AA3-8C3B-E900-4861BB52A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7D60EE51-4088-2F18-DD9A-92A7F374C53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6DD97A29-20BF-69E6-6797-03EF5C6365BC}"/>
                  </a:ext>
                </a:extLst>
              </p:cNvPr>
              <p:cNvSpPr/>
              <p:nvPr/>
            </p:nvSpPr>
            <p:spPr>
              <a:xfrm>
                <a:off x="6430913" y="50607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C0DA50FB-6BA9-2FBA-929A-D2F90766C9BB}"/>
                  </a:ext>
                </a:extLst>
              </p:cNvPr>
              <p:cNvSpPr/>
              <p:nvPr/>
            </p:nvSpPr>
            <p:spPr>
              <a:xfrm>
                <a:off x="6134973" y="50607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E5D5EBE-E9C3-23C0-DEA2-154FED347455}"/>
                  </a:ext>
                </a:extLst>
              </p:cNvPr>
              <p:cNvGrpSpPr/>
              <p:nvPr/>
            </p:nvGrpSpPr>
            <p:grpSpPr>
              <a:xfrm>
                <a:off x="6541082" y="4182951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41F70B4A-81F7-137B-D669-9CAF176953F7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05" name="Straight Connector 604">
                    <a:extLst>
                      <a:ext uri="{FF2B5EF4-FFF2-40B4-BE49-F238E27FC236}">
                        <a16:creationId xmlns:a16="http://schemas.microsoft.com/office/drawing/2014/main" id="{AE087A37-F405-4FB8-8E08-515CB9B71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>
                    <a:extLst>
                      <a:ext uri="{FF2B5EF4-FFF2-40B4-BE49-F238E27FC236}">
                        <a16:creationId xmlns:a16="http://schemas.microsoft.com/office/drawing/2014/main" id="{E43AC172-E245-5F57-9DAB-580B79F2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0AA3F860-32C4-5BEF-790F-AE2BB56596D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2DEACF41-C0DF-71B6-2EE7-CB6DB40A5018}"/>
                  </a:ext>
                </a:extLst>
              </p:cNvPr>
              <p:cNvSpPr/>
              <p:nvPr/>
            </p:nvSpPr>
            <p:spPr>
              <a:xfrm>
                <a:off x="6830508" y="4439862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14709281-5361-3291-6A13-B6B13C4F9D31}"/>
                </a:ext>
              </a:extLst>
            </p:cNvPr>
            <p:cNvGrpSpPr/>
            <p:nvPr/>
          </p:nvGrpSpPr>
          <p:grpSpPr>
            <a:xfrm>
              <a:off x="10670666" y="3287268"/>
              <a:ext cx="118872" cy="118872"/>
              <a:chOff x="5283073" y="4377721"/>
              <a:chExt cx="118872" cy="118872"/>
            </a:xfrm>
          </p:grpSpPr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50DFEAFC-298F-371B-A823-AE754023F32D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098B9090-B583-F2C6-4104-9C916E2A4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A1CD23A9-D6FB-468F-6A98-C8C317C9AD1E}"/>
                </a:ext>
              </a:extLst>
            </p:cNvPr>
            <p:cNvGrpSpPr/>
            <p:nvPr/>
          </p:nvGrpSpPr>
          <p:grpSpPr>
            <a:xfrm>
              <a:off x="10875264" y="3332988"/>
              <a:ext cx="189356" cy="27432"/>
              <a:chOff x="3363150" y="5054203"/>
              <a:chExt cx="189356" cy="27432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6D43526F-3408-D109-15E4-420D1C46E37C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7B3ADBE7-A540-3DD7-C321-E1E0C45F8514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D95B930B-5CFE-FA49-79A5-8BD1DA7078E3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9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FA253FD-6886-369C-9469-0E1660E87158}"/>
              </a:ext>
            </a:extLst>
          </p:cNvPr>
          <p:cNvGrpSpPr/>
          <p:nvPr/>
        </p:nvGrpSpPr>
        <p:grpSpPr>
          <a:xfrm>
            <a:off x="1080234" y="765227"/>
            <a:ext cx="4386377" cy="2247900"/>
            <a:chOff x="581470" y="1422394"/>
            <a:chExt cx="4386377" cy="22479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20E4E0-FFF0-AE5A-670B-B5DBFEAF57DF}"/>
                </a:ext>
              </a:extLst>
            </p:cNvPr>
            <p:cNvSpPr/>
            <p:nvPr/>
          </p:nvSpPr>
          <p:spPr>
            <a:xfrm>
              <a:off x="581470" y="1422394"/>
              <a:ext cx="4386377" cy="2247900"/>
            </a:xfrm>
            <a:prstGeom prst="roundRect">
              <a:avLst>
                <a:gd name="adj" fmla="val 576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Functional effects with GBDT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7C2417A-798D-14BF-76DB-587B59DC4D76}"/>
                </a:ext>
              </a:extLst>
            </p:cNvPr>
            <p:cNvSpPr/>
            <p:nvPr/>
          </p:nvSpPr>
          <p:spPr>
            <a:xfrm>
              <a:off x="1413281" y="1903795"/>
              <a:ext cx="2684724" cy="163508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82B753F7-7163-9372-D07A-03F16F61205A}"/>
                </a:ext>
              </a:extLst>
            </p:cNvPr>
            <p:cNvGrpSpPr/>
            <p:nvPr/>
          </p:nvGrpSpPr>
          <p:grpSpPr>
            <a:xfrm>
              <a:off x="695481" y="2298791"/>
              <a:ext cx="438383" cy="817660"/>
              <a:chOff x="3447313" y="2238472"/>
              <a:chExt cx="438508" cy="8176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B1D98E7-8E90-D2E0-239D-0DC7585C6578}"/>
                  </a:ext>
                </a:extLst>
              </p:cNvPr>
              <p:cNvGrpSpPr/>
              <p:nvPr/>
            </p:nvGrpSpPr>
            <p:grpSpPr>
              <a:xfrm>
                <a:off x="3725801" y="2298519"/>
                <a:ext cx="160020" cy="714791"/>
                <a:chOff x="9204920" y="3140976"/>
                <a:chExt cx="160020" cy="714791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5561289-1B1A-6C39-7DF3-4F386E396E82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629EDC0-D9C9-7E55-832D-A693B94F0212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57BBEE6B-3559-01E1-8129-F9D40DCB4484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B92DB396-0176-CB26-60E5-90FC3A8930F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5826B77-16D6-B051-9504-A43D7C0A91E4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7F8E02A-E0D9-138F-51EB-C106F915301F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7C78FD57-C039-4AD7-D929-B8E24B44A19C}"/>
                      </a:ext>
                    </a:extLst>
                  </p:cNvPr>
                  <p:cNvSpPr txBox="1"/>
                  <p:nvPr/>
                </p:nvSpPr>
                <p:spPr>
                  <a:xfrm>
                    <a:off x="3447313" y="2238472"/>
                    <a:ext cx="306005" cy="817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  <a:p>
                    <a:pPr/>
                    <a:endParaRPr lang="en-GB" sz="1000" dirty="0"/>
                  </a:p>
                  <a:p>
                    <a:pPr/>
                    <a:endParaRPr lang="en-GB" sz="1000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7C78FD57-C039-4AD7-D929-B8E24B44A1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313" y="2238472"/>
                    <a:ext cx="306005" cy="81766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" b="-82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D176515D-2E43-A5DD-98D4-3A9E09365061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97" y="2704374"/>
              <a:ext cx="161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30B8618D-A38D-61D8-D127-7729D73D7FD4}"/>
                </a:ext>
              </a:extLst>
            </p:cNvPr>
            <p:cNvGrpSpPr/>
            <p:nvPr/>
          </p:nvGrpSpPr>
          <p:grpSpPr>
            <a:xfrm>
              <a:off x="4149638" y="2295144"/>
              <a:ext cx="727828" cy="800219"/>
              <a:chOff x="4149638" y="2295144"/>
              <a:chExt cx="727828" cy="800219"/>
            </a:xfrm>
          </p:grpSpPr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6BC38455-574B-7FF5-E63B-BA8F0F3B5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1708" y="2728358"/>
                <a:ext cx="161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98529C8A-1F15-67CE-4341-CAE228C9E2CC}"/>
                      </a:ext>
                    </a:extLst>
                  </p:cNvPr>
                  <p:cNvSpPr txBox="1"/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  <a:p>
                    <a:pPr/>
                    <a:endParaRPr lang="en-GB" sz="1000" dirty="0"/>
                  </a:p>
                  <a:p>
                    <a:pPr/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98529C8A-1F15-67CE-4341-CAE228C9E2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222" r="-41667" b="-916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5EC4FBBB-3C11-AA95-1037-3B1AC5DFF48F}"/>
                  </a:ext>
                </a:extLst>
              </p:cNvPr>
              <p:cNvGrpSpPr/>
              <p:nvPr/>
            </p:nvGrpSpPr>
            <p:grpSpPr>
              <a:xfrm>
                <a:off x="4717492" y="2362928"/>
                <a:ext cx="159974" cy="714791"/>
                <a:chOff x="9204920" y="3140976"/>
                <a:chExt cx="160020" cy="71479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6162D6E7-0499-1D85-2DA9-D810AEE02206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BEC887B9-8264-7C0F-42F0-9C76C6475CF9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3395C1F8-D036-58E2-D32E-791DAB2968E8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87717DD4-7E63-1D35-E93A-EEA77D9E972E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1B084421-5C01-C689-CE8A-6965C02C13B2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28DEABE9-1915-BE7F-F1C9-EFABC2A500CF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01A305B4-8832-6F4E-5E48-3D23342BA4F1}"/>
                </a:ext>
              </a:extLst>
            </p:cNvPr>
            <p:cNvGrpSpPr/>
            <p:nvPr/>
          </p:nvGrpSpPr>
          <p:grpSpPr>
            <a:xfrm>
              <a:off x="1566717" y="2197245"/>
              <a:ext cx="2449401" cy="1046074"/>
              <a:chOff x="8614519" y="2724675"/>
              <a:chExt cx="2450101" cy="1046074"/>
            </a:xfrm>
          </p:grpSpPr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F5BE8C88-3BCB-6A99-74C5-BA61A3FAC85D}"/>
                  </a:ext>
                </a:extLst>
              </p:cNvPr>
              <p:cNvGrpSpPr/>
              <p:nvPr/>
            </p:nvGrpSpPr>
            <p:grpSpPr>
              <a:xfrm>
                <a:off x="9637204" y="3287268"/>
                <a:ext cx="118872" cy="118872"/>
                <a:chOff x="5283073" y="4377721"/>
                <a:chExt cx="118872" cy="118872"/>
              </a:xfrm>
            </p:grpSpPr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AC9ECF1A-A93B-5188-DAD0-98548530AF7A}"/>
                    </a:ext>
                  </a:extLst>
                </p:cNvPr>
                <p:cNvCxnSpPr/>
                <p:nvPr/>
              </p:nvCxnSpPr>
              <p:spPr>
                <a:xfrm>
                  <a:off x="5342509" y="4377721"/>
                  <a:ext cx="0" cy="118872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E7B51A9A-BC9B-995C-A37A-ADCDE868A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073" y="4439277"/>
                  <a:ext cx="118872" cy="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1169C398-93B4-369B-5EA7-3327F0959B79}"/>
                  </a:ext>
                </a:extLst>
              </p:cNvPr>
              <p:cNvGrpSpPr/>
              <p:nvPr/>
            </p:nvGrpSpPr>
            <p:grpSpPr>
              <a:xfrm>
                <a:off x="8614519" y="2724675"/>
                <a:ext cx="944654" cy="1046074"/>
                <a:chOff x="7144753" y="4247035"/>
                <a:chExt cx="944654" cy="1046074"/>
              </a:xfrm>
            </p:grpSpPr>
            <p:grpSp>
              <p:nvGrpSpPr>
                <p:cNvPr id="497" name="Group 496">
                  <a:extLst>
                    <a:ext uri="{FF2B5EF4-FFF2-40B4-BE49-F238E27FC236}">
                      <a16:creationId xmlns:a16="http://schemas.microsoft.com/office/drawing/2014/main" id="{90646120-32F4-6F25-2E54-53DF0E1EC0E9}"/>
                    </a:ext>
                  </a:extLst>
                </p:cNvPr>
                <p:cNvGrpSpPr/>
                <p:nvPr/>
              </p:nvGrpSpPr>
              <p:grpSpPr>
                <a:xfrm flipH="1">
                  <a:off x="7672912" y="4542283"/>
                  <a:ext cx="385835" cy="356616"/>
                  <a:chOff x="3571597" y="4374975"/>
                  <a:chExt cx="384048" cy="356616"/>
                </a:xfrm>
              </p:grpSpPr>
              <p:grpSp>
                <p:nvGrpSpPr>
                  <p:cNvPr id="518" name="Group 517">
                    <a:extLst>
                      <a:ext uri="{FF2B5EF4-FFF2-40B4-BE49-F238E27FC236}">
                        <a16:creationId xmlns:a16="http://schemas.microsoft.com/office/drawing/2014/main" id="{CB32B835-FADF-3EA6-F4AF-740386D48F17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520" name="Straight Connector 519">
                      <a:extLst>
                        <a:ext uri="{FF2B5EF4-FFF2-40B4-BE49-F238E27FC236}">
                          <a16:creationId xmlns:a16="http://schemas.microsoft.com/office/drawing/2014/main" id="{1A72118E-27E6-F5C6-F85D-51F264F675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520">
                      <a:extLst>
                        <a:ext uri="{FF2B5EF4-FFF2-40B4-BE49-F238E27FC236}">
                          <a16:creationId xmlns:a16="http://schemas.microsoft.com/office/drawing/2014/main" id="{6191BECE-ACFC-CD93-E3E7-B23C2A035E7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818D4649-31CF-291D-7EC7-88B1C72BB528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0C92ABC3-C4F1-DFB7-0E0F-A32781C4A69D}"/>
                    </a:ext>
                  </a:extLst>
                </p:cNvPr>
                <p:cNvGrpSpPr/>
                <p:nvPr/>
              </p:nvGrpSpPr>
              <p:grpSpPr>
                <a:xfrm flipH="1">
                  <a:off x="7483786" y="4866211"/>
                  <a:ext cx="385835" cy="356616"/>
                  <a:chOff x="3571597" y="4374975"/>
                  <a:chExt cx="384048" cy="356616"/>
                </a:xfrm>
              </p:grpSpPr>
              <p:grpSp>
                <p:nvGrpSpPr>
                  <p:cNvPr id="514" name="Group 513">
                    <a:extLst>
                      <a:ext uri="{FF2B5EF4-FFF2-40B4-BE49-F238E27FC236}">
                        <a16:creationId xmlns:a16="http://schemas.microsoft.com/office/drawing/2014/main" id="{0EC5B370-9016-111E-310F-576A1B2D2C00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516" name="Straight Connector 515">
                      <a:extLst>
                        <a:ext uri="{FF2B5EF4-FFF2-40B4-BE49-F238E27FC236}">
                          <a16:creationId xmlns:a16="http://schemas.microsoft.com/office/drawing/2014/main" id="{3C0FA013-1DF3-B390-2FFC-F291B6B2D0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Straight Connector 516">
                      <a:extLst>
                        <a:ext uri="{FF2B5EF4-FFF2-40B4-BE49-F238E27FC236}">
                          <a16:creationId xmlns:a16="http://schemas.microsoft.com/office/drawing/2014/main" id="{6A685FCC-9BB9-1B35-6A25-6DA65A5365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4A242057-8EF1-8369-C54B-42DAD7A3FAD2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B4AFB511-E580-1E17-AE47-4A94908123F6}"/>
                    </a:ext>
                  </a:extLst>
                </p:cNvPr>
                <p:cNvSpPr/>
                <p:nvPr/>
              </p:nvSpPr>
              <p:spPr>
                <a:xfrm flipH="1">
                  <a:off x="7442070" y="5128517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A53C54DF-022D-BE69-7F3B-60E7BA6E8CD3}"/>
                    </a:ext>
                  </a:extLst>
                </p:cNvPr>
                <p:cNvSpPr/>
                <p:nvPr/>
              </p:nvSpPr>
              <p:spPr>
                <a:xfrm flipH="1">
                  <a:off x="7739387" y="5128517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501" name="Group 500">
                  <a:extLst>
                    <a:ext uri="{FF2B5EF4-FFF2-40B4-BE49-F238E27FC236}">
                      <a16:creationId xmlns:a16="http://schemas.microsoft.com/office/drawing/2014/main" id="{04327AA6-991E-8797-334F-3ADEFF81870D}"/>
                    </a:ext>
                  </a:extLst>
                </p:cNvPr>
                <p:cNvGrpSpPr/>
                <p:nvPr/>
              </p:nvGrpSpPr>
              <p:grpSpPr>
                <a:xfrm flipH="1">
                  <a:off x="7358060" y="4247035"/>
                  <a:ext cx="507767" cy="325220"/>
                  <a:chOff x="3571597" y="4406371"/>
                  <a:chExt cx="505415" cy="325220"/>
                </a:xfrm>
              </p:grpSpPr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0F09480B-17C1-8F82-3910-16EE64F8EB38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419630"/>
                    <a:ext cx="505415" cy="311961"/>
                    <a:chOff x="3236695" y="3978146"/>
                    <a:chExt cx="505415" cy="311961"/>
                  </a:xfrm>
                </p:grpSpPr>
                <p:cxnSp>
                  <p:nvCxnSpPr>
                    <p:cNvPr id="512" name="Straight Connector 511">
                      <a:extLst>
                        <a:ext uri="{FF2B5EF4-FFF2-40B4-BE49-F238E27FC236}">
                          <a16:creationId xmlns:a16="http://schemas.microsoft.com/office/drawing/2014/main" id="{B43DC2BF-4155-8114-9F5B-F7EFE355D9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78146"/>
                      <a:ext cx="261774" cy="311961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Straight Connector 512">
                      <a:extLst>
                        <a:ext uri="{FF2B5EF4-FFF2-40B4-BE49-F238E27FC236}">
                          <a16:creationId xmlns:a16="http://schemas.microsoft.com/office/drawing/2014/main" id="{82B41E7D-9558-47D2-0D9E-8DCA43EA34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98469" y="3978146"/>
                      <a:ext cx="243641" cy="302133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1" name="Oval 510">
                    <a:extLst>
                      <a:ext uri="{FF2B5EF4-FFF2-40B4-BE49-F238E27FC236}">
                        <a16:creationId xmlns:a16="http://schemas.microsoft.com/office/drawing/2014/main" id="{335A4261-AA75-77EB-ABE3-311744B8641D}"/>
                      </a:ext>
                    </a:extLst>
                  </p:cNvPr>
                  <p:cNvSpPr/>
                  <p:nvPr/>
                </p:nvSpPr>
                <p:spPr>
                  <a:xfrm flipH="1">
                    <a:off x="3815083" y="4406371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AA68DA7A-9074-4C0A-6736-66839D93D921}"/>
                    </a:ext>
                  </a:extLst>
                </p:cNvPr>
                <p:cNvSpPr/>
                <p:nvPr/>
              </p:nvSpPr>
              <p:spPr>
                <a:xfrm flipH="1">
                  <a:off x="7928642" y="4791456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1E36D877-B461-6E6C-315F-B204314878A1}"/>
                    </a:ext>
                  </a:extLst>
                </p:cNvPr>
                <p:cNvGrpSpPr/>
                <p:nvPr/>
              </p:nvGrpSpPr>
              <p:grpSpPr>
                <a:xfrm flipH="1">
                  <a:off x="7163377" y="4537027"/>
                  <a:ext cx="385835" cy="356616"/>
                  <a:chOff x="3571597" y="4374975"/>
                  <a:chExt cx="384048" cy="356616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02480198-DC20-8DFB-2709-6474B3E4AAC0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508" name="Straight Connector 507">
                      <a:extLst>
                        <a:ext uri="{FF2B5EF4-FFF2-40B4-BE49-F238E27FC236}">
                          <a16:creationId xmlns:a16="http://schemas.microsoft.com/office/drawing/2014/main" id="{465103D0-A4BE-314A-EDBB-B630F0ADE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Straight Connector 508">
                      <a:extLst>
                        <a:ext uri="{FF2B5EF4-FFF2-40B4-BE49-F238E27FC236}">
                          <a16:creationId xmlns:a16="http://schemas.microsoft.com/office/drawing/2014/main" id="{37CC95CC-180A-6F62-5063-C67607B231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7" name="Oval 506">
                    <a:extLst>
                      <a:ext uri="{FF2B5EF4-FFF2-40B4-BE49-F238E27FC236}">
                        <a16:creationId xmlns:a16="http://schemas.microsoft.com/office/drawing/2014/main" id="{55BC7AA1-D667-1A55-C02B-E8AF3199E604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831C0E35-20FC-E0FF-D6E1-D49CD5C492B3}"/>
                    </a:ext>
                  </a:extLst>
                </p:cNvPr>
                <p:cNvSpPr/>
                <p:nvPr/>
              </p:nvSpPr>
              <p:spPr>
                <a:xfrm flipH="1">
                  <a:off x="7144753" y="4794694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72CD0A17-9A0B-CEA5-6DF0-C37B5C8C6762}"/>
                    </a:ext>
                  </a:extLst>
                </p:cNvPr>
                <p:cNvSpPr/>
                <p:nvPr/>
              </p:nvSpPr>
              <p:spPr>
                <a:xfrm flipH="1">
                  <a:off x="7442070" y="4794694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847C5B76-491A-DFB5-B929-F8641737D8AB}"/>
                  </a:ext>
                </a:extLst>
              </p:cNvPr>
              <p:cNvGrpSpPr/>
              <p:nvPr/>
            </p:nvGrpSpPr>
            <p:grpSpPr>
              <a:xfrm>
                <a:off x="9804464" y="2726504"/>
                <a:ext cx="855555" cy="1042416"/>
                <a:chOff x="6134973" y="4182951"/>
                <a:chExt cx="855555" cy="1042416"/>
              </a:xfrm>
            </p:grpSpPr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356CD99D-6238-C7F4-590B-399BB27BA59D}"/>
                    </a:ext>
                  </a:extLst>
                </p:cNvPr>
                <p:cNvGrpSpPr/>
                <p:nvPr/>
              </p:nvGrpSpPr>
              <p:grpSpPr>
                <a:xfrm>
                  <a:off x="6349058" y="4509595"/>
                  <a:ext cx="384048" cy="356616"/>
                  <a:chOff x="3571597" y="4374975"/>
                  <a:chExt cx="384048" cy="356616"/>
                </a:xfrm>
              </p:grpSpPr>
              <p:grpSp>
                <p:nvGrpSpPr>
                  <p:cNvPr id="493" name="Group 492">
                    <a:extLst>
                      <a:ext uri="{FF2B5EF4-FFF2-40B4-BE49-F238E27FC236}">
                        <a16:creationId xmlns:a16="http://schemas.microsoft.com/office/drawing/2014/main" id="{A3D7EC53-EDAB-EA0A-187F-7D108C44100D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495" name="Straight Connector 494">
                      <a:extLst>
                        <a:ext uri="{FF2B5EF4-FFF2-40B4-BE49-F238E27FC236}">
                          <a16:creationId xmlns:a16="http://schemas.microsoft.com/office/drawing/2014/main" id="{787CD8E4-41B7-3163-1AC4-1E00F7733E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6" name="Straight Connector 495">
                      <a:extLst>
                        <a:ext uri="{FF2B5EF4-FFF2-40B4-BE49-F238E27FC236}">
                          <a16:creationId xmlns:a16="http://schemas.microsoft.com/office/drawing/2014/main" id="{DA69B7DE-1491-E934-7FBE-8A193B2ADD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4" name="Oval 493">
                    <a:extLst>
                      <a:ext uri="{FF2B5EF4-FFF2-40B4-BE49-F238E27FC236}">
                        <a16:creationId xmlns:a16="http://schemas.microsoft.com/office/drawing/2014/main" id="{5955CAFD-E68C-5C55-0C4C-0519B05A7E57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185C8280-4BEF-07A0-464C-A57DBD08CBF8}"/>
                    </a:ext>
                  </a:extLst>
                </p:cNvPr>
                <p:cNvSpPr/>
                <p:nvPr/>
              </p:nvSpPr>
              <p:spPr>
                <a:xfrm>
                  <a:off x="6610996" y="4734131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5026F287-C435-15D5-238D-09680AFCAC8D}"/>
                    </a:ext>
                  </a:extLst>
                </p:cNvPr>
                <p:cNvGrpSpPr/>
                <p:nvPr/>
              </p:nvGrpSpPr>
              <p:grpSpPr>
                <a:xfrm>
                  <a:off x="6165363" y="4825021"/>
                  <a:ext cx="384048" cy="356616"/>
                  <a:chOff x="3571597" y="4374975"/>
                  <a:chExt cx="384048" cy="356616"/>
                </a:xfrm>
              </p:grpSpPr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DA159EFA-6EA4-2285-6419-D1B5F26D8BD6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491" name="Straight Connector 490">
                      <a:extLst>
                        <a:ext uri="{FF2B5EF4-FFF2-40B4-BE49-F238E27FC236}">
                          <a16:creationId xmlns:a16="http://schemas.microsoft.com/office/drawing/2014/main" id="{81726BA2-9080-938B-64DE-E1F75D2538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2" name="Straight Connector 491">
                      <a:extLst>
                        <a:ext uri="{FF2B5EF4-FFF2-40B4-BE49-F238E27FC236}">
                          <a16:creationId xmlns:a16="http://schemas.microsoft.com/office/drawing/2014/main" id="{A74BC583-512D-0BEE-B33C-A4639FC1AF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0" name="Oval 489">
                    <a:extLst>
                      <a:ext uri="{FF2B5EF4-FFF2-40B4-BE49-F238E27FC236}">
                        <a16:creationId xmlns:a16="http://schemas.microsoft.com/office/drawing/2014/main" id="{DD1B3BD5-F991-31BF-D825-5FC5657E14D8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4D36297-0DBF-7B44-C713-179F0C687D15}"/>
                    </a:ext>
                  </a:extLst>
                </p:cNvPr>
                <p:cNvSpPr/>
                <p:nvPr/>
              </p:nvSpPr>
              <p:spPr>
                <a:xfrm>
                  <a:off x="6430913" y="50607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8C3CDECE-0069-1C1B-9ABB-63452644BC33}"/>
                    </a:ext>
                  </a:extLst>
                </p:cNvPr>
                <p:cNvSpPr/>
                <p:nvPr/>
              </p:nvSpPr>
              <p:spPr>
                <a:xfrm>
                  <a:off x="6134973" y="50607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BF1AD5C6-E88D-B1FF-71F2-4F170C00CD4A}"/>
                    </a:ext>
                  </a:extLst>
                </p:cNvPr>
                <p:cNvGrpSpPr/>
                <p:nvPr/>
              </p:nvGrpSpPr>
              <p:grpSpPr>
                <a:xfrm>
                  <a:off x="6541082" y="4182951"/>
                  <a:ext cx="384048" cy="356616"/>
                  <a:chOff x="3571597" y="4374975"/>
                  <a:chExt cx="384048" cy="356616"/>
                </a:xfrm>
              </p:grpSpPr>
              <p:grpSp>
                <p:nvGrpSpPr>
                  <p:cNvPr id="485" name="Group 484">
                    <a:extLst>
                      <a:ext uri="{FF2B5EF4-FFF2-40B4-BE49-F238E27FC236}">
                        <a16:creationId xmlns:a16="http://schemas.microsoft.com/office/drawing/2014/main" id="{2F5B5056-8677-C3B1-5984-CC96A96065D8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487" name="Straight Connector 486">
                      <a:extLst>
                        <a:ext uri="{FF2B5EF4-FFF2-40B4-BE49-F238E27FC236}">
                          <a16:creationId xmlns:a16="http://schemas.microsoft.com/office/drawing/2014/main" id="{7664C733-795D-ED5B-A7C0-DBDE93C2B4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Straight Connector 487">
                      <a:extLst>
                        <a:ext uri="{FF2B5EF4-FFF2-40B4-BE49-F238E27FC236}">
                          <a16:creationId xmlns:a16="http://schemas.microsoft.com/office/drawing/2014/main" id="{097CB6C6-401F-BA3D-FCD6-1F7223356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6" name="Oval 485">
                    <a:extLst>
                      <a:ext uri="{FF2B5EF4-FFF2-40B4-BE49-F238E27FC236}">
                        <a16:creationId xmlns:a16="http://schemas.microsoft.com/office/drawing/2014/main" id="{64BF0454-07E0-64C8-0B7E-571772760904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C9F6A63A-B303-724C-7CE7-FCDB04E835DD}"/>
                    </a:ext>
                  </a:extLst>
                </p:cNvPr>
                <p:cNvSpPr/>
                <p:nvPr/>
              </p:nvSpPr>
              <p:spPr>
                <a:xfrm>
                  <a:off x="6830508" y="4439862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09F39771-375D-8CFB-35C6-893A93B35454}"/>
                  </a:ext>
                </a:extLst>
              </p:cNvPr>
              <p:cNvGrpSpPr/>
              <p:nvPr/>
            </p:nvGrpSpPr>
            <p:grpSpPr>
              <a:xfrm>
                <a:off x="10670666" y="3287268"/>
                <a:ext cx="118872" cy="118872"/>
                <a:chOff x="5283073" y="4377721"/>
                <a:chExt cx="118872" cy="118872"/>
              </a:xfrm>
            </p:grpSpPr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58F21A65-110A-BE8C-0021-29B67D64E7CF}"/>
                    </a:ext>
                  </a:extLst>
                </p:cNvPr>
                <p:cNvCxnSpPr/>
                <p:nvPr/>
              </p:nvCxnSpPr>
              <p:spPr>
                <a:xfrm>
                  <a:off x="5342509" y="4377721"/>
                  <a:ext cx="0" cy="118872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4F0378B8-FDE9-4BF5-1B11-4B8ADF3D1A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073" y="4439277"/>
                  <a:ext cx="118872" cy="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" name="Group 471">
                <a:extLst>
                  <a:ext uri="{FF2B5EF4-FFF2-40B4-BE49-F238E27FC236}">
                    <a16:creationId xmlns:a16="http://schemas.microsoft.com/office/drawing/2014/main" id="{9FE0078B-6DC9-FB76-FF08-0DE39C0E1F4E}"/>
                  </a:ext>
                </a:extLst>
              </p:cNvPr>
              <p:cNvGrpSpPr/>
              <p:nvPr/>
            </p:nvGrpSpPr>
            <p:grpSpPr>
              <a:xfrm>
                <a:off x="10875264" y="3332988"/>
                <a:ext cx="189356" cy="27432"/>
                <a:chOff x="3363150" y="5054203"/>
                <a:chExt cx="189356" cy="27432"/>
              </a:xfrm>
            </p:grpSpPr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84C8329F-8D8C-856B-E864-21BC1C7E63E9}"/>
                    </a:ext>
                  </a:extLst>
                </p:cNvPr>
                <p:cNvSpPr/>
                <p:nvPr/>
              </p:nvSpPr>
              <p:spPr>
                <a:xfrm flipH="1">
                  <a:off x="3363150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477E3E93-C9C3-69AA-3FA9-6C5CA52BC26D}"/>
                    </a:ext>
                  </a:extLst>
                </p:cNvPr>
                <p:cNvSpPr/>
                <p:nvPr/>
              </p:nvSpPr>
              <p:spPr>
                <a:xfrm flipH="1">
                  <a:off x="3444112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C349D224-AD3D-DFEC-04A1-88A6DA2DE195}"/>
                    </a:ext>
                  </a:extLst>
                </p:cNvPr>
                <p:cNvSpPr/>
                <p:nvPr/>
              </p:nvSpPr>
              <p:spPr>
                <a:xfrm flipH="1">
                  <a:off x="3525074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9118F9B4-7D3D-2CC5-38AC-5ACD5B67E11F}"/>
              </a:ext>
            </a:extLst>
          </p:cNvPr>
          <p:cNvGrpSpPr/>
          <p:nvPr/>
        </p:nvGrpSpPr>
        <p:grpSpPr>
          <a:xfrm>
            <a:off x="5576820" y="769297"/>
            <a:ext cx="4386377" cy="2247900"/>
            <a:chOff x="5078056" y="1426464"/>
            <a:chExt cx="4386377" cy="2247900"/>
          </a:xfrm>
        </p:grpSpPr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F21271B5-AA33-94ED-C0C0-9F77BBC46283}"/>
                </a:ext>
              </a:extLst>
            </p:cNvPr>
            <p:cNvSpPr/>
            <p:nvPr/>
          </p:nvSpPr>
          <p:spPr>
            <a:xfrm>
              <a:off x="5078056" y="1426464"/>
              <a:ext cx="4386377" cy="2247900"/>
            </a:xfrm>
            <a:prstGeom prst="roundRect">
              <a:avLst>
                <a:gd name="adj" fmla="val 576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Functional effects with DNNs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39B1F031-2D42-09E6-934D-13D6D0047A92}"/>
                </a:ext>
              </a:extLst>
            </p:cNvPr>
            <p:cNvSpPr/>
            <p:nvPr/>
          </p:nvSpPr>
          <p:spPr>
            <a:xfrm>
              <a:off x="5900098" y="1907865"/>
              <a:ext cx="2687459" cy="163508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8A9E9ABF-2A64-C264-286F-1C2512676123}"/>
                </a:ext>
              </a:extLst>
            </p:cNvPr>
            <p:cNvGrpSpPr/>
            <p:nvPr/>
          </p:nvGrpSpPr>
          <p:grpSpPr>
            <a:xfrm>
              <a:off x="5182094" y="2304288"/>
              <a:ext cx="438508" cy="817660"/>
              <a:chOff x="3447313" y="2238472"/>
              <a:chExt cx="438508" cy="817660"/>
            </a:xfrm>
          </p:grpSpPr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8B2DD1F3-2C5E-0131-8EED-CEEE6E3FDFD9}"/>
                  </a:ext>
                </a:extLst>
              </p:cNvPr>
              <p:cNvGrpSpPr/>
              <p:nvPr/>
            </p:nvGrpSpPr>
            <p:grpSpPr>
              <a:xfrm>
                <a:off x="3725801" y="2298519"/>
                <a:ext cx="160020" cy="714791"/>
                <a:chOff x="9204920" y="3140976"/>
                <a:chExt cx="160020" cy="714791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A71C4F8-2A78-E51C-3C1C-014A8CC14073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C4A79439-0125-2057-ECC2-E9899C52DCD0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049B4D9D-7466-9190-EB5A-D77FB9F5C7CD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5ABF133D-6C77-C8E9-FE0F-5E05F1670A22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C410FCA2-1DD6-EC78-5DFF-6847989066A1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96D4A1DF-19E4-9CE4-7DBD-A18CB07FC9EE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7B7287EE-6A1C-2DF4-6C35-0F83C91923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47313" y="2238472"/>
                    <a:ext cx="305918" cy="817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  <a:p>
                    <a:pPr/>
                    <a:endParaRPr lang="en-GB" sz="1000" dirty="0"/>
                  </a:p>
                  <a:p>
                    <a:pPr/>
                    <a:endParaRPr lang="en-GB" sz="1000" dirty="0"/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7B7287EE-6A1C-2DF4-6C35-0F83C91923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313" y="2238472"/>
                    <a:ext cx="305918" cy="8176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" b="-82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59590272-3FB0-5331-5E7F-41C8BB3CF4DB}"/>
                </a:ext>
              </a:extLst>
            </p:cNvPr>
            <p:cNvCxnSpPr>
              <a:cxnSpLocks/>
            </p:cNvCxnSpPr>
            <p:nvPr/>
          </p:nvCxnSpPr>
          <p:spPr>
            <a:xfrm>
              <a:off x="5668349" y="2715768"/>
              <a:ext cx="161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3A3BAD02-BB26-CBA2-BD26-A8CE36DA927D}"/>
                </a:ext>
              </a:extLst>
            </p:cNvPr>
            <p:cNvGrpSpPr/>
            <p:nvPr/>
          </p:nvGrpSpPr>
          <p:grpSpPr>
            <a:xfrm>
              <a:off x="6227837" y="2159172"/>
              <a:ext cx="2058176" cy="1182164"/>
              <a:chOff x="5682924" y="5505829"/>
              <a:chExt cx="2058176" cy="1182164"/>
            </a:xfrm>
          </p:grpSpPr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754CB10B-9CD4-AA48-12F9-779722EA3E98}"/>
                  </a:ext>
                </a:extLst>
              </p:cNvPr>
              <p:cNvGrpSpPr/>
              <p:nvPr/>
            </p:nvGrpSpPr>
            <p:grpSpPr>
              <a:xfrm>
                <a:off x="5682924" y="5505829"/>
                <a:ext cx="827865" cy="1176636"/>
                <a:chOff x="5682924" y="5505829"/>
                <a:chExt cx="827865" cy="1176636"/>
              </a:xfrm>
            </p:grpSpPr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BC2A00AB-8352-7529-CE20-8DBADC11A829}"/>
                    </a:ext>
                  </a:extLst>
                </p:cNvPr>
                <p:cNvGrpSpPr/>
                <p:nvPr/>
              </p:nvGrpSpPr>
              <p:grpSpPr>
                <a:xfrm>
                  <a:off x="5682924" y="5505829"/>
                  <a:ext cx="665976" cy="1176636"/>
                  <a:chOff x="5731514" y="5594242"/>
                  <a:chExt cx="665976" cy="1176636"/>
                </a:xfrm>
              </p:grpSpPr>
              <p:grpSp>
                <p:nvGrpSpPr>
                  <p:cNvPr id="446" name="Group 445">
                    <a:extLst>
                      <a:ext uri="{FF2B5EF4-FFF2-40B4-BE49-F238E27FC236}">
                        <a16:creationId xmlns:a16="http://schemas.microsoft.com/office/drawing/2014/main" id="{CAC1766A-02CB-7F9D-F600-968B76EADD7A}"/>
                      </a:ext>
                    </a:extLst>
                  </p:cNvPr>
                  <p:cNvGrpSpPr/>
                  <p:nvPr/>
                </p:nvGrpSpPr>
                <p:grpSpPr>
                  <a:xfrm>
                    <a:off x="5731514" y="5814008"/>
                    <a:ext cx="160020" cy="714791"/>
                    <a:chOff x="9204920" y="3140976"/>
                    <a:chExt cx="160020" cy="714791"/>
                  </a:xfrm>
                </p:grpSpPr>
                <p:sp>
                  <p:nvSpPr>
                    <p:cNvPr id="461" name="Oval 460">
                      <a:extLst>
                        <a:ext uri="{FF2B5EF4-FFF2-40B4-BE49-F238E27FC236}">
                          <a16:creationId xmlns:a16="http://schemas.microsoft.com/office/drawing/2014/main" id="{2D68C736-DE19-10EF-976B-EE82CA8FB7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140976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E92ACDE4-7AFE-DD76-CE1C-44ABD5491B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464" name="Oval 463">
                        <a:extLst>
                          <a:ext uri="{FF2B5EF4-FFF2-40B4-BE49-F238E27FC236}">
                            <a16:creationId xmlns:a16="http://schemas.microsoft.com/office/drawing/2014/main" id="{38BE5C26-21A6-CDEE-B948-4884D6111DD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5" name="Oval 464">
                        <a:extLst>
                          <a:ext uri="{FF2B5EF4-FFF2-40B4-BE49-F238E27FC236}">
                            <a16:creationId xmlns:a16="http://schemas.microsoft.com/office/drawing/2014/main" id="{B116FC5A-2E62-F921-F82A-C57BBED32D8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66" name="Oval 465">
                        <a:extLst>
                          <a:ext uri="{FF2B5EF4-FFF2-40B4-BE49-F238E27FC236}">
                            <a16:creationId xmlns:a16="http://schemas.microsoft.com/office/drawing/2014/main" id="{6D3A77A7-30D6-A3DB-F22C-8877A7758E5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463" name="Oval 462">
                      <a:extLst>
                        <a:ext uri="{FF2B5EF4-FFF2-40B4-BE49-F238E27FC236}">
                          <a16:creationId xmlns:a16="http://schemas.microsoft.com/office/drawing/2014/main" id="{1C945D21-9644-F62C-668F-81106DF9B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691175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447" name="Group 446">
                    <a:extLst>
                      <a:ext uri="{FF2B5EF4-FFF2-40B4-BE49-F238E27FC236}">
                        <a16:creationId xmlns:a16="http://schemas.microsoft.com/office/drawing/2014/main" id="{C8D1E77B-6E39-F19A-D742-6F6E21681D2E}"/>
                      </a:ext>
                    </a:extLst>
                  </p:cNvPr>
                  <p:cNvGrpSpPr/>
                  <p:nvPr/>
                </p:nvGrpSpPr>
                <p:grpSpPr>
                  <a:xfrm>
                    <a:off x="6237470" y="5594242"/>
                    <a:ext cx="160020" cy="1176636"/>
                    <a:chOff x="6220458" y="5597431"/>
                    <a:chExt cx="160020" cy="1176636"/>
                  </a:xfrm>
                </p:grpSpPr>
                <p:grpSp>
                  <p:nvGrpSpPr>
                    <p:cNvPr id="452" name="Group 451">
                      <a:extLst>
                        <a:ext uri="{FF2B5EF4-FFF2-40B4-BE49-F238E27FC236}">
                          <a16:creationId xmlns:a16="http://schemas.microsoft.com/office/drawing/2014/main" id="{A504DA9A-F2E1-4C34-EC93-BE21E3B8F7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0458" y="5597431"/>
                      <a:ext cx="160020" cy="1176636"/>
                      <a:chOff x="9204920" y="2924399"/>
                      <a:chExt cx="160020" cy="1176636"/>
                    </a:xfrm>
                  </p:grpSpPr>
                  <p:sp>
                    <p:nvSpPr>
                      <p:cNvPr id="455" name="Oval 454">
                        <a:extLst>
                          <a:ext uri="{FF2B5EF4-FFF2-40B4-BE49-F238E27FC236}">
                            <a16:creationId xmlns:a16="http://schemas.microsoft.com/office/drawing/2014/main" id="{62A1012D-3638-1B45-8D18-3239FE81C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2924399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456" name="Group 455">
                        <a:extLst>
                          <a:ext uri="{FF2B5EF4-FFF2-40B4-BE49-F238E27FC236}">
                            <a16:creationId xmlns:a16="http://schemas.microsoft.com/office/drawing/2014/main" id="{81FE0FFC-CE02-E9AE-286F-D7D5BD78333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58" name="Oval 457">
                          <a:extLst>
                            <a:ext uri="{FF2B5EF4-FFF2-40B4-BE49-F238E27FC236}">
                              <a16:creationId xmlns:a16="http://schemas.microsoft.com/office/drawing/2014/main" id="{61B37DAE-DB3B-EAF7-DF18-C85AD9EE0E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59" name="Oval 458">
                          <a:extLst>
                            <a:ext uri="{FF2B5EF4-FFF2-40B4-BE49-F238E27FC236}">
                              <a16:creationId xmlns:a16="http://schemas.microsoft.com/office/drawing/2014/main" id="{9D82B094-79FF-03E3-6E5E-FA3135FE95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60" name="Oval 459">
                          <a:extLst>
                            <a:ext uri="{FF2B5EF4-FFF2-40B4-BE49-F238E27FC236}">
                              <a16:creationId xmlns:a16="http://schemas.microsoft.com/office/drawing/2014/main" id="{7738C89C-381E-2843-BC22-A57C4D8F79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sp>
                    <p:nvSpPr>
                      <p:cNvPr id="457" name="Oval 456">
                        <a:extLst>
                          <a:ext uri="{FF2B5EF4-FFF2-40B4-BE49-F238E27FC236}">
                            <a16:creationId xmlns:a16="http://schemas.microsoft.com/office/drawing/2014/main" id="{59542483-28A2-A077-F4F4-0A8028E5B3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936443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453" name="Oval 452">
                      <a:extLst>
                        <a:ext uri="{FF2B5EF4-FFF2-40B4-BE49-F238E27FC236}">
                          <a16:creationId xmlns:a16="http://schemas.microsoft.com/office/drawing/2014/main" id="{4DCF07C8-D465-C7F4-F533-78D12105C48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6326661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54" name="Oval 453">
                      <a:extLst>
                        <a:ext uri="{FF2B5EF4-FFF2-40B4-BE49-F238E27FC236}">
                          <a16:creationId xmlns:a16="http://schemas.microsoft.com/office/drawing/2014/main" id="{50257EAB-59CD-1BB1-33C6-E59D67347F9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598192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3592FADE-AEAA-002D-E69A-DE43BFD4DA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9424" y="5679398"/>
                    <a:ext cx="348046" cy="188737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00A83CB8-8CDF-1749-00C4-34BE3EA18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9424" y="6484582"/>
                    <a:ext cx="348046" cy="19202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74FF9F73-283B-33B7-3EC2-6D51E48996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714" y="5924940"/>
                    <a:ext cx="324506" cy="10145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3FC577A6-C533-DE4E-BA4E-E16504E986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5714" y="6309534"/>
                    <a:ext cx="324506" cy="998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38A106D7-3CBC-09B9-CB3E-41BCEF649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9159" y="5588125"/>
                  <a:ext cx="14324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4D778E67-F493-05DD-CE93-21382E7AA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9159" y="6597310"/>
                  <a:ext cx="15163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1C25CE29-694B-5BE6-2C15-99C4C5F9F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24970" y="6404573"/>
                  <a:ext cx="177430" cy="131266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0FA25FDB-B786-6B46-18ED-4C62EB2A53A2}"/>
                    </a:ext>
                  </a:extLst>
                </p:cNvPr>
                <p:cNvCxnSpPr>
                  <a:cxnSpLocks/>
                  <a:stCxn id="455" idx="5"/>
                </p:cNvCxnSpPr>
                <p:nvPr/>
              </p:nvCxnSpPr>
              <p:spPr>
                <a:xfrm>
                  <a:off x="6325466" y="5646317"/>
                  <a:ext cx="176934" cy="13340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9D1F5740-E90C-2F2F-FC45-4E2D246113A5}"/>
                  </a:ext>
                </a:extLst>
              </p:cNvPr>
              <p:cNvGrpSpPr/>
              <p:nvPr/>
            </p:nvGrpSpPr>
            <p:grpSpPr>
              <a:xfrm>
                <a:off x="6919094" y="5511357"/>
                <a:ext cx="822006" cy="1176636"/>
                <a:chOff x="6977252" y="5480064"/>
                <a:chExt cx="822006" cy="1176636"/>
              </a:xfrm>
            </p:grpSpPr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BE241B4B-B48D-6701-19CF-1584F1A78E83}"/>
                    </a:ext>
                  </a:extLst>
                </p:cNvPr>
                <p:cNvGrpSpPr/>
                <p:nvPr/>
              </p:nvGrpSpPr>
              <p:grpSpPr>
                <a:xfrm rot="10800000">
                  <a:off x="7133282" y="5480064"/>
                  <a:ext cx="665976" cy="1176636"/>
                  <a:chOff x="5731514" y="5594242"/>
                  <a:chExt cx="665976" cy="1176636"/>
                </a:xfrm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8D83A114-5E4C-535D-467C-B40E5A0F444D}"/>
                      </a:ext>
                    </a:extLst>
                  </p:cNvPr>
                  <p:cNvGrpSpPr/>
                  <p:nvPr/>
                </p:nvGrpSpPr>
                <p:grpSpPr>
                  <a:xfrm>
                    <a:off x="5731514" y="5814008"/>
                    <a:ext cx="160020" cy="714791"/>
                    <a:chOff x="9204920" y="3140976"/>
                    <a:chExt cx="160020" cy="714791"/>
                  </a:xfrm>
                </p:grpSpPr>
                <p:sp>
                  <p:nvSpPr>
                    <p:cNvPr id="435" name="Oval 434">
                      <a:extLst>
                        <a:ext uri="{FF2B5EF4-FFF2-40B4-BE49-F238E27FC236}">
                          <a16:creationId xmlns:a16="http://schemas.microsoft.com/office/drawing/2014/main" id="{2E1BF000-4C68-7AB1-3240-FE42A5F4D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140976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436" name="Group 435">
                      <a:extLst>
                        <a:ext uri="{FF2B5EF4-FFF2-40B4-BE49-F238E27FC236}">
                          <a16:creationId xmlns:a16="http://schemas.microsoft.com/office/drawing/2014/main" id="{F8F906E7-0D51-3E83-0079-BE140B024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438" name="Oval 437">
                        <a:extLst>
                          <a:ext uri="{FF2B5EF4-FFF2-40B4-BE49-F238E27FC236}">
                            <a16:creationId xmlns:a16="http://schemas.microsoft.com/office/drawing/2014/main" id="{048E95DF-AAD3-4BC6-9E13-8EF7FA28B1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39" name="Oval 438">
                        <a:extLst>
                          <a:ext uri="{FF2B5EF4-FFF2-40B4-BE49-F238E27FC236}">
                            <a16:creationId xmlns:a16="http://schemas.microsoft.com/office/drawing/2014/main" id="{4BB29E2F-8A17-63BE-574A-192AE580E49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40" name="Oval 439">
                        <a:extLst>
                          <a:ext uri="{FF2B5EF4-FFF2-40B4-BE49-F238E27FC236}">
                            <a16:creationId xmlns:a16="http://schemas.microsoft.com/office/drawing/2014/main" id="{BF36AD3E-CD3C-93EE-7E35-02332EAEFCD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437" name="Oval 436">
                      <a:extLst>
                        <a:ext uri="{FF2B5EF4-FFF2-40B4-BE49-F238E27FC236}">
                          <a16:creationId xmlns:a16="http://schemas.microsoft.com/office/drawing/2014/main" id="{FA34AB39-53DC-C415-1602-7FD0E0EA0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691175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176BC1A5-8F3D-01F5-D291-AA4AE4B87E6C}"/>
                      </a:ext>
                    </a:extLst>
                  </p:cNvPr>
                  <p:cNvGrpSpPr/>
                  <p:nvPr/>
                </p:nvGrpSpPr>
                <p:grpSpPr>
                  <a:xfrm>
                    <a:off x="6237470" y="5594242"/>
                    <a:ext cx="160020" cy="1176636"/>
                    <a:chOff x="6220458" y="5597431"/>
                    <a:chExt cx="160020" cy="1176636"/>
                  </a:xfrm>
                </p:grpSpPr>
                <p:grpSp>
                  <p:nvGrpSpPr>
                    <p:cNvPr id="426" name="Group 425">
                      <a:extLst>
                        <a:ext uri="{FF2B5EF4-FFF2-40B4-BE49-F238E27FC236}">
                          <a16:creationId xmlns:a16="http://schemas.microsoft.com/office/drawing/2014/main" id="{9921BE9C-17E6-D780-444F-0789E0433B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0458" y="5597431"/>
                      <a:ext cx="160020" cy="1176636"/>
                      <a:chOff x="9204920" y="2924399"/>
                      <a:chExt cx="160020" cy="1176636"/>
                    </a:xfrm>
                  </p:grpSpPr>
                  <p:sp>
                    <p:nvSpPr>
                      <p:cNvPr id="429" name="Oval 428">
                        <a:extLst>
                          <a:ext uri="{FF2B5EF4-FFF2-40B4-BE49-F238E27FC236}">
                            <a16:creationId xmlns:a16="http://schemas.microsoft.com/office/drawing/2014/main" id="{16623343-5A59-F224-7BC1-2A321BC480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2924399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430" name="Group 429">
                        <a:extLst>
                          <a:ext uri="{FF2B5EF4-FFF2-40B4-BE49-F238E27FC236}">
                            <a16:creationId xmlns:a16="http://schemas.microsoft.com/office/drawing/2014/main" id="{FD9CAC36-ED37-ADA5-FB17-4F72A785F7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32" name="Oval 431">
                          <a:extLst>
                            <a:ext uri="{FF2B5EF4-FFF2-40B4-BE49-F238E27FC236}">
                              <a16:creationId xmlns:a16="http://schemas.microsoft.com/office/drawing/2014/main" id="{1105FC73-E27F-31F6-4CB8-3EDC32240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33" name="Oval 432">
                          <a:extLst>
                            <a:ext uri="{FF2B5EF4-FFF2-40B4-BE49-F238E27FC236}">
                              <a16:creationId xmlns:a16="http://schemas.microsoft.com/office/drawing/2014/main" id="{8381B380-5CB7-A618-C76E-A2BDFA6833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34" name="Oval 433">
                          <a:extLst>
                            <a:ext uri="{FF2B5EF4-FFF2-40B4-BE49-F238E27FC236}">
                              <a16:creationId xmlns:a16="http://schemas.microsoft.com/office/drawing/2014/main" id="{478C3B06-FF56-EAD4-A282-880154B36D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sp>
                    <p:nvSpPr>
                      <p:cNvPr id="431" name="Oval 430">
                        <a:extLst>
                          <a:ext uri="{FF2B5EF4-FFF2-40B4-BE49-F238E27FC236}">
                            <a16:creationId xmlns:a16="http://schemas.microsoft.com/office/drawing/2014/main" id="{7161C499-C246-12F0-9344-79BC65ADF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936443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427" name="Oval 426">
                      <a:extLst>
                        <a:ext uri="{FF2B5EF4-FFF2-40B4-BE49-F238E27FC236}">
                          <a16:creationId xmlns:a16="http://schemas.microsoft.com/office/drawing/2014/main" id="{D5E379F7-CA9C-5B57-76B7-9212E794D2B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6326661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28" name="Oval 427">
                      <a:extLst>
                        <a:ext uri="{FF2B5EF4-FFF2-40B4-BE49-F238E27FC236}">
                          <a16:creationId xmlns:a16="http://schemas.microsoft.com/office/drawing/2014/main" id="{950646EB-1E08-D0C3-6E4D-393867F5564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598192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78FFDCE8-3DF4-AADE-2E88-AD0705CAD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9424" y="5679398"/>
                    <a:ext cx="348046" cy="188737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20ACC43E-3A61-79EB-9B37-158484A8C4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9424" y="6484582"/>
                    <a:ext cx="348046" cy="19202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E0D13482-8CB8-E29B-BF4A-1BC0621532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714" y="5924940"/>
                    <a:ext cx="324506" cy="10145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EF7B0681-F882-28DC-E36B-ECA419839D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5714" y="6309534"/>
                    <a:ext cx="324506" cy="998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AB86494E-CE49-0A2F-7FD3-BDCAA841596E}"/>
                    </a:ext>
                  </a:extLst>
                </p:cNvPr>
                <p:cNvGrpSpPr/>
                <p:nvPr/>
              </p:nvGrpSpPr>
              <p:grpSpPr>
                <a:xfrm rot="10800000">
                  <a:off x="6977252" y="5556186"/>
                  <a:ext cx="185819" cy="1009185"/>
                  <a:chOff x="6477370" y="5740525"/>
                  <a:chExt cx="185819" cy="1009185"/>
                </a:xfrm>
              </p:grpSpPr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D3C9D142-4DEE-8F3A-E4A7-1ABF6A0EA5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511559" y="5740525"/>
                    <a:ext cx="143241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5087C7F8-BF8B-5790-7366-D23016A37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511559" y="6749710"/>
                    <a:ext cx="151630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7AA7AF06-4BFD-1CE3-6D00-45FBE800FB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477370" y="6556973"/>
                    <a:ext cx="177430" cy="131266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29F86AE7-1E8C-80A5-F2D5-EB2836386C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477866" y="5798717"/>
                    <a:ext cx="176934" cy="133405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FBDE79D0-8B4D-6F03-51D6-F4890103A8F8}"/>
                  </a:ext>
                </a:extLst>
              </p:cNvPr>
              <p:cNvGrpSpPr/>
              <p:nvPr/>
            </p:nvGrpSpPr>
            <p:grpSpPr>
              <a:xfrm>
                <a:off x="6624325" y="6075105"/>
                <a:ext cx="189356" cy="27432"/>
                <a:chOff x="3363150" y="5054203"/>
                <a:chExt cx="189356" cy="27432"/>
              </a:xfrm>
            </p:grpSpPr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51B9CFDC-FDD6-0B93-C4C8-8F89064D11A9}"/>
                    </a:ext>
                  </a:extLst>
                </p:cNvPr>
                <p:cNvSpPr/>
                <p:nvPr/>
              </p:nvSpPr>
              <p:spPr>
                <a:xfrm flipH="1">
                  <a:off x="3363150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32696004-2D3B-EB4E-7BC3-FCFD20CFAF10}"/>
                    </a:ext>
                  </a:extLst>
                </p:cNvPr>
                <p:cNvSpPr/>
                <p:nvPr/>
              </p:nvSpPr>
              <p:spPr>
                <a:xfrm flipH="1">
                  <a:off x="3444112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8992EFE6-E913-A00D-CB3B-77E975A70B1D}"/>
                    </a:ext>
                  </a:extLst>
                </p:cNvPr>
                <p:cNvSpPr/>
                <p:nvPr/>
              </p:nvSpPr>
              <p:spPr>
                <a:xfrm flipH="1">
                  <a:off x="3525074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66603DC7-0CDB-CECF-94BC-50E6239394BE}"/>
                </a:ext>
              </a:extLst>
            </p:cNvPr>
            <p:cNvGrpSpPr/>
            <p:nvPr/>
          </p:nvGrpSpPr>
          <p:grpSpPr>
            <a:xfrm>
              <a:off x="8658016" y="2283264"/>
              <a:ext cx="727828" cy="800219"/>
              <a:chOff x="4149638" y="2295144"/>
              <a:chExt cx="727828" cy="800219"/>
            </a:xfrm>
          </p:grpSpPr>
          <p:cxnSp>
            <p:nvCxnSpPr>
              <p:cNvPr id="541" name="Straight Arrow Connector 540">
                <a:extLst>
                  <a:ext uri="{FF2B5EF4-FFF2-40B4-BE49-F238E27FC236}">
                    <a16:creationId xmlns:a16="http://schemas.microsoft.com/office/drawing/2014/main" id="{A5FFA278-3A70-CE33-AE92-33CE65C47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1708" y="2728358"/>
                <a:ext cx="161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2" name="TextBox 541">
                    <a:extLst>
                      <a:ext uri="{FF2B5EF4-FFF2-40B4-BE49-F238E27FC236}">
                        <a16:creationId xmlns:a16="http://schemas.microsoft.com/office/drawing/2014/main" id="{98042485-94BC-6649-7CD3-881F4A660458}"/>
                      </a:ext>
                    </a:extLst>
                  </p:cNvPr>
                  <p:cNvSpPr txBox="1"/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  <a:p>
                    <a:pPr/>
                    <a:endParaRPr lang="en-GB" sz="1000" dirty="0"/>
                  </a:p>
                  <a:p>
                    <a:pPr/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542" name="TextBox 541">
                    <a:extLst>
                      <a:ext uri="{FF2B5EF4-FFF2-40B4-BE49-F238E27FC236}">
                        <a16:creationId xmlns:a16="http://schemas.microsoft.com/office/drawing/2014/main" id="{98042485-94BC-6649-7CD3-881F4A6604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833" r="-43056" b="-916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ED5680AE-23A6-9144-9CD5-345183BB8AD7}"/>
                  </a:ext>
                </a:extLst>
              </p:cNvPr>
              <p:cNvGrpSpPr/>
              <p:nvPr/>
            </p:nvGrpSpPr>
            <p:grpSpPr>
              <a:xfrm>
                <a:off x="4717492" y="2362928"/>
                <a:ext cx="159974" cy="714791"/>
                <a:chOff x="9204920" y="3140976"/>
                <a:chExt cx="160020" cy="714791"/>
              </a:xfrm>
            </p:grpSpPr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420C9ACE-2EBE-B936-5DB4-A9D6A3F845AF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AFA9113B-12D5-9018-2E9C-408A728F5A11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547" name="Oval 546">
                    <a:extLst>
                      <a:ext uri="{FF2B5EF4-FFF2-40B4-BE49-F238E27FC236}">
                        <a16:creationId xmlns:a16="http://schemas.microsoft.com/office/drawing/2014/main" id="{F4488FFF-C18B-F501-BF27-12C515075D15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8" name="Oval 547">
                    <a:extLst>
                      <a:ext uri="{FF2B5EF4-FFF2-40B4-BE49-F238E27FC236}">
                        <a16:creationId xmlns:a16="http://schemas.microsoft.com/office/drawing/2014/main" id="{FA8F19E4-D9C3-AB83-DF2A-D3F429DDFC81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9" name="Oval 548">
                    <a:extLst>
                      <a:ext uri="{FF2B5EF4-FFF2-40B4-BE49-F238E27FC236}">
                        <a16:creationId xmlns:a16="http://schemas.microsoft.com/office/drawing/2014/main" id="{E0146E48-475B-E901-08C4-101F64DDF6BA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1FE19C54-0F59-0BB6-147A-7D4D2FAF0FCE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C21EB906-8290-9420-D397-AE2275841BBF}"/>
              </a:ext>
            </a:extLst>
          </p:cNvPr>
          <p:cNvGrpSpPr/>
          <p:nvPr/>
        </p:nvGrpSpPr>
        <p:grpSpPr>
          <a:xfrm>
            <a:off x="2453880" y="3346730"/>
            <a:ext cx="6293428" cy="2881141"/>
            <a:chOff x="1529773" y="2873113"/>
            <a:chExt cx="6293428" cy="2881141"/>
          </a:xfrm>
        </p:grpSpPr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74AF73E2-538C-B6C2-0C16-6A1C0DCAC553}"/>
                </a:ext>
              </a:extLst>
            </p:cNvPr>
            <p:cNvGrpSpPr/>
            <p:nvPr/>
          </p:nvGrpSpPr>
          <p:grpSpPr>
            <a:xfrm>
              <a:off x="1529773" y="2873113"/>
              <a:ext cx="6293428" cy="2881141"/>
              <a:chOff x="611069" y="3834156"/>
              <a:chExt cx="6719768" cy="2069847"/>
            </a:xfrm>
          </p:grpSpPr>
          <p:sp>
            <p:nvSpPr>
              <p:cNvPr id="564" name="Rectangle: Rounded Corners 563">
                <a:extLst>
                  <a:ext uri="{FF2B5EF4-FFF2-40B4-BE49-F238E27FC236}">
                    <a16:creationId xmlns:a16="http://schemas.microsoft.com/office/drawing/2014/main" id="{D139E56A-D7F9-0CF2-3837-572F7F65F419}"/>
                  </a:ext>
                </a:extLst>
              </p:cNvPr>
              <p:cNvSpPr/>
              <p:nvPr/>
            </p:nvSpPr>
            <p:spPr>
              <a:xfrm>
                <a:off x="611069" y="3834156"/>
                <a:ext cx="6719768" cy="2069847"/>
              </a:xfrm>
              <a:prstGeom prst="roundRect">
                <a:avLst>
                  <a:gd name="adj" fmla="val 576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Models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88282002-10E3-1F50-2D68-3167C8637263}"/>
                  </a:ext>
                </a:extLst>
              </p:cNvPr>
              <p:cNvSpPr txBox="1"/>
              <p:nvPr/>
            </p:nvSpPr>
            <p:spPr>
              <a:xfrm>
                <a:off x="3496838" y="4867474"/>
                <a:ext cx="231404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US" sz="1600" b="0" dirty="0"/>
              </a:p>
            </p:txBody>
          </p: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C9B3C5A2-5BAD-234B-A8D9-F60C6FE47C83}"/>
                </a:ext>
              </a:extLst>
            </p:cNvPr>
            <p:cNvGrpSpPr/>
            <p:nvPr/>
          </p:nvGrpSpPr>
          <p:grpSpPr>
            <a:xfrm>
              <a:off x="1710887" y="3024618"/>
              <a:ext cx="5939320" cy="2545278"/>
              <a:chOff x="1736994" y="3387600"/>
              <a:chExt cx="5939320" cy="254527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C6BC98C2-E66E-D2D5-5F44-7F5802F6A5DC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037" y="3387600"/>
                    <a:ext cx="208041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𝐹𝑢𝑛𝑐𝑡𝑖𝑜𝑛𝑎𝑙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𝑠𝑙𝑜𝑝𝑒𝑠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569" name="TextBox 568">
                    <a:extLst>
                      <a:ext uri="{FF2B5EF4-FFF2-40B4-BE49-F238E27FC236}">
                        <a16:creationId xmlns:a16="http://schemas.microsoft.com/office/drawing/2014/main" id="{C6BC98C2-E66E-D2D5-5F44-7F5802F6A5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2037" y="3387600"/>
                    <a:ext cx="208041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519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7D89576A-2175-25C6-300E-7C58B0C39C10}"/>
                      </a:ext>
                    </a:extLst>
                  </p:cNvPr>
                  <p:cNvSpPr txBox="1"/>
                  <p:nvPr/>
                </p:nvSpPr>
                <p:spPr>
                  <a:xfrm>
                    <a:off x="6215829" y="3588475"/>
                    <a:ext cx="825746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570" name="TextBox 569">
                    <a:extLst>
                      <a:ext uri="{FF2B5EF4-FFF2-40B4-BE49-F238E27FC236}">
                        <a16:creationId xmlns:a16="http://schemas.microsoft.com/office/drawing/2014/main" id="{7D89576A-2175-25C6-300E-7C58B0C39C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5829" y="3588475"/>
                    <a:ext cx="825746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89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CDA63B8E-1D90-2B26-19B6-188DC9565EA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4170" y="3645151"/>
                    <a:ext cx="825746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571" name="TextBox 570">
                    <a:extLst>
                      <a:ext uri="{FF2B5EF4-FFF2-40B4-BE49-F238E27FC236}">
                        <a16:creationId xmlns:a16="http://schemas.microsoft.com/office/drawing/2014/main" id="{CDA63B8E-1D90-2B26-19B6-188DC9565E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4170" y="3645151"/>
                    <a:ext cx="825746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7726FF8D-ADE1-4DAA-D45A-CFC5813FD5CD}"/>
                      </a:ext>
                    </a:extLst>
                  </p:cNvPr>
                  <p:cNvSpPr/>
                  <p:nvPr/>
                </p:nvSpPr>
                <p:spPr>
                  <a:xfrm>
                    <a:off x="2476934" y="3920253"/>
                    <a:ext cx="2551176" cy="956864"/>
                  </a:xfrm>
                  <a:prstGeom prst="roundRect">
                    <a:avLst/>
                  </a:prstGeom>
                  <a:solidFill>
                    <a:srgbClr val="FAF8C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7726FF8D-ADE1-4DAA-D45A-CFC5813FD5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6934" y="3920253"/>
                    <a:ext cx="2551176" cy="95686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ED36DC38-1552-CEC5-A5EA-181B028B2815}"/>
                      </a:ext>
                    </a:extLst>
                  </p:cNvPr>
                  <p:cNvSpPr/>
                  <p:nvPr/>
                </p:nvSpPr>
                <p:spPr>
                  <a:xfrm>
                    <a:off x="5123046" y="3920253"/>
                    <a:ext cx="2553268" cy="956864"/>
                  </a:xfrm>
                  <a:prstGeom prst="roundRect">
                    <a:avLst/>
                  </a:prstGeom>
                  <a:solidFill>
                    <a:srgbClr val="D4F2F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ED36DC38-1552-CEC5-A5EA-181B028B28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3046" y="3920253"/>
                    <a:ext cx="2553268" cy="956864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812AFFA8-46EE-AA38-E3E3-A2BCD07E9E6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9900" y="4721615"/>
                    <a:ext cx="208041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𝐹𝑢𝑛𝑐𝑡𝑖𝑜𝑛𝑎𝑙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574" name="TextBox 573">
                    <a:extLst>
                      <a:ext uri="{FF2B5EF4-FFF2-40B4-BE49-F238E27FC236}">
                        <a16:creationId xmlns:a16="http://schemas.microsoft.com/office/drawing/2014/main" id="{812AFFA8-46EE-AA38-E3E3-A2BCD07E9E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19900" y="4721615"/>
                    <a:ext cx="2080410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9268" b="-35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106A6467-1232-33FB-E6DD-37611964CAC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771791" y="5069371"/>
                    <a:ext cx="825746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575" name="TextBox 574">
                    <a:extLst>
                      <a:ext uri="{FF2B5EF4-FFF2-40B4-BE49-F238E27FC236}">
                        <a16:creationId xmlns:a16="http://schemas.microsoft.com/office/drawing/2014/main" id="{106A6467-1232-33FB-E6DD-37611964CA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771791" y="5069371"/>
                    <a:ext cx="825746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1951"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8A3F04ED-BC4B-8036-D14D-DC7082BA834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35976" y="4275574"/>
                    <a:ext cx="297376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576" name="TextBox 575">
                    <a:extLst>
                      <a:ext uri="{FF2B5EF4-FFF2-40B4-BE49-F238E27FC236}">
                        <a16:creationId xmlns:a16="http://schemas.microsoft.com/office/drawing/2014/main" id="{8A3F04ED-BC4B-8036-D14D-DC7082BA83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035976" y="4275574"/>
                    <a:ext cx="297376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83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B419C2F-D22C-75FB-DAE2-455CF354C463}"/>
                      </a:ext>
                    </a:extLst>
                  </p:cNvPr>
                  <p:cNvSpPr/>
                  <p:nvPr/>
                </p:nvSpPr>
                <p:spPr>
                  <a:xfrm>
                    <a:off x="2474156" y="4976014"/>
                    <a:ext cx="2551176" cy="956864"/>
                  </a:xfrm>
                  <a:prstGeom prst="roundRect">
                    <a:avLst/>
                  </a:prstGeom>
                  <a:solidFill>
                    <a:srgbClr val="DEF3C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B419C2F-D22C-75FB-DAE2-455CF354C4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4156" y="4976014"/>
                    <a:ext cx="2551176" cy="956864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B87CA8C9-8DF7-5172-6CAE-D45789DE0EFF}"/>
                      </a:ext>
                    </a:extLst>
                  </p:cNvPr>
                  <p:cNvSpPr/>
                  <p:nvPr/>
                </p:nvSpPr>
                <p:spPr>
                  <a:xfrm>
                    <a:off x="5123046" y="4976014"/>
                    <a:ext cx="2553268" cy="956864"/>
                  </a:xfrm>
                  <a:prstGeom prst="roundRect">
                    <a:avLst/>
                  </a:prstGeom>
                  <a:solidFill>
                    <a:srgbClr val="FCD4D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B87CA8C9-8DF7-5172-6CAE-D45789DE0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3046" y="4976014"/>
                    <a:ext cx="2553268" cy="956864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46BE0486-56D3-43A7-D165-07FFD5BC8A03}"/>
              </a:ext>
            </a:extLst>
          </p:cNvPr>
          <p:cNvCxnSpPr>
            <a:cxnSpLocks/>
          </p:cNvCxnSpPr>
          <p:nvPr/>
        </p:nvCxnSpPr>
        <p:spPr>
          <a:xfrm flipH="1">
            <a:off x="5519189" y="3053960"/>
            <a:ext cx="6087" cy="21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4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417F-1459-88C4-B7F9-4664F182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6A430-B9AC-7F8A-9E0E-6FCF72F88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35" y="1825625"/>
            <a:ext cx="70715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Salvade, Nicolas</dc:creator>
  <cp:lastModifiedBy>Salvade, Nicolas</cp:lastModifiedBy>
  <cp:revision>4</cp:revision>
  <dcterms:created xsi:type="dcterms:W3CDTF">2025-02-03T11:22:45Z</dcterms:created>
  <dcterms:modified xsi:type="dcterms:W3CDTF">2025-05-23T10:35:54Z</dcterms:modified>
</cp:coreProperties>
</file>