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49" d="100"/>
          <a:sy n="49" d="100"/>
        </p:scale>
        <p:origin x="28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1520-A4A9-4FBD-9E54-3522F9B52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2E9F4-8DD3-405C-877B-7C7F6F962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0E83B-081D-4737-9DE5-BFE6C0D3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2955-46D5-4444-BDBA-CB1968F7F1E6}" type="datetimeFigureOut">
              <a:rPr lang="it-IT" smtClean="0"/>
              <a:t>01/07/2021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EEDA1-7A2F-4285-8CD8-A3C71952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26561-21DB-497C-83EE-FCF2873A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25C1-1156-41E7-9170-8B4EFADF4E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316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7A89-F644-436D-B600-AC6F223B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5D9B4-28CD-4CEE-BB75-6570C3336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C79A6-15B3-4F65-A6A9-54522670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2955-46D5-4444-BDBA-CB1968F7F1E6}" type="datetimeFigureOut">
              <a:rPr lang="it-IT" smtClean="0"/>
              <a:t>01/07/2021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F2D3A-902B-4AF5-85F0-33E2A287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3B0A6-A998-4B94-9425-96E39DB7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25C1-1156-41E7-9170-8B4EFADF4E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124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9F8D1-F87E-4E19-8AB4-A52612A53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0361-F429-46D5-8908-F39E53575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48ABD-5C5E-4B5A-9259-5D24B9E0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2955-46D5-4444-BDBA-CB1968F7F1E6}" type="datetimeFigureOut">
              <a:rPr lang="it-IT" smtClean="0"/>
              <a:t>01/07/2021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F9EF5-74AD-4FDA-AE90-0FBBFF06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34F-D2D4-423E-88FB-5A4B21FA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25C1-1156-41E7-9170-8B4EFADF4E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075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A8CF3-C400-4FF9-9D91-4F6032F0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72C75-B56B-4685-85B8-4BD807107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2C46C-2E89-4A03-AE17-58ECA3BA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2955-46D5-4444-BDBA-CB1968F7F1E6}" type="datetimeFigureOut">
              <a:rPr lang="it-IT" smtClean="0"/>
              <a:t>01/07/2021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3B316-E339-4CA6-9E30-6B24F9B8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E68C2-1217-4CE4-8431-AA1DC5C4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25C1-1156-41E7-9170-8B4EFADF4E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72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AB4E-81CD-48F4-8A0A-E8129C01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A1BF2-BF5F-4C4D-80BB-A3C8D1166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54C87-A971-4438-97C7-8570D407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2955-46D5-4444-BDBA-CB1968F7F1E6}" type="datetimeFigureOut">
              <a:rPr lang="it-IT" smtClean="0"/>
              <a:t>01/07/2021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D0034-D278-4869-915B-66D29438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0718B-B8E7-4425-BDC5-F1DA4FAE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25C1-1156-41E7-9170-8B4EFADF4E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481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40496-29E6-456A-BC0C-7A93D19D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55288-6C81-4B17-A5A9-3F3AEF9D1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9A9AE-3E24-4A0D-9345-28D930807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98CF4-AAE5-43B7-9533-25000EC4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2955-46D5-4444-BDBA-CB1968F7F1E6}" type="datetimeFigureOut">
              <a:rPr lang="it-IT" smtClean="0"/>
              <a:t>01/07/2021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4D53C-6DBE-48E1-83F9-99E4A2B9C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74FB2-A338-4FFD-A4F1-EC380610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25C1-1156-41E7-9170-8B4EFADF4E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320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84A6-FE3D-4A91-B202-00C040723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19EB4-5538-4870-916D-68F7937BE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D67A2-E050-4904-8B88-2FBCF7126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1C84B6-B292-4BAF-BB2A-AA32B4418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DEA288-34DF-47CE-B145-BA4847F29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ACEB2-9E3C-4309-A9E5-2235418E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2955-46D5-4444-BDBA-CB1968F7F1E6}" type="datetimeFigureOut">
              <a:rPr lang="it-IT" smtClean="0"/>
              <a:t>01/07/2021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16184A-AF1D-4907-ADE4-FC0A5B36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480AFA-1658-4D31-BA6D-359C4F26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25C1-1156-41E7-9170-8B4EFADF4E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465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706B-F262-4606-A552-2E96FDCA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F675B-15EC-4910-887B-02383B88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2955-46D5-4444-BDBA-CB1968F7F1E6}" type="datetimeFigureOut">
              <a:rPr lang="it-IT" smtClean="0"/>
              <a:t>01/07/2021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4040A-7E4C-4B44-AD01-7CA32001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D4997-84B7-4D9E-8A91-ACADFB0C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25C1-1156-41E7-9170-8B4EFADF4E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767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CF9B4-0846-4226-BAED-39160C61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2955-46D5-4444-BDBA-CB1968F7F1E6}" type="datetimeFigureOut">
              <a:rPr lang="it-IT" smtClean="0"/>
              <a:t>01/07/2021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3309E9-F825-45BB-AD69-29BD4BF1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C0D50-7C4D-45DD-B3C5-165856A5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25C1-1156-41E7-9170-8B4EFADF4E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438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30BE-6241-4DAD-B4E1-664486D62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245B9-E668-4A25-84F3-F56433CC3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704CC-5F90-4ECF-B869-AD3480726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CCD68-72AC-4BC8-99DC-D39B8616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2955-46D5-4444-BDBA-CB1968F7F1E6}" type="datetimeFigureOut">
              <a:rPr lang="it-IT" smtClean="0"/>
              <a:t>01/07/2021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2F784-C1DD-4264-9734-D3E6CC04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D23D9-6245-4D4C-A2DF-4C45875A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25C1-1156-41E7-9170-8B4EFADF4E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002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1B31E-0522-42BB-AB86-96F362CA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9974CF-365B-4242-9372-EEB058466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50091-C432-4C89-9F0B-C07E2585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7286F-02DC-451E-83C7-1E1582CE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2955-46D5-4444-BDBA-CB1968F7F1E6}" type="datetimeFigureOut">
              <a:rPr lang="it-IT" smtClean="0"/>
              <a:t>01/07/2021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70057-9CA0-4808-BCC6-8CA25B28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7B8D9-FE6B-444A-B2E4-1EC50B2A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25C1-1156-41E7-9170-8B4EFADF4E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884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7BE2AD-BFC5-4191-A538-939E5A655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BDF33-F411-47B8-BBD1-B4CAC33A3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B3CD0-0CFA-44A6-894A-DB47121BB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32955-46D5-4444-BDBA-CB1968F7F1E6}" type="datetimeFigureOut">
              <a:rPr lang="it-IT" smtClean="0"/>
              <a:t>01/07/2021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093E5-8A57-4493-B127-7167BF387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6FD52-D3BD-4EAC-897E-1D69E64CE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E25C1-1156-41E7-9170-8B4EFADF4E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718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31FDC69-2898-482E-B3C2-2E9CE4577BD4}"/>
              </a:ext>
            </a:extLst>
          </p:cNvPr>
          <p:cNvSpPr/>
          <p:nvPr/>
        </p:nvSpPr>
        <p:spPr>
          <a:xfrm>
            <a:off x="3925109" y="4163147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ACC0AA-6FA0-4327-85AE-D8930041B8CA}"/>
              </a:ext>
            </a:extLst>
          </p:cNvPr>
          <p:cNvSpPr/>
          <p:nvPr/>
        </p:nvSpPr>
        <p:spPr>
          <a:xfrm>
            <a:off x="3358360" y="4163147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B7FC6A-6BB4-4C90-8EDD-D4AA63CC66A2}"/>
              </a:ext>
            </a:extLst>
          </p:cNvPr>
          <p:cNvSpPr/>
          <p:nvPr/>
        </p:nvSpPr>
        <p:spPr>
          <a:xfrm>
            <a:off x="2781425" y="4163147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0A7101-26C7-4695-96E3-D3171A4646B1}"/>
              </a:ext>
            </a:extLst>
          </p:cNvPr>
          <p:cNvCxnSpPr>
            <a:cxnSpLocks/>
            <a:stCxn id="53" idx="1"/>
            <a:endCxn id="4" idx="6"/>
          </p:cNvCxnSpPr>
          <p:nvPr/>
        </p:nvCxnSpPr>
        <p:spPr>
          <a:xfrm flipH="1" flipV="1">
            <a:off x="4016549" y="4208867"/>
            <a:ext cx="297998" cy="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28CC1A-C05C-4F8E-966B-0846550B250B}"/>
              </a:ext>
            </a:extLst>
          </p:cNvPr>
          <p:cNvCxnSpPr>
            <a:cxnSpLocks/>
            <a:stCxn id="4" idx="2"/>
            <a:endCxn id="5" idx="6"/>
          </p:cNvCxnSpPr>
          <p:nvPr/>
        </p:nvCxnSpPr>
        <p:spPr>
          <a:xfrm flipH="1">
            <a:off x="3449800" y="4208867"/>
            <a:ext cx="47530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406E8B-BC7F-40F5-BCF5-A9AC090BA555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>
            <a:off x="2872865" y="4208867"/>
            <a:ext cx="485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0B34E78-90EC-4830-A4A0-CF4347DD902D}"/>
              </a:ext>
            </a:extLst>
          </p:cNvPr>
          <p:cNvSpPr txBox="1"/>
          <p:nvPr/>
        </p:nvSpPr>
        <p:spPr>
          <a:xfrm>
            <a:off x="3623547" y="4212348"/>
            <a:ext cx="6960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89BBA9-0B24-4936-BA03-CB03A3B8A5CE}"/>
              </a:ext>
            </a:extLst>
          </p:cNvPr>
          <p:cNvSpPr txBox="1"/>
          <p:nvPr/>
        </p:nvSpPr>
        <p:spPr>
          <a:xfrm>
            <a:off x="3172551" y="4212348"/>
            <a:ext cx="4748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4ABB1F-939E-48E3-92DD-126FF58D1AC4}"/>
              </a:ext>
            </a:extLst>
          </p:cNvPr>
          <p:cNvSpPr txBox="1"/>
          <p:nvPr/>
        </p:nvSpPr>
        <p:spPr>
          <a:xfrm>
            <a:off x="2428940" y="4212348"/>
            <a:ext cx="77296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C746CE-064B-4994-B255-815DB170079A}"/>
              </a:ext>
            </a:extLst>
          </p:cNvPr>
          <p:cNvSpPr/>
          <p:nvPr/>
        </p:nvSpPr>
        <p:spPr>
          <a:xfrm>
            <a:off x="5634601" y="4163147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D72BCED-19FA-4443-AB8D-B14DECA11D1B}"/>
              </a:ext>
            </a:extLst>
          </p:cNvPr>
          <p:cNvSpPr/>
          <p:nvPr/>
        </p:nvSpPr>
        <p:spPr>
          <a:xfrm>
            <a:off x="6657380" y="4163147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BBABE6C-521D-4DB7-83FD-44AEEFDA6CF5}"/>
              </a:ext>
            </a:extLst>
          </p:cNvPr>
          <p:cNvSpPr/>
          <p:nvPr/>
        </p:nvSpPr>
        <p:spPr>
          <a:xfrm>
            <a:off x="6141152" y="4163147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BE3B7D-2BA1-46A1-97F8-CD754533612B}"/>
              </a:ext>
            </a:extLst>
          </p:cNvPr>
          <p:cNvCxnSpPr>
            <a:cxnSpLocks/>
            <a:stCxn id="53" idx="3"/>
            <a:endCxn id="18" idx="2"/>
          </p:cNvCxnSpPr>
          <p:nvPr/>
        </p:nvCxnSpPr>
        <p:spPr>
          <a:xfrm flipV="1">
            <a:off x="5418966" y="4208867"/>
            <a:ext cx="215635" cy="95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F21F3A-821C-4797-BFD5-20A2015BD8D5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5029048" y="3586130"/>
            <a:ext cx="0" cy="22047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8463CB5-F1BD-4D49-B083-AF6B004BE112}"/>
              </a:ext>
            </a:extLst>
          </p:cNvPr>
          <p:cNvSpPr txBox="1"/>
          <p:nvPr/>
        </p:nvSpPr>
        <p:spPr>
          <a:xfrm>
            <a:off x="5036731" y="3403749"/>
            <a:ext cx="81624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641724-197E-44E3-AD31-575ECDECF61B}"/>
              </a:ext>
            </a:extLst>
          </p:cNvPr>
          <p:cNvCxnSpPr>
            <a:cxnSpLocks/>
            <a:stCxn id="18" idx="6"/>
            <a:endCxn id="21" idx="2"/>
          </p:cNvCxnSpPr>
          <p:nvPr/>
        </p:nvCxnSpPr>
        <p:spPr>
          <a:xfrm>
            <a:off x="5726041" y="4208867"/>
            <a:ext cx="4151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B4ECD6-8E5E-405B-B8D5-C5780BC72A7E}"/>
              </a:ext>
            </a:extLst>
          </p:cNvPr>
          <p:cNvSpPr/>
          <p:nvPr/>
        </p:nvSpPr>
        <p:spPr>
          <a:xfrm>
            <a:off x="4983328" y="3494690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DEE467C-0181-4FD8-9281-B7FFAABE617B}"/>
              </a:ext>
            </a:extLst>
          </p:cNvPr>
          <p:cNvSpPr/>
          <p:nvPr/>
        </p:nvSpPr>
        <p:spPr>
          <a:xfrm>
            <a:off x="4983328" y="3212595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6C93EA-1FA6-4A49-A763-86A085F02372}"/>
              </a:ext>
            </a:extLst>
          </p:cNvPr>
          <p:cNvCxnSpPr>
            <a:cxnSpLocks/>
            <a:stCxn id="27" idx="0"/>
            <a:endCxn id="30" idx="4"/>
          </p:cNvCxnSpPr>
          <p:nvPr/>
        </p:nvCxnSpPr>
        <p:spPr>
          <a:xfrm flipV="1">
            <a:off x="5029048" y="3304035"/>
            <a:ext cx="0" cy="190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A5A88B3-A855-4A83-9E11-189A3F742984}"/>
              </a:ext>
            </a:extLst>
          </p:cNvPr>
          <p:cNvSpPr/>
          <p:nvPr/>
        </p:nvSpPr>
        <p:spPr>
          <a:xfrm>
            <a:off x="4665490" y="3494690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6DB207D-5E15-4186-A19D-6C042C57A9E2}"/>
              </a:ext>
            </a:extLst>
          </p:cNvPr>
          <p:cNvSpPr/>
          <p:nvPr/>
        </p:nvSpPr>
        <p:spPr>
          <a:xfrm>
            <a:off x="4665490" y="2931468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24542F1-0C47-4114-BBD5-54440C4F8213}"/>
              </a:ext>
            </a:extLst>
          </p:cNvPr>
          <p:cNvSpPr/>
          <p:nvPr/>
        </p:nvSpPr>
        <p:spPr>
          <a:xfrm>
            <a:off x="4665490" y="3212595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98DB4B-ECDD-446B-A544-4D29B40A68DC}"/>
              </a:ext>
            </a:extLst>
          </p:cNvPr>
          <p:cNvCxnSpPr>
            <a:cxnSpLocks/>
          </p:cNvCxnSpPr>
          <p:nvPr/>
        </p:nvCxnSpPr>
        <p:spPr>
          <a:xfrm>
            <a:off x="4712540" y="3022908"/>
            <a:ext cx="0" cy="189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DC89E4-2990-4077-89CC-DB9F72CC239E}"/>
              </a:ext>
            </a:extLst>
          </p:cNvPr>
          <p:cNvCxnSpPr>
            <a:cxnSpLocks/>
          </p:cNvCxnSpPr>
          <p:nvPr/>
        </p:nvCxnSpPr>
        <p:spPr>
          <a:xfrm flipV="1">
            <a:off x="4712540" y="3304035"/>
            <a:ext cx="0" cy="190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D967B59-1329-447B-B599-DD4C00F06EC7}"/>
              </a:ext>
            </a:extLst>
          </p:cNvPr>
          <p:cNvSpPr txBox="1"/>
          <p:nvPr/>
        </p:nvSpPr>
        <p:spPr>
          <a:xfrm>
            <a:off x="5046909" y="3123807"/>
            <a:ext cx="6607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F973A3-D699-4AB6-B4CE-EB9BA25D7A2B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4711210" y="3586130"/>
            <a:ext cx="0" cy="32773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E62673E-56CB-4C0A-9058-71294AA44B52}"/>
              </a:ext>
            </a:extLst>
          </p:cNvPr>
          <p:cNvSpPr txBox="1"/>
          <p:nvPr/>
        </p:nvSpPr>
        <p:spPr>
          <a:xfrm>
            <a:off x="4180644" y="3403924"/>
            <a:ext cx="52610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EC3293-2FC9-4672-B337-456D8671ADF7}"/>
              </a:ext>
            </a:extLst>
          </p:cNvPr>
          <p:cNvSpPr txBox="1"/>
          <p:nvPr/>
        </p:nvSpPr>
        <p:spPr>
          <a:xfrm>
            <a:off x="4291252" y="3120776"/>
            <a:ext cx="41549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city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3B3C6BC-5239-48B7-B0F9-26B11720D25A}"/>
              </a:ext>
            </a:extLst>
          </p:cNvPr>
          <p:cNvSpPr txBox="1"/>
          <p:nvPr/>
        </p:nvSpPr>
        <p:spPr>
          <a:xfrm>
            <a:off x="4018741" y="2837652"/>
            <a:ext cx="68800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616A5C-B1A9-42D8-80F4-429AFE789039}"/>
              </a:ext>
            </a:extLst>
          </p:cNvPr>
          <p:cNvSpPr txBox="1"/>
          <p:nvPr/>
        </p:nvSpPr>
        <p:spPr>
          <a:xfrm>
            <a:off x="5434032" y="4212348"/>
            <a:ext cx="4828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6F673A-3D35-4CBA-B1D9-043290847E5F}"/>
              </a:ext>
            </a:extLst>
          </p:cNvPr>
          <p:cNvSpPr txBox="1"/>
          <p:nvPr/>
        </p:nvSpPr>
        <p:spPr>
          <a:xfrm>
            <a:off x="5881481" y="4212348"/>
            <a:ext cx="6110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681E47-74D2-4B6B-B1E4-20DEA08A5895}"/>
              </a:ext>
            </a:extLst>
          </p:cNvPr>
          <p:cNvSpPr txBox="1"/>
          <p:nvPr/>
        </p:nvSpPr>
        <p:spPr>
          <a:xfrm>
            <a:off x="6465424" y="4212348"/>
            <a:ext cx="4828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3619EFB-ACFF-4C1B-BA2A-8238E27AC1C0}"/>
              </a:ext>
            </a:extLst>
          </p:cNvPr>
          <p:cNvGrpSpPr/>
          <p:nvPr/>
        </p:nvGrpSpPr>
        <p:grpSpPr>
          <a:xfrm>
            <a:off x="4314547" y="3755179"/>
            <a:ext cx="1104419" cy="883153"/>
            <a:chOff x="4314546" y="3543445"/>
            <a:chExt cx="2226569" cy="1117332"/>
          </a:xfrm>
          <a:solidFill>
            <a:schemeClr val="bg1"/>
          </a:solidFill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30AE646E-21E7-4247-A035-D9AB1B15405E}"/>
                </a:ext>
              </a:extLst>
            </p:cNvPr>
            <p:cNvSpPr/>
            <p:nvPr/>
          </p:nvSpPr>
          <p:spPr>
            <a:xfrm>
              <a:off x="4314546" y="3576499"/>
              <a:ext cx="2226569" cy="1084278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r>
                <a:rPr lang="it-IT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quantity</a:t>
              </a:r>
              <a:endPara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it-IT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storeSales</a:t>
              </a:r>
              <a:endPara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it-IT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storeCost</a:t>
              </a:r>
              <a:endPara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ECFD2FA-14D3-4CA2-B16B-721CD055910C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48" y="3845844"/>
              <a:ext cx="2226567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DF09EF7-B74A-49F6-A7B5-2ACFD0F920C3}"/>
                </a:ext>
              </a:extLst>
            </p:cNvPr>
            <p:cNvSpPr txBox="1"/>
            <p:nvPr/>
          </p:nvSpPr>
          <p:spPr>
            <a:xfrm>
              <a:off x="4637707" y="3543445"/>
              <a:ext cx="1519551" cy="3504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SALES</a:t>
              </a:r>
            </a:p>
          </p:txBody>
        </p:sp>
      </p:grpSp>
      <p:cxnSp>
        <p:nvCxnSpPr>
          <p:cNvPr id="56" name="Straight Connector 25">
            <a:extLst>
              <a:ext uri="{FF2B5EF4-FFF2-40B4-BE49-F238E27FC236}">
                <a16:creationId xmlns:a16="http://schemas.microsoft.com/office/drawing/2014/main" id="{66B1CEAF-015B-4BE8-9C31-E4E48FB208D4}"/>
              </a:ext>
            </a:extLst>
          </p:cNvPr>
          <p:cNvCxnSpPr>
            <a:cxnSpLocks/>
            <a:stCxn id="21" idx="6"/>
            <a:endCxn id="19" idx="2"/>
          </p:cNvCxnSpPr>
          <p:nvPr/>
        </p:nvCxnSpPr>
        <p:spPr>
          <a:xfrm>
            <a:off x="6232592" y="4208867"/>
            <a:ext cx="4247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53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31FDC69-2898-482E-B3C2-2E9CE4577BD4}"/>
              </a:ext>
            </a:extLst>
          </p:cNvPr>
          <p:cNvSpPr/>
          <p:nvPr/>
        </p:nvSpPr>
        <p:spPr>
          <a:xfrm>
            <a:off x="3925109" y="4151764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ACC0AA-6FA0-4327-85AE-D8930041B8CA}"/>
              </a:ext>
            </a:extLst>
          </p:cNvPr>
          <p:cNvSpPr/>
          <p:nvPr/>
        </p:nvSpPr>
        <p:spPr>
          <a:xfrm>
            <a:off x="3358360" y="4143296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0A7101-26C7-4695-96E3-D3171A4646B1}"/>
              </a:ext>
            </a:extLst>
          </p:cNvPr>
          <p:cNvCxnSpPr>
            <a:cxnSpLocks/>
            <a:stCxn id="53" idx="1"/>
            <a:endCxn id="4" idx="6"/>
          </p:cNvCxnSpPr>
          <p:nvPr/>
        </p:nvCxnSpPr>
        <p:spPr>
          <a:xfrm flipH="1" flipV="1">
            <a:off x="4016549" y="4197484"/>
            <a:ext cx="297998" cy="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28CC1A-C05C-4F8E-966B-0846550B250B}"/>
              </a:ext>
            </a:extLst>
          </p:cNvPr>
          <p:cNvCxnSpPr>
            <a:cxnSpLocks/>
            <a:stCxn id="4" idx="2"/>
            <a:endCxn id="5" idx="6"/>
          </p:cNvCxnSpPr>
          <p:nvPr/>
        </p:nvCxnSpPr>
        <p:spPr>
          <a:xfrm flipH="1" flipV="1">
            <a:off x="3449800" y="4189016"/>
            <a:ext cx="475309" cy="84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0B34E78-90EC-4830-A4A0-CF4347DD902D}"/>
              </a:ext>
            </a:extLst>
          </p:cNvPr>
          <p:cNvSpPr txBox="1"/>
          <p:nvPr/>
        </p:nvSpPr>
        <p:spPr>
          <a:xfrm>
            <a:off x="3623547" y="4212348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geoId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89BBA9-0B24-4936-BA03-CB03A3B8A5CE}"/>
              </a:ext>
            </a:extLst>
          </p:cNvPr>
          <p:cNvSpPr txBox="1"/>
          <p:nvPr/>
        </p:nvSpPr>
        <p:spPr>
          <a:xfrm>
            <a:off x="2912379" y="4212348"/>
            <a:ext cx="80663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continent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C746CE-064B-4994-B255-815DB170079A}"/>
              </a:ext>
            </a:extLst>
          </p:cNvPr>
          <p:cNvSpPr/>
          <p:nvPr/>
        </p:nvSpPr>
        <p:spPr>
          <a:xfrm>
            <a:off x="5634601" y="4151174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D72BCED-19FA-4443-AB8D-B14DECA11D1B}"/>
              </a:ext>
            </a:extLst>
          </p:cNvPr>
          <p:cNvSpPr/>
          <p:nvPr/>
        </p:nvSpPr>
        <p:spPr>
          <a:xfrm>
            <a:off x="6837806" y="4151174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BBABE6C-521D-4DB7-83FD-44AEEFDA6CF5}"/>
              </a:ext>
            </a:extLst>
          </p:cNvPr>
          <p:cNvSpPr/>
          <p:nvPr/>
        </p:nvSpPr>
        <p:spPr>
          <a:xfrm>
            <a:off x="6321578" y="4151174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BE3B7D-2BA1-46A1-97F8-CD754533612B}"/>
              </a:ext>
            </a:extLst>
          </p:cNvPr>
          <p:cNvCxnSpPr>
            <a:cxnSpLocks/>
            <a:stCxn id="53" idx="3"/>
            <a:endCxn id="18" idx="2"/>
          </p:cNvCxnSpPr>
          <p:nvPr/>
        </p:nvCxnSpPr>
        <p:spPr>
          <a:xfrm flipV="1">
            <a:off x="5418966" y="4196894"/>
            <a:ext cx="215635" cy="59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641724-197E-44E3-AD31-575ECDECF61B}"/>
              </a:ext>
            </a:extLst>
          </p:cNvPr>
          <p:cNvCxnSpPr>
            <a:cxnSpLocks/>
          </p:cNvCxnSpPr>
          <p:nvPr/>
        </p:nvCxnSpPr>
        <p:spPr>
          <a:xfrm>
            <a:off x="5726041" y="4196894"/>
            <a:ext cx="5955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4616A5C-B1A9-42D8-80F4-429AFE789039}"/>
              </a:ext>
            </a:extLst>
          </p:cNvPr>
          <p:cNvSpPr txBox="1"/>
          <p:nvPr/>
        </p:nvSpPr>
        <p:spPr>
          <a:xfrm>
            <a:off x="5394183" y="4224460"/>
            <a:ext cx="76335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dateRep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6F673A-3D35-4CBA-B1D9-043290847E5F}"/>
              </a:ext>
            </a:extLst>
          </p:cNvPr>
          <p:cNvSpPr txBox="1"/>
          <p:nvPr/>
        </p:nvSpPr>
        <p:spPr>
          <a:xfrm>
            <a:off x="6061907" y="4224460"/>
            <a:ext cx="6110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681E47-74D2-4B6B-B1E4-20DEA08A5895}"/>
              </a:ext>
            </a:extLst>
          </p:cNvPr>
          <p:cNvSpPr txBox="1"/>
          <p:nvPr/>
        </p:nvSpPr>
        <p:spPr>
          <a:xfrm>
            <a:off x="6645850" y="4224460"/>
            <a:ext cx="4828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3619EFB-ACFF-4C1B-BA2A-8238E27AC1C0}"/>
              </a:ext>
            </a:extLst>
          </p:cNvPr>
          <p:cNvGrpSpPr/>
          <p:nvPr/>
        </p:nvGrpSpPr>
        <p:grpSpPr>
          <a:xfrm>
            <a:off x="4314547" y="3755177"/>
            <a:ext cx="1104419" cy="859210"/>
            <a:chOff x="4314546" y="3543445"/>
            <a:chExt cx="2226569" cy="1117334"/>
          </a:xfrm>
          <a:solidFill>
            <a:schemeClr val="bg1"/>
          </a:solidFill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30AE646E-21E7-4247-A035-D9AB1B15405E}"/>
                </a:ext>
              </a:extLst>
            </p:cNvPr>
            <p:cNvSpPr/>
            <p:nvPr/>
          </p:nvSpPr>
          <p:spPr>
            <a:xfrm>
              <a:off x="4314546" y="3576501"/>
              <a:ext cx="2226569" cy="1084278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r>
                <a:rPr lang="it-IT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Cases</a:t>
              </a:r>
            </a:p>
            <a:p>
              <a:r>
                <a:rPr lang="it-IT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Deaths</a:t>
              </a:r>
              <a:endPara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ECFD2FA-14D3-4CA2-B16B-721CD055910C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48" y="3845844"/>
              <a:ext cx="2226567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DF09EF7-B74A-49F6-A7B5-2ACFD0F920C3}"/>
                </a:ext>
              </a:extLst>
            </p:cNvPr>
            <p:cNvSpPr txBox="1"/>
            <p:nvPr/>
          </p:nvSpPr>
          <p:spPr>
            <a:xfrm>
              <a:off x="4550652" y="3543445"/>
              <a:ext cx="1806113" cy="3504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COVID-19</a:t>
              </a:r>
            </a:p>
          </p:txBody>
        </p:sp>
      </p:grpSp>
      <p:cxnSp>
        <p:nvCxnSpPr>
          <p:cNvPr id="56" name="Straight Connector 25">
            <a:extLst>
              <a:ext uri="{FF2B5EF4-FFF2-40B4-BE49-F238E27FC236}">
                <a16:creationId xmlns:a16="http://schemas.microsoft.com/office/drawing/2014/main" id="{66B1CEAF-015B-4BE8-9C31-E4E48FB208D4}"/>
              </a:ext>
            </a:extLst>
          </p:cNvPr>
          <p:cNvCxnSpPr>
            <a:cxnSpLocks/>
          </p:cNvCxnSpPr>
          <p:nvPr/>
        </p:nvCxnSpPr>
        <p:spPr>
          <a:xfrm>
            <a:off x="6413018" y="4196894"/>
            <a:ext cx="4247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12">
            <a:extLst>
              <a:ext uri="{FF2B5EF4-FFF2-40B4-BE49-F238E27FC236}">
                <a16:creationId xmlns:a16="http://schemas.microsoft.com/office/drawing/2014/main" id="{DD824EE8-3EE4-4F4C-8032-0A3E302402F4}"/>
              </a:ext>
            </a:extLst>
          </p:cNvPr>
          <p:cNvSpPr txBox="1"/>
          <p:nvPr/>
        </p:nvSpPr>
        <p:spPr>
          <a:xfrm>
            <a:off x="3149752" y="3593906"/>
            <a:ext cx="11031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popData2018</a:t>
            </a:r>
          </a:p>
        </p:txBody>
      </p:sp>
      <p:cxnSp>
        <p:nvCxnSpPr>
          <p:cNvPr id="58" name="Straight Connector 8">
            <a:extLst>
              <a:ext uri="{FF2B5EF4-FFF2-40B4-BE49-F238E27FC236}">
                <a16:creationId xmlns:a16="http://schemas.microsoft.com/office/drawing/2014/main" id="{8BD842E1-8373-44C9-9C35-EF48524E9708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3440845" y="3870905"/>
            <a:ext cx="484264" cy="32657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8">
            <a:extLst>
              <a:ext uri="{FF2B5EF4-FFF2-40B4-BE49-F238E27FC236}">
                <a16:creationId xmlns:a16="http://schemas.microsoft.com/office/drawing/2014/main" id="{B106D7F2-024D-473A-8701-588BA1A9D4FB}"/>
              </a:ext>
            </a:extLst>
          </p:cNvPr>
          <p:cNvCxnSpPr>
            <a:cxnSpLocks/>
          </p:cNvCxnSpPr>
          <p:nvPr/>
        </p:nvCxnSpPr>
        <p:spPr>
          <a:xfrm flipH="1">
            <a:off x="3440845" y="3870905"/>
            <a:ext cx="5152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13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nettore 1 10">
            <a:extLst>
              <a:ext uri="{FF2B5EF4-FFF2-40B4-BE49-F238E27FC236}">
                <a16:creationId xmlns:a16="http://schemas.microsoft.com/office/drawing/2014/main" id="{5F20118C-6D53-4585-ADF7-528BDF4BC7C3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2729177" y="4860117"/>
            <a:ext cx="110251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86">
            <a:extLst>
              <a:ext uri="{FF2B5EF4-FFF2-40B4-BE49-F238E27FC236}">
                <a16:creationId xmlns:a16="http://schemas.microsoft.com/office/drawing/2014/main" id="{B0AB0D2A-2D6F-4F7A-8EC1-D390EB21D6A5}"/>
              </a:ext>
            </a:extLst>
          </p:cNvPr>
          <p:cNvSpPr txBox="1"/>
          <p:nvPr/>
        </p:nvSpPr>
        <p:spPr>
          <a:xfrm rot="2179089">
            <a:off x="5573560" y="5010352"/>
            <a:ext cx="418384" cy="153888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fr-FR" sz="1000" dirty="0">
                <a:latin typeface="Arial"/>
                <a:cs typeface="Arial"/>
              </a:rPr>
              <a:t>country</a:t>
            </a: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e 88">
            <a:extLst>
              <a:ext uri="{FF2B5EF4-FFF2-40B4-BE49-F238E27FC236}">
                <a16:creationId xmlns:a16="http://schemas.microsoft.com/office/drawing/2014/main" id="{95B4661C-70EF-4627-A41B-82A04087DC81}"/>
              </a:ext>
            </a:extLst>
          </p:cNvPr>
          <p:cNvSpPr/>
          <p:nvPr/>
        </p:nvSpPr>
        <p:spPr>
          <a:xfrm>
            <a:off x="5514998" y="4801594"/>
            <a:ext cx="124358" cy="11704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ttore 1 10">
            <a:extLst>
              <a:ext uri="{FF2B5EF4-FFF2-40B4-BE49-F238E27FC236}">
                <a16:creationId xmlns:a16="http://schemas.microsoft.com/office/drawing/2014/main" id="{4387CDD6-5DB0-487E-A22A-D64EA9F0EE45}"/>
              </a:ext>
            </a:extLst>
          </p:cNvPr>
          <p:cNvCxnSpPr>
            <a:cxnSpLocks/>
          </p:cNvCxnSpPr>
          <p:nvPr/>
        </p:nvCxnSpPr>
        <p:spPr>
          <a:xfrm flipH="1">
            <a:off x="5229706" y="4860116"/>
            <a:ext cx="28529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e 102">
            <a:extLst>
              <a:ext uri="{FF2B5EF4-FFF2-40B4-BE49-F238E27FC236}">
                <a16:creationId xmlns:a16="http://schemas.microsoft.com/office/drawing/2014/main" id="{6D958AB9-8C5E-4F2A-931D-765782709FFB}"/>
              </a:ext>
            </a:extLst>
          </p:cNvPr>
          <p:cNvSpPr/>
          <p:nvPr/>
        </p:nvSpPr>
        <p:spPr>
          <a:xfrm>
            <a:off x="5924649" y="4801594"/>
            <a:ext cx="124358" cy="11704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ttore 1 27">
            <a:extLst>
              <a:ext uri="{FF2B5EF4-FFF2-40B4-BE49-F238E27FC236}">
                <a16:creationId xmlns:a16="http://schemas.microsoft.com/office/drawing/2014/main" id="{6B1F2D69-F2EC-46B4-B7F9-48FCA5B94D16}"/>
              </a:ext>
            </a:extLst>
          </p:cNvPr>
          <p:cNvCxnSpPr>
            <a:cxnSpLocks/>
          </p:cNvCxnSpPr>
          <p:nvPr/>
        </p:nvCxnSpPr>
        <p:spPr>
          <a:xfrm flipH="1">
            <a:off x="5639356" y="4860116"/>
            <a:ext cx="285293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110">
            <a:extLst>
              <a:ext uri="{FF2B5EF4-FFF2-40B4-BE49-F238E27FC236}">
                <a16:creationId xmlns:a16="http://schemas.microsoft.com/office/drawing/2014/main" id="{15B7D3B8-D38E-4E04-8B0A-D05B3FEEB31D}"/>
              </a:ext>
            </a:extLst>
          </p:cNvPr>
          <p:cNvSpPr txBox="1"/>
          <p:nvPr/>
        </p:nvSpPr>
        <p:spPr>
          <a:xfrm rot="2179089">
            <a:off x="5902753" y="5039309"/>
            <a:ext cx="516167" cy="153888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fr-FR" sz="1000" dirty="0">
                <a:latin typeface="Arial"/>
                <a:cs typeface="Arial"/>
              </a:rPr>
              <a:t>continent</a:t>
            </a: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asellaDiTesto 120">
            <a:extLst>
              <a:ext uri="{FF2B5EF4-FFF2-40B4-BE49-F238E27FC236}">
                <a16:creationId xmlns:a16="http://schemas.microsoft.com/office/drawing/2014/main" id="{EDEDE2E7-BF29-4996-B694-4605563FE0B7}"/>
              </a:ext>
            </a:extLst>
          </p:cNvPr>
          <p:cNvSpPr txBox="1"/>
          <p:nvPr/>
        </p:nvSpPr>
        <p:spPr>
          <a:xfrm>
            <a:off x="4857840" y="5212444"/>
            <a:ext cx="771365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1000" dirty="0">
                <a:latin typeface="Arial"/>
                <a:cs typeface="Arial"/>
              </a:rPr>
              <a:t>population</a:t>
            </a:r>
            <a:endParaRPr lang="it-IT" dirty="0"/>
          </a:p>
        </p:txBody>
      </p:sp>
      <p:cxnSp>
        <p:nvCxnSpPr>
          <p:cNvPr id="33" name="Connettore 1 48">
            <a:extLst>
              <a:ext uri="{FF2B5EF4-FFF2-40B4-BE49-F238E27FC236}">
                <a16:creationId xmlns:a16="http://schemas.microsoft.com/office/drawing/2014/main" id="{76BB185F-00BA-46F5-9073-66987C620FD5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5577177" y="4918638"/>
            <a:ext cx="0" cy="49014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1 52">
            <a:extLst>
              <a:ext uri="{FF2B5EF4-FFF2-40B4-BE49-F238E27FC236}">
                <a16:creationId xmlns:a16="http://schemas.microsoft.com/office/drawing/2014/main" id="{FEC2ECEF-D260-4E21-8F98-C8EBAF15DC2D}"/>
              </a:ext>
            </a:extLst>
          </p:cNvPr>
          <p:cNvCxnSpPr>
            <a:cxnSpLocks/>
          </p:cNvCxnSpPr>
          <p:nvPr/>
        </p:nvCxnSpPr>
        <p:spPr>
          <a:xfrm>
            <a:off x="4939323" y="5420725"/>
            <a:ext cx="64146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D1194B6-6C2B-40A3-8CFF-C200584E447D}"/>
              </a:ext>
            </a:extLst>
          </p:cNvPr>
          <p:cNvGrpSpPr/>
          <p:nvPr/>
        </p:nvGrpSpPr>
        <p:grpSpPr>
          <a:xfrm>
            <a:off x="3831687" y="4599924"/>
            <a:ext cx="1406301" cy="520385"/>
            <a:chOff x="3831687" y="4599924"/>
            <a:chExt cx="1406301" cy="520385"/>
          </a:xfrm>
        </p:grpSpPr>
        <p:sp>
          <p:nvSpPr>
            <p:cNvPr id="36" name="Rettangolo con angoli arrotondati 87">
              <a:extLst>
                <a:ext uri="{FF2B5EF4-FFF2-40B4-BE49-F238E27FC236}">
                  <a16:creationId xmlns:a16="http://schemas.microsoft.com/office/drawing/2014/main" id="{0BC419DC-1A00-4D25-B466-61B71F77F7F6}"/>
                </a:ext>
              </a:extLst>
            </p:cNvPr>
            <p:cNvSpPr/>
            <p:nvPr/>
          </p:nvSpPr>
          <p:spPr>
            <a:xfrm>
              <a:off x="3831687" y="4599924"/>
              <a:ext cx="1406301" cy="520385"/>
            </a:xfrm>
            <a:prstGeom prst="roundRect">
              <a:avLst>
                <a:gd name="adj" fmla="val 8795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sz="1200" b="1" dirty="0">
                  <a:solidFill>
                    <a:schemeClr val="tx1"/>
                  </a:solidFill>
                  <a:latin typeface="Arial"/>
                  <a:cs typeface="Arial"/>
                </a:rPr>
                <a:t>COVID19</a:t>
              </a:r>
              <a:endParaRPr lang="fr-FR" sz="900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r>
                <a:rPr lang="fr-FR" sz="1000" dirty="0" err="1">
                  <a:solidFill>
                    <a:schemeClr val="tx1"/>
                  </a:solidFill>
                  <a:latin typeface="Arial"/>
                  <a:cs typeface="Arial"/>
                </a:rPr>
                <a:t>deaths</a:t>
              </a:r>
              <a:endParaRPr lang="fr-FR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1000" dirty="0">
                  <a:solidFill>
                    <a:schemeClr val="tx1"/>
                  </a:solidFill>
                  <a:latin typeface="Arial"/>
                  <a:cs typeface="Arial"/>
                </a:rPr>
                <a:t>cases</a:t>
              </a:r>
            </a:p>
          </p:txBody>
        </p:sp>
        <p:cxnSp>
          <p:nvCxnSpPr>
            <p:cNvPr id="37" name="Connettore 1 59">
              <a:extLst>
                <a:ext uri="{FF2B5EF4-FFF2-40B4-BE49-F238E27FC236}">
                  <a16:creationId xmlns:a16="http://schemas.microsoft.com/office/drawing/2014/main" id="{E0DA1D32-69FF-4647-9D45-F9F853E70F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687" y="4789084"/>
              <a:ext cx="1398019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CasellaDiTesto 86">
            <a:extLst>
              <a:ext uri="{FF2B5EF4-FFF2-40B4-BE49-F238E27FC236}">
                <a16:creationId xmlns:a16="http://schemas.microsoft.com/office/drawing/2014/main" id="{447B13D0-8276-4677-82AB-BFE72A6B64C6}"/>
              </a:ext>
            </a:extLst>
          </p:cNvPr>
          <p:cNvSpPr txBox="1"/>
          <p:nvPr/>
        </p:nvSpPr>
        <p:spPr>
          <a:xfrm rot="2179089">
            <a:off x="2644497" y="4960034"/>
            <a:ext cx="248466" cy="153888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fr-FR" sz="1000" dirty="0" err="1">
                <a:latin typeface="Arial"/>
                <a:cs typeface="Arial"/>
              </a:rPr>
              <a:t>year</a:t>
            </a: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vale 88">
            <a:extLst>
              <a:ext uri="{FF2B5EF4-FFF2-40B4-BE49-F238E27FC236}">
                <a16:creationId xmlns:a16="http://schemas.microsoft.com/office/drawing/2014/main" id="{87BD8F17-0DB2-4ABC-84A0-81746C17DC9F}"/>
              </a:ext>
            </a:extLst>
          </p:cNvPr>
          <p:cNvSpPr/>
          <p:nvPr/>
        </p:nvSpPr>
        <p:spPr>
          <a:xfrm>
            <a:off x="3034749" y="4801594"/>
            <a:ext cx="124358" cy="11704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vale 102">
            <a:extLst>
              <a:ext uri="{FF2B5EF4-FFF2-40B4-BE49-F238E27FC236}">
                <a16:creationId xmlns:a16="http://schemas.microsoft.com/office/drawing/2014/main" id="{2C8C2420-5C81-44BD-A626-24780692339B}"/>
              </a:ext>
            </a:extLst>
          </p:cNvPr>
          <p:cNvSpPr/>
          <p:nvPr/>
        </p:nvSpPr>
        <p:spPr>
          <a:xfrm>
            <a:off x="3424120" y="4801594"/>
            <a:ext cx="124358" cy="11704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CasellaDiTesto 110">
            <a:extLst>
              <a:ext uri="{FF2B5EF4-FFF2-40B4-BE49-F238E27FC236}">
                <a16:creationId xmlns:a16="http://schemas.microsoft.com/office/drawing/2014/main" id="{57901E5F-B5B5-4841-8448-B8FB7FCF1DD0}"/>
              </a:ext>
            </a:extLst>
          </p:cNvPr>
          <p:cNvSpPr txBox="1"/>
          <p:nvPr/>
        </p:nvSpPr>
        <p:spPr>
          <a:xfrm rot="2179089">
            <a:off x="3419783" y="4960034"/>
            <a:ext cx="298159" cy="153888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fr-FR" sz="1000" dirty="0" err="1">
                <a:latin typeface="Arial"/>
                <a:cs typeface="Arial"/>
              </a:rPr>
              <a:t>week</a:t>
            </a: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e 102">
            <a:extLst>
              <a:ext uri="{FF2B5EF4-FFF2-40B4-BE49-F238E27FC236}">
                <a16:creationId xmlns:a16="http://schemas.microsoft.com/office/drawing/2014/main" id="{102923AC-6190-4DE9-A54B-E77C3390AAA7}"/>
              </a:ext>
            </a:extLst>
          </p:cNvPr>
          <p:cNvSpPr/>
          <p:nvPr/>
        </p:nvSpPr>
        <p:spPr>
          <a:xfrm>
            <a:off x="2645377" y="4801594"/>
            <a:ext cx="124358" cy="11704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CasellaDiTesto 110">
            <a:extLst>
              <a:ext uri="{FF2B5EF4-FFF2-40B4-BE49-F238E27FC236}">
                <a16:creationId xmlns:a16="http://schemas.microsoft.com/office/drawing/2014/main" id="{EEE35D77-6546-4F20-801E-775C6C67F728}"/>
              </a:ext>
            </a:extLst>
          </p:cNvPr>
          <p:cNvSpPr txBox="1"/>
          <p:nvPr/>
        </p:nvSpPr>
        <p:spPr>
          <a:xfrm rot="2179089">
            <a:off x="3003017" y="4991364"/>
            <a:ext cx="354264" cy="153888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fr-FR" sz="1000" dirty="0" err="1">
                <a:latin typeface="Arial"/>
                <a:cs typeface="Arial"/>
              </a:rPr>
              <a:t>month</a:t>
            </a: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956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33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Francia</dc:creator>
  <cp:lastModifiedBy>Matteo Francia</cp:lastModifiedBy>
  <cp:revision>6</cp:revision>
  <dcterms:created xsi:type="dcterms:W3CDTF">2020-03-17T15:18:20Z</dcterms:created>
  <dcterms:modified xsi:type="dcterms:W3CDTF">2021-07-01T12:38:57Z</dcterms:modified>
</cp:coreProperties>
</file>