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904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1520-A4A9-4FBD-9E54-3522F9B52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2E9F4-8DD3-405C-877B-7C7F6F962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E83B-081D-4737-9DE5-BFE6C0D3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EDA1-7A2F-4285-8CD8-A3C71952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6561-21DB-497C-83EE-FCF2873A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16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7A89-F644-436D-B600-AC6F223B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5D9B4-28CD-4CEE-BB75-6570C3336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79A6-15B3-4F65-A6A9-54522670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2D3A-902B-4AF5-85F0-33E2A287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B0A6-A998-4B94-9425-96E39DB7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24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9F8D1-F87E-4E19-8AB4-A52612A5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0361-F429-46D5-8908-F39E53575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8ABD-5C5E-4B5A-9259-5D24B9E0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F9EF5-74AD-4FDA-AE90-0FBBFF06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34F-D2D4-423E-88FB-5A4B21FA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75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8CF3-C400-4FF9-9D91-4F6032F0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2C75-B56B-4685-85B8-4BD80710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C46C-2E89-4A03-AE17-58ECA3BA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3B316-E339-4CA6-9E30-6B24F9B8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E68C2-1217-4CE4-8431-AA1DC5C4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2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B4E-81CD-48F4-8A0A-E8129C01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A1BF2-BF5F-4C4D-80BB-A3C8D116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4C87-A971-4438-97C7-8570D407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D0034-D278-4869-915B-66D29438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18B-B8E7-4425-BDC5-F1DA4FAE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8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0496-29E6-456A-BC0C-7A93D19D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5288-6C81-4B17-A5A9-3F3AEF9D1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A9AE-3E24-4A0D-9345-28D93080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8CF4-AAE5-43B7-9533-25000EC4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4D53C-6DBE-48E1-83F9-99E4A2B9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74FB2-A338-4FFD-A4F1-EC380610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20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84A6-FE3D-4A91-B202-00C04072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19EB4-5538-4870-916D-68F7937B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67A2-E050-4904-8B88-2FBCF7126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C84B6-B292-4BAF-BB2A-AA32B4418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DEA288-34DF-47CE-B145-BA4847F29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ACEB2-9E3C-4309-A9E5-2235418E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6184A-AF1D-4907-ADE4-FC0A5B36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80AFA-1658-4D31-BA6D-359C4F26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65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706B-F262-4606-A552-2E96FDCA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F675B-15EC-4910-887B-02383B88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4040A-7E4C-4B44-AD01-7CA32001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D4997-84B7-4D9E-8A91-ACADFB0C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6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9B4-0846-4226-BAED-39160C61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309E9-F825-45BB-AD69-29BD4BF1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C0D50-7C4D-45DD-B3C5-165856A5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438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30BE-6241-4DAD-B4E1-664486D6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45B9-E668-4A25-84F3-F56433CC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704CC-5F90-4ECF-B869-AD348072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CCD68-72AC-4BC8-99DC-D39B8616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2F784-C1DD-4264-9734-D3E6CC04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D23D9-6245-4D4C-A2DF-4C45875A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02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B31E-0522-42BB-AB86-96F362CA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974CF-365B-4242-9372-EEB058466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50091-C432-4C89-9F0B-C07E2585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7286F-02DC-451E-83C7-1E1582CE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0057-9CA0-4808-BCC6-8CA25B28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B8D9-FE6B-444A-B2E4-1EC50B2A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84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BE2AD-BFC5-4191-A538-939E5A65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BDF33-F411-47B8-BBD1-B4CAC33A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B3CD0-0CFA-44A6-894A-DB47121BB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2955-46D5-4444-BDBA-CB1968F7F1E6}" type="datetimeFigureOut">
              <a:rPr lang="it-IT" smtClean="0"/>
              <a:t>01/04/2020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093E5-8A57-4493-B127-7167BF387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FD52-D3BD-4EAC-897E-1D69E64CE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E25C1-1156-41E7-9170-8B4EFADF4E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718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1FDC69-2898-482E-B3C2-2E9CE4577BD4}"/>
              </a:ext>
            </a:extLst>
          </p:cNvPr>
          <p:cNvSpPr/>
          <p:nvPr/>
        </p:nvSpPr>
        <p:spPr>
          <a:xfrm>
            <a:off x="4003837" y="4162052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ACC0AA-6FA0-4327-85AE-D8930041B8CA}"/>
              </a:ext>
            </a:extLst>
          </p:cNvPr>
          <p:cNvSpPr/>
          <p:nvPr/>
        </p:nvSpPr>
        <p:spPr>
          <a:xfrm>
            <a:off x="2589299" y="4162052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B7FC6A-6BB4-4C90-8EDD-D4AA63CC66A2}"/>
              </a:ext>
            </a:extLst>
          </p:cNvPr>
          <p:cNvSpPr/>
          <p:nvPr/>
        </p:nvSpPr>
        <p:spPr>
          <a:xfrm>
            <a:off x="1642969" y="4338728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797037-D2DD-4335-B71D-1EFE9E2E997F}"/>
              </a:ext>
            </a:extLst>
          </p:cNvPr>
          <p:cNvSpPr/>
          <p:nvPr/>
        </p:nvSpPr>
        <p:spPr>
          <a:xfrm>
            <a:off x="1631859" y="3938863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0A7101-26C7-4695-96E3-D3171A4646B1}"/>
              </a:ext>
            </a:extLst>
          </p:cNvPr>
          <p:cNvCxnSpPr>
            <a:cxnSpLocks/>
            <a:stCxn id="53" idx="1"/>
            <a:endCxn id="4" idx="6"/>
          </p:cNvCxnSpPr>
          <p:nvPr/>
        </p:nvCxnSpPr>
        <p:spPr>
          <a:xfrm flipH="1" flipV="1">
            <a:off x="4095277" y="4207772"/>
            <a:ext cx="219270" cy="2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28CC1A-C05C-4F8E-966B-0846550B250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2680739" y="4207772"/>
            <a:ext cx="132309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E2FB7F-DC9B-476A-A678-4B8E4C72D945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 flipV="1">
            <a:off x="1723299" y="3984583"/>
            <a:ext cx="866000" cy="223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406E8B-BC7F-40F5-BCF5-A9AC090BA555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1734409" y="4207772"/>
            <a:ext cx="854890" cy="176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512BE1-DD5E-48CB-8151-4B9D37FFCFC6}"/>
              </a:ext>
            </a:extLst>
          </p:cNvPr>
          <p:cNvSpPr/>
          <p:nvPr/>
        </p:nvSpPr>
        <p:spPr>
          <a:xfrm>
            <a:off x="3842081" y="3966474"/>
            <a:ext cx="233941" cy="201547"/>
          </a:xfrm>
          <a:custGeom>
            <a:avLst/>
            <a:gdLst>
              <a:gd name="connsiteX0" fmla="*/ 337352 w 408373"/>
              <a:gd name="connsiteY0" fmla="*/ 301841 h 301841"/>
              <a:gd name="connsiteX1" fmla="*/ 0 w 408373"/>
              <a:gd name="connsiteY1" fmla="*/ 0 h 301841"/>
              <a:gd name="connsiteX2" fmla="*/ 408373 w 408373"/>
              <a:gd name="connsiteY2" fmla="*/ 0 h 301841"/>
              <a:gd name="connsiteX3" fmla="*/ 399495 w 408373"/>
              <a:gd name="connsiteY3" fmla="*/ 0 h 30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373" h="301841">
                <a:moveTo>
                  <a:pt x="337352" y="301841"/>
                </a:moveTo>
                <a:lnTo>
                  <a:pt x="0" y="0"/>
                </a:lnTo>
                <a:lnTo>
                  <a:pt x="408373" y="0"/>
                </a:lnTo>
                <a:lnTo>
                  <a:pt x="399495" y="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34E78-90EC-4830-A4A0-CF4347DD902D}"/>
              </a:ext>
            </a:extLst>
          </p:cNvPr>
          <p:cNvSpPr txBox="1"/>
          <p:nvPr/>
        </p:nvSpPr>
        <p:spPr>
          <a:xfrm>
            <a:off x="3484271" y="4228220"/>
            <a:ext cx="8996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product_id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0C4D-30DB-440A-92B2-1A49FDA6496A}"/>
              </a:ext>
            </a:extLst>
          </p:cNvPr>
          <p:cNvSpPr txBox="1"/>
          <p:nvPr/>
        </p:nvSpPr>
        <p:spPr>
          <a:xfrm>
            <a:off x="3363491" y="3728677"/>
            <a:ext cx="10438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brand_name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9BBA9-0B24-4936-BA03-CB03A3B8A5CE}"/>
              </a:ext>
            </a:extLst>
          </p:cNvPr>
          <p:cNvSpPr txBox="1"/>
          <p:nvPr/>
        </p:nvSpPr>
        <p:spPr>
          <a:xfrm>
            <a:off x="1992140" y="4228220"/>
            <a:ext cx="161614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product_subcategory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ABB1F-939E-48E3-92DD-126FF58D1AC4}"/>
              </a:ext>
            </a:extLst>
          </p:cNvPr>
          <p:cNvSpPr txBox="1"/>
          <p:nvPr/>
        </p:nvSpPr>
        <p:spPr>
          <a:xfrm>
            <a:off x="1005870" y="4387965"/>
            <a:ext cx="136928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7ED7C-B6C8-4144-8BF1-4FE685814964}"/>
              </a:ext>
            </a:extLst>
          </p:cNvPr>
          <p:cNvSpPr txBox="1"/>
          <p:nvPr/>
        </p:nvSpPr>
        <p:spPr>
          <a:xfrm>
            <a:off x="1005869" y="3694968"/>
            <a:ext cx="11817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product_family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C746CE-064B-4994-B255-815DB170079A}"/>
              </a:ext>
            </a:extLst>
          </p:cNvPr>
          <p:cNvSpPr/>
          <p:nvPr/>
        </p:nvSpPr>
        <p:spPr>
          <a:xfrm>
            <a:off x="5810225" y="4162052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72BCED-19FA-4443-AB8D-B14DECA11D1B}"/>
              </a:ext>
            </a:extLst>
          </p:cNvPr>
          <p:cNvSpPr/>
          <p:nvPr/>
        </p:nvSpPr>
        <p:spPr>
          <a:xfrm>
            <a:off x="6833004" y="4135418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69E528-B40E-4F52-AF44-7ABC7C680690}"/>
              </a:ext>
            </a:extLst>
          </p:cNvPr>
          <p:cNvSpPr/>
          <p:nvPr/>
        </p:nvSpPr>
        <p:spPr>
          <a:xfrm>
            <a:off x="6325654" y="4338728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BABE6C-521D-4DB7-83FD-44AEEFDA6CF5}"/>
              </a:ext>
            </a:extLst>
          </p:cNvPr>
          <p:cNvSpPr/>
          <p:nvPr/>
        </p:nvSpPr>
        <p:spPr>
          <a:xfrm>
            <a:off x="6316776" y="3938863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E3B7D-2BA1-46A1-97F8-CD754533612B}"/>
              </a:ext>
            </a:extLst>
          </p:cNvPr>
          <p:cNvCxnSpPr>
            <a:cxnSpLocks/>
            <a:stCxn id="53" idx="3"/>
            <a:endCxn id="18" idx="2"/>
          </p:cNvCxnSpPr>
          <p:nvPr/>
        </p:nvCxnSpPr>
        <p:spPr>
          <a:xfrm flipV="1">
            <a:off x="5418966" y="4207772"/>
            <a:ext cx="391259" cy="20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F21F3A-821C-4797-BFD5-20A2015BD8D5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100808" y="3586130"/>
            <a:ext cx="0" cy="2306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463CB5-F1BD-4D49-B083-AF6B004BE112}"/>
              </a:ext>
            </a:extLst>
          </p:cNvPr>
          <p:cNvSpPr txBox="1"/>
          <p:nvPr/>
        </p:nvSpPr>
        <p:spPr>
          <a:xfrm>
            <a:off x="5115454" y="3403749"/>
            <a:ext cx="10198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2B1B39-4B7E-40AB-977B-3F9EE951BB1A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>
            <a:off x="5901665" y="4207772"/>
            <a:ext cx="423989" cy="1766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41724-197E-44E3-AD31-575ECDECF61B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 flipV="1">
            <a:off x="5901665" y="3984583"/>
            <a:ext cx="415111" cy="22318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B4ECD6-8E5E-405B-B8D5-C5780BC72A7E}"/>
              </a:ext>
            </a:extLst>
          </p:cNvPr>
          <p:cNvSpPr/>
          <p:nvPr/>
        </p:nvSpPr>
        <p:spPr>
          <a:xfrm>
            <a:off x="5055088" y="349469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68BFE8-05D7-427E-9202-9FD54FC22941}"/>
              </a:ext>
            </a:extLst>
          </p:cNvPr>
          <p:cNvSpPr/>
          <p:nvPr/>
        </p:nvSpPr>
        <p:spPr>
          <a:xfrm>
            <a:off x="5258818" y="2931468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2C2722-D0AA-4D88-95CE-CDB7C51DB475}"/>
              </a:ext>
            </a:extLst>
          </p:cNvPr>
          <p:cNvSpPr/>
          <p:nvPr/>
        </p:nvSpPr>
        <p:spPr>
          <a:xfrm>
            <a:off x="5259318" y="3212595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EE467C-0181-4FD8-9281-B7FFAABE617B}"/>
              </a:ext>
            </a:extLst>
          </p:cNvPr>
          <p:cNvSpPr/>
          <p:nvPr/>
        </p:nvSpPr>
        <p:spPr>
          <a:xfrm>
            <a:off x="4838896" y="3212595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0C316F-9BA0-42FA-87ED-0B69AF531361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5304538" y="3022908"/>
            <a:ext cx="500" cy="189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E8A8A7-83EE-44DF-A51C-BF98DC9BD725}"/>
              </a:ext>
            </a:extLst>
          </p:cNvPr>
          <p:cNvCxnSpPr>
            <a:cxnSpLocks/>
            <a:stCxn id="27" idx="0"/>
            <a:endCxn id="29" idx="4"/>
          </p:cNvCxnSpPr>
          <p:nvPr/>
        </p:nvCxnSpPr>
        <p:spPr>
          <a:xfrm flipV="1">
            <a:off x="5100808" y="3304035"/>
            <a:ext cx="204230" cy="19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6C93EA-1FA6-4A49-A763-86A085F02372}"/>
              </a:ext>
            </a:extLst>
          </p:cNvPr>
          <p:cNvCxnSpPr>
            <a:cxnSpLocks/>
            <a:stCxn id="27" idx="0"/>
            <a:endCxn id="30" idx="4"/>
          </p:cNvCxnSpPr>
          <p:nvPr/>
        </p:nvCxnSpPr>
        <p:spPr>
          <a:xfrm flipH="1" flipV="1">
            <a:off x="4884616" y="3304035"/>
            <a:ext cx="216192" cy="19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A5A88B3-A855-4A83-9E11-189A3F742984}"/>
              </a:ext>
            </a:extLst>
          </p:cNvPr>
          <p:cNvSpPr/>
          <p:nvPr/>
        </p:nvSpPr>
        <p:spPr>
          <a:xfrm>
            <a:off x="4483458" y="349469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DB207D-5E15-4186-A19D-6C042C57A9E2}"/>
              </a:ext>
            </a:extLst>
          </p:cNvPr>
          <p:cNvSpPr/>
          <p:nvPr/>
        </p:nvSpPr>
        <p:spPr>
          <a:xfrm>
            <a:off x="4483458" y="2931468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4542F1-0C47-4114-BBD5-54440C4F8213}"/>
              </a:ext>
            </a:extLst>
          </p:cNvPr>
          <p:cNvSpPr/>
          <p:nvPr/>
        </p:nvSpPr>
        <p:spPr>
          <a:xfrm>
            <a:off x="4483458" y="3212595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98DB4B-ECDD-446B-A544-4D29B40A68DC}"/>
              </a:ext>
            </a:extLst>
          </p:cNvPr>
          <p:cNvCxnSpPr>
            <a:cxnSpLocks/>
          </p:cNvCxnSpPr>
          <p:nvPr/>
        </p:nvCxnSpPr>
        <p:spPr>
          <a:xfrm>
            <a:off x="4530508" y="3022908"/>
            <a:ext cx="0" cy="189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DC89E4-2990-4077-89CC-DB9F72CC239E}"/>
              </a:ext>
            </a:extLst>
          </p:cNvPr>
          <p:cNvCxnSpPr>
            <a:cxnSpLocks/>
          </p:cNvCxnSpPr>
          <p:nvPr/>
        </p:nvCxnSpPr>
        <p:spPr>
          <a:xfrm flipV="1">
            <a:off x="4530508" y="3304035"/>
            <a:ext cx="0" cy="19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E228F4-4182-4656-A0BF-B1CF58CC5E17}"/>
              </a:ext>
            </a:extLst>
          </p:cNvPr>
          <p:cNvSpPr txBox="1"/>
          <p:nvPr/>
        </p:nvSpPr>
        <p:spPr>
          <a:xfrm>
            <a:off x="5314037" y="3121111"/>
            <a:ext cx="11817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state_province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8C797A-0AE4-48A8-8034-78B9DBC7D2EC}"/>
              </a:ext>
            </a:extLst>
          </p:cNvPr>
          <p:cNvSpPr txBox="1"/>
          <p:nvPr/>
        </p:nvSpPr>
        <p:spPr>
          <a:xfrm>
            <a:off x="5314037" y="2842047"/>
            <a:ext cx="6880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967B59-1329-447B-B599-DD4C00F06EC7}"/>
              </a:ext>
            </a:extLst>
          </p:cNvPr>
          <p:cNvSpPr txBox="1"/>
          <p:nvPr/>
        </p:nvSpPr>
        <p:spPr>
          <a:xfrm>
            <a:off x="4575047" y="2983514"/>
            <a:ext cx="660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F973A3-D699-4AB6-B4CE-EB9BA25D7A2B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529178" y="3586130"/>
            <a:ext cx="0" cy="3277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E62673E-56CB-4C0A-9058-71294AA44B52}"/>
              </a:ext>
            </a:extLst>
          </p:cNvPr>
          <p:cNvSpPr txBox="1"/>
          <p:nvPr/>
        </p:nvSpPr>
        <p:spPr>
          <a:xfrm>
            <a:off x="3804828" y="3403924"/>
            <a:ext cx="72968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store_id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EC3293-2FC9-4672-B337-456D8671ADF7}"/>
              </a:ext>
            </a:extLst>
          </p:cNvPr>
          <p:cNvSpPr txBox="1"/>
          <p:nvPr/>
        </p:nvSpPr>
        <p:spPr>
          <a:xfrm>
            <a:off x="3663300" y="3120776"/>
            <a:ext cx="84189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store_city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B3C6BC-5239-48B7-B0F9-26B11720D25A}"/>
              </a:ext>
            </a:extLst>
          </p:cNvPr>
          <p:cNvSpPr txBox="1"/>
          <p:nvPr/>
        </p:nvSpPr>
        <p:spPr>
          <a:xfrm>
            <a:off x="3417981" y="2837652"/>
            <a:ext cx="11144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store_country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C97D02-8C57-49B0-9CC0-F8323ED686BB}"/>
              </a:ext>
            </a:extLst>
          </p:cNvPr>
          <p:cNvCxnSpPr>
            <a:stCxn id="20" idx="6"/>
            <a:endCxn id="19" idx="2"/>
          </p:cNvCxnSpPr>
          <p:nvPr/>
        </p:nvCxnSpPr>
        <p:spPr>
          <a:xfrm flipV="1">
            <a:off x="6417094" y="4181138"/>
            <a:ext cx="415910" cy="20331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95F9A5-2536-4A0B-A5B9-60F7E7060B56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408216" y="3984583"/>
            <a:ext cx="424788" cy="19655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616A5C-B1A9-42D8-80F4-429AFE789039}"/>
              </a:ext>
            </a:extLst>
          </p:cNvPr>
          <p:cNvSpPr txBox="1"/>
          <p:nvPr/>
        </p:nvSpPr>
        <p:spPr>
          <a:xfrm>
            <a:off x="5349264" y="3929076"/>
            <a:ext cx="78098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the_date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4F8004-EE12-4D07-8B0B-7E12160261B1}"/>
              </a:ext>
            </a:extLst>
          </p:cNvPr>
          <p:cNvSpPr txBox="1"/>
          <p:nvPr/>
        </p:nvSpPr>
        <p:spPr>
          <a:xfrm>
            <a:off x="6031808" y="4398845"/>
            <a:ext cx="6703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quarter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F673A-3D35-4CBA-B1D9-043290847E5F}"/>
              </a:ext>
            </a:extLst>
          </p:cNvPr>
          <p:cNvSpPr txBox="1"/>
          <p:nvPr/>
        </p:nvSpPr>
        <p:spPr>
          <a:xfrm>
            <a:off x="5893605" y="3712924"/>
            <a:ext cx="9092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the_month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681E47-74D2-4B6B-B1E4-20DEA08A5895}"/>
              </a:ext>
            </a:extLst>
          </p:cNvPr>
          <p:cNvSpPr txBox="1"/>
          <p:nvPr/>
        </p:nvSpPr>
        <p:spPr>
          <a:xfrm>
            <a:off x="6729250" y="3901948"/>
            <a:ext cx="78098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the_year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619EFB-ACFF-4C1B-BA2A-8238E27AC1C0}"/>
              </a:ext>
            </a:extLst>
          </p:cNvPr>
          <p:cNvGrpSpPr/>
          <p:nvPr/>
        </p:nvGrpSpPr>
        <p:grpSpPr>
          <a:xfrm>
            <a:off x="4314547" y="3755179"/>
            <a:ext cx="1104419" cy="883153"/>
            <a:chOff x="4314546" y="3543445"/>
            <a:chExt cx="2226569" cy="1117332"/>
          </a:xfrm>
          <a:solidFill>
            <a:schemeClr val="bg1"/>
          </a:solidFill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0AE646E-21E7-4247-A035-D9AB1B15405E}"/>
                </a:ext>
              </a:extLst>
            </p:cNvPr>
            <p:cNvSpPr/>
            <p:nvPr/>
          </p:nvSpPr>
          <p:spPr>
            <a:xfrm>
              <a:off x="4314546" y="3576499"/>
              <a:ext cx="2226569" cy="1084278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r>
                <a:rPr lang="it-I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store_sales</a:t>
              </a:r>
              <a:endPara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it-I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store_cost</a:t>
              </a:r>
              <a:endPara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it-I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unit_sales</a:t>
              </a:r>
              <a:endPara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CFD2FA-14D3-4CA2-B16B-721CD055910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48" y="3845844"/>
              <a:ext cx="2129748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9EF7-B74A-49F6-A7B5-2ACFD0F920C3}"/>
                </a:ext>
              </a:extLst>
            </p:cNvPr>
            <p:cNvSpPr txBox="1"/>
            <p:nvPr/>
          </p:nvSpPr>
          <p:spPr>
            <a:xfrm>
              <a:off x="4784218" y="3543445"/>
              <a:ext cx="1179864" cy="350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38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1FDC69-2898-482E-B3C2-2E9CE4577BD4}"/>
              </a:ext>
            </a:extLst>
          </p:cNvPr>
          <p:cNvSpPr/>
          <p:nvPr/>
        </p:nvSpPr>
        <p:spPr>
          <a:xfrm>
            <a:off x="3925109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ACC0AA-6FA0-4327-85AE-D8930041B8CA}"/>
              </a:ext>
            </a:extLst>
          </p:cNvPr>
          <p:cNvSpPr/>
          <p:nvPr/>
        </p:nvSpPr>
        <p:spPr>
          <a:xfrm>
            <a:off x="3358360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B7FC6A-6BB4-4C90-8EDD-D4AA63CC66A2}"/>
              </a:ext>
            </a:extLst>
          </p:cNvPr>
          <p:cNvSpPr/>
          <p:nvPr/>
        </p:nvSpPr>
        <p:spPr>
          <a:xfrm>
            <a:off x="2781425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0A7101-26C7-4695-96E3-D3171A4646B1}"/>
              </a:ext>
            </a:extLst>
          </p:cNvPr>
          <p:cNvCxnSpPr>
            <a:cxnSpLocks/>
            <a:stCxn id="53" idx="1"/>
            <a:endCxn id="4" idx="6"/>
          </p:cNvCxnSpPr>
          <p:nvPr/>
        </p:nvCxnSpPr>
        <p:spPr>
          <a:xfrm flipH="1" flipV="1">
            <a:off x="4016549" y="4208867"/>
            <a:ext cx="297998" cy="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28CC1A-C05C-4F8E-966B-0846550B250B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3449800" y="4208867"/>
            <a:ext cx="47530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406E8B-BC7F-40F5-BCF5-A9AC090BA555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>
            <a:off x="2872865" y="4208867"/>
            <a:ext cx="485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B34E78-90EC-4830-A4A0-CF4347DD902D}"/>
              </a:ext>
            </a:extLst>
          </p:cNvPr>
          <p:cNvSpPr txBox="1"/>
          <p:nvPr/>
        </p:nvSpPr>
        <p:spPr>
          <a:xfrm>
            <a:off x="3623547" y="4212348"/>
            <a:ext cx="6960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89BBA9-0B24-4936-BA03-CB03A3B8A5CE}"/>
              </a:ext>
            </a:extLst>
          </p:cNvPr>
          <p:cNvSpPr txBox="1"/>
          <p:nvPr/>
        </p:nvSpPr>
        <p:spPr>
          <a:xfrm>
            <a:off x="3172551" y="4212348"/>
            <a:ext cx="4748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4ABB1F-939E-48E3-92DD-126FF58D1AC4}"/>
              </a:ext>
            </a:extLst>
          </p:cNvPr>
          <p:cNvSpPr txBox="1"/>
          <p:nvPr/>
        </p:nvSpPr>
        <p:spPr>
          <a:xfrm>
            <a:off x="2428940" y="4212348"/>
            <a:ext cx="7729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C746CE-064B-4994-B255-815DB170079A}"/>
              </a:ext>
            </a:extLst>
          </p:cNvPr>
          <p:cNvSpPr/>
          <p:nvPr/>
        </p:nvSpPr>
        <p:spPr>
          <a:xfrm>
            <a:off x="5634601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72BCED-19FA-4443-AB8D-B14DECA11D1B}"/>
              </a:ext>
            </a:extLst>
          </p:cNvPr>
          <p:cNvSpPr/>
          <p:nvPr/>
        </p:nvSpPr>
        <p:spPr>
          <a:xfrm>
            <a:off x="6657380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BABE6C-521D-4DB7-83FD-44AEEFDA6CF5}"/>
              </a:ext>
            </a:extLst>
          </p:cNvPr>
          <p:cNvSpPr/>
          <p:nvPr/>
        </p:nvSpPr>
        <p:spPr>
          <a:xfrm>
            <a:off x="6141152" y="4163147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E3B7D-2BA1-46A1-97F8-CD754533612B}"/>
              </a:ext>
            </a:extLst>
          </p:cNvPr>
          <p:cNvCxnSpPr>
            <a:cxnSpLocks/>
            <a:stCxn id="53" idx="3"/>
            <a:endCxn id="18" idx="2"/>
          </p:cNvCxnSpPr>
          <p:nvPr/>
        </p:nvCxnSpPr>
        <p:spPr>
          <a:xfrm flipV="1">
            <a:off x="5418966" y="4208867"/>
            <a:ext cx="215635" cy="9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F21F3A-821C-4797-BFD5-20A2015BD8D5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5029048" y="3586130"/>
            <a:ext cx="0" cy="22047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463CB5-F1BD-4D49-B083-AF6B004BE112}"/>
              </a:ext>
            </a:extLst>
          </p:cNvPr>
          <p:cNvSpPr txBox="1"/>
          <p:nvPr/>
        </p:nvSpPr>
        <p:spPr>
          <a:xfrm>
            <a:off x="5036731" y="3403749"/>
            <a:ext cx="8162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41724-197E-44E3-AD31-575ECDECF61B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5726041" y="4208867"/>
            <a:ext cx="4151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5B4ECD6-8E5E-405B-B8D5-C5780BC72A7E}"/>
              </a:ext>
            </a:extLst>
          </p:cNvPr>
          <p:cNvSpPr/>
          <p:nvPr/>
        </p:nvSpPr>
        <p:spPr>
          <a:xfrm>
            <a:off x="4983328" y="349469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EE467C-0181-4FD8-9281-B7FFAABE617B}"/>
              </a:ext>
            </a:extLst>
          </p:cNvPr>
          <p:cNvSpPr/>
          <p:nvPr/>
        </p:nvSpPr>
        <p:spPr>
          <a:xfrm>
            <a:off x="4983328" y="3212595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6C93EA-1FA6-4A49-A763-86A085F02372}"/>
              </a:ext>
            </a:extLst>
          </p:cNvPr>
          <p:cNvCxnSpPr>
            <a:cxnSpLocks/>
            <a:stCxn id="27" idx="0"/>
            <a:endCxn id="30" idx="4"/>
          </p:cNvCxnSpPr>
          <p:nvPr/>
        </p:nvCxnSpPr>
        <p:spPr>
          <a:xfrm flipV="1">
            <a:off x="5029048" y="3304035"/>
            <a:ext cx="0" cy="19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A5A88B3-A855-4A83-9E11-189A3F742984}"/>
              </a:ext>
            </a:extLst>
          </p:cNvPr>
          <p:cNvSpPr/>
          <p:nvPr/>
        </p:nvSpPr>
        <p:spPr>
          <a:xfrm>
            <a:off x="4665490" y="3494690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DB207D-5E15-4186-A19D-6C042C57A9E2}"/>
              </a:ext>
            </a:extLst>
          </p:cNvPr>
          <p:cNvSpPr/>
          <p:nvPr/>
        </p:nvSpPr>
        <p:spPr>
          <a:xfrm>
            <a:off x="4665490" y="2931468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4542F1-0C47-4114-BBD5-54440C4F8213}"/>
              </a:ext>
            </a:extLst>
          </p:cNvPr>
          <p:cNvSpPr/>
          <p:nvPr/>
        </p:nvSpPr>
        <p:spPr>
          <a:xfrm>
            <a:off x="4665490" y="3212595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98DB4B-ECDD-446B-A544-4D29B40A68DC}"/>
              </a:ext>
            </a:extLst>
          </p:cNvPr>
          <p:cNvCxnSpPr>
            <a:cxnSpLocks/>
          </p:cNvCxnSpPr>
          <p:nvPr/>
        </p:nvCxnSpPr>
        <p:spPr>
          <a:xfrm>
            <a:off x="4712540" y="3022908"/>
            <a:ext cx="0" cy="189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DC89E4-2990-4077-89CC-DB9F72CC239E}"/>
              </a:ext>
            </a:extLst>
          </p:cNvPr>
          <p:cNvCxnSpPr>
            <a:cxnSpLocks/>
          </p:cNvCxnSpPr>
          <p:nvPr/>
        </p:nvCxnSpPr>
        <p:spPr>
          <a:xfrm flipV="1">
            <a:off x="4712540" y="3304035"/>
            <a:ext cx="0" cy="190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967B59-1329-447B-B599-DD4C00F06EC7}"/>
              </a:ext>
            </a:extLst>
          </p:cNvPr>
          <p:cNvSpPr txBox="1"/>
          <p:nvPr/>
        </p:nvSpPr>
        <p:spPr>
          <a:xfrm>
            <a:off x="5046909" y="3123807"/>
            <a:ext cx="6607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F973A3-D699-4AB6-B4CE-EB9BA25D7A2B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711210" y="3586130"/>
            <a:ext cx="0" cy="3277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E62673E-56CB-4C0A-9058-71294AA44B52}"/>
              </a:ext>
            </a:extLst>
          </p:cNvPr>
          <p:cNvSpPr txBox="1"/>
          <p:nvPr/>
        </p:nvSpPr>
        <p:spPr>
          <a:xfrm>
            <a:off x="4180644" y="3403924"/>
            <a:ext cx="5261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EC3293-2FC9-4672-B337-456D8671ADF7}"/>
              </a:ext>
            </a:extLst>
          </p:cNvPr>
          <p:cNvSpPr txBox="1"/>
          <p:nvPr/>
        </p:nvSpPr>
        <p:spPr>
          <a:xfrm>
            <a:off x="4291252" y="3120776"/>
            <a:ext cx="4154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B3C6BC-5239-48B7-B0F9-26B11720D25A}"/>
              </a:ext>
            </a:extLst>
          </p:cNvPr>
          <p:cNvSpPr txBox="1"/>
          <p:nvPr/>
        </p:nvSpPr>
        <p:spPr>
          <a:xfrm>
            <a:off x="4018741" y="2837652"/>
            <a:ext cx="6880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616A5C-B1A9-42D8-80F4-429AFE789039}"/>
              </a:ext>
            </a:extLst>
          </p:cNvPr>
          <p:cNvSpPr txBox="1"/>
          <p:nvPr/>
        </p:nvSpPr>
        <p:spPr>
          <a:xfrm>
            <a:off x="5434032" y="4212348"/>
            <a:ext cx="4828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F673A-3D35-4CBA-B1D9-043290847E5F}"/>
              </a:ext>
            </a:extLst>
          </p:cNvPr>
          <p:cNvSpPr txBox="1"/>
          <p:nvPr/>
        </p:nvSpPr>
        <p:spPr>
          <a:xfrm>
            <a:off x="5881481" y="4212348"/>
            <a:ext cx="6110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681E47-74D2-4B6B-B1E4-20DEA08A5895}"/>
              </a:ext>
            </a:extLst>
          </p:cNvPr>
          <p:cNvSpPr txBox="1"/>
          <p:nvPr/>
        </p:nvSpPr>
        <p:spPr>
          <a:xfrm>
            <a:off x="6465424" y="4212348"/>
            <a:ext cx="48282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619EFB-ACFF-4C1B-BA2A-8238E27AC1C0}"/>
              </a:ext>
            </a:extLst>
          </p:cNvPr>
          <p:cNvGrpSpPr/>
          <p:nvPr/>
        </p:nvGrpSpPr>
        <p:grpSpPr>
          <a:xfrm>
            <a:off x="4314547" y="3755179"/>
            <a:ext cx="1104419" cy="883153"/>
            <a:chOff x="4314546" y="3543445"/>
            <a:chExt cx="2226569" cy="1117332"/>
          </a:xfrm>
          <a:solidFill>
            <a:schemeClr val="bg1"/>
          </a:solidFill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0AE646E-21E7-4247-A035-D9AB1B15405E}"/>
                </a:ext>
              </a:extLst>
            </p:cNvPr>
            <p:cNvSpPr/>
            <p:nvPr/>
          </p:nvSpPr>
          <p:spPr>
            <a:xfrm>
              <a:off x="4314546" y="3576499"/>
              <a:ext cx="2226569" cy="1084278"/>
            </a:xfrm>
            <a:prstGeom prst="round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r>
                <a:rPr lang="it-I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quantity</a:t>
              </a:r>
              <a:endPara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it-I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storeSales</a:t>
              </a:r>
              <a:endPara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it-I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storeCost</a:t>
              </a:r>
              <a:endParaRPr lang="it-I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CFD2FA-14D3-4CA2-B16B-721CD055910C}"/>
                </a:ext>
              </a:extLst>
            </p:cNvPr>
            <p:cNvCxnSpPr>
              <a:cxnSpLocks/>
            </p:cNvCxnSpPr>
            <p:nvPr/>
          </p:nvCxnSpPr>
          <p:spPr>
            <a:xfrm>
              <a:off x="4314548" y="3845844"/>
              <a:ext cx="222656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F09EF7-B74A-49F6-A7B5-2ACFD0F920C3}"/>
                </a:ext>
              </a:extLst>
            </p:cNvPr>
            <p:cNvSpPr txBox="1"/>
            <p:nvPr/>
          </p:nvSpPr>
          <p:spPr>
            <a:xfrm>
              <a:off x="4637707" y="3543445"/>
              <a:ext cx="1519551" cy="3504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</a:p>
          </p:txBody>
        </p:sp>
      </p:grpSp>
      <p:cxnSp>
        <p:nvCxnSpPr>
          <p:cNvPr id="56" name="Straight Connector 25">
            <a:extLst>
              <a:ext uri="{FF2B5EF4-FFF2-40B4-BE49-F238E27FC236}">
                <a16:creationId xmlns:a16="http://schemas.microsoft.com/office/drawing/2014/main" id="{66B1CEAF-015B-4BE8-9C31-E4E48FB208D4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>
            <a:off x="6232592" y="4208867"/>
            <a:ext cx="4247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3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 Francia</cp:lastModifiedBy>
  <cp:revision>3</cp:revision>
  <dcterms:created xsi:type="dcterms:W3CDTF">2020-03-17T15:18:20Z</dcterms:created>
  <dcterms:modified xsi:type="dcterms:W3CDTF">2020-04-01T14:05:00Z</dcterms:modified>
</cp:coreProperties>
</file>