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ELF</a:t>
            </a:r>
            <a:r>
              <a:rPr lang="zh-CN" altLang="en-US"/>
              <a:t>防御补丁开发指南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防栈溢出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NX</a:t>
            </a:r>
            <a:endParaRPr lang="en-US" altLang="zh-CN"/>
          </a:p>
          <a:p>
            <a:r>
              <a:rPr lang="en-US" altLang="zh-CN"/>
              <a:t>RELRO</a:t>
            </a:r>
            <a:r>
              <a:rPr lang="zh-CN" altLang="en-US"/>
              <a:t>（立即绑定和</a:t>
            </a:r>
            <a:r>
              <a:rPr lang="en-US" altLang="zh-CN"/>
              <a:t>GOT</a:t>
            </a:r>
            <a:r>
              <a:rPr lang="zh-CN" altLang="en-US"/>
              <a:t>只读）</a:t>
            </a:r>
            <a:endParaRPr lang="zh-CN" altLang="en-US"/>
          </a:p>
          <a:p>
            <a:r>
              <a:rPr lang="zh-CN" altLang="en-US"/>
              <a:t>抬高栈策略</a:t>
            </a:r>
            <a:endParaRPr lang="zh-CN" altLang="en-US"/>
          </a:p>
          <a:p>
            <a:r>
              <a:rPr lang="zh-CN" altLang="en-US"/>
              <a:t>格式化串漏洞的自动识别</a:t>
            </a:r>
            <a:endParaRPr lang="zh-CN" altLang="en-US"/>
          </a:p>
          <a:p>
            <a:r>
              <a:rPr lang="zh-CN" altLang="en-US"/>
              <a:t>重新排列</a:t>
            </a:r>
            <a:r>
              <a:rPr lang="en-US" altLang="zh-CN"/>
              <a:t>GOT</a:t>
            </a:r>
            <a:r>
              <a:rPr lang="zh-CN" altLang="en-US"/>
              <a:t>表项</a:t>
            </a:r>
            <a:endParaRPr lang="zh-CN" altLang="en-US"/>
          </a:p>
          <a:p>
            <a:r>
              <a:rPr lang="zh-CN" altLang="en-US"/>
              <a:t>如何获取</a:t>
            </a:r>
            <a:r>
              <a:rPr lang="en-US" altLang="zh-CN"/>
              <a:t>libc</a:t>
            </a:r>
            <a:r>
              <a:rPr lang="zh-CN" altLang="en-US"/>
              <a:t>基址（立即绑定和延迟绑定）</a:t>
            </a:r>
            <a:endParaRPr lang="zh-CN" altLang="en-US"/>
          </a:p>
          <a:p>
            <a:r>
              <a:rPr lang="en-US" altLang="zh-CN"/>
              <a:t>RPATH</a:t>
            </a:r>
            <a:r>
              <a:rPr lang="zh-CN" altLang="en-US"/>
              <a:t>妙用</a:t>
            </a:r>
            <a:endParaRPr lang="zh-CN" altLang="en-US"/>
          </a:p>
          <a:p>
            <a:r>
              <a:rPr lang="zh-CN" altLang="en-US"/>
              <a:t>抓包功能</a:t>
            </a:r>
            <a:endParaRPr lang="zh-CN" altLang="en-US"/>
          </a:p>
          <a:p>
            <a:r>
              <a:rPr lang="zh-CN" altLang="en-US"/>
              <a:t>正反</a:t>
            </a:r>
            <a:r>
              <a:rPr lang="en-US" altLang="zh-CN"/>
              <a:t>shell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capstone </a:t>
            </a:r>
            <a:r>
              <a:rPr lang="zh-CN" altLang="en-US"/>
              <a:t>反汇编引擎，逆向分析</a:t>
            </a:r>
            <a:endParaRPr lang="en-US" altLang="zh-CN"/>
          </a:p>
          <a:p>
            <a:r>
              <a:rPr lang="en-US" altLang="zh-CN"/>
              <a:t>keystone </a:t>
            </a:r>
            <a:r>
              <a:rPr lang="zh-CN" altLang="en-US"/>
              <a:t>汇编引擎，动态代码生成</a:t>
            </a:r>
            <a:endParaRPr lang="zh-CN" altLang="en-US"/>
          </a:p>
          <a:p>
            <a:r>
              <a:rPr lang="en-US" altLang="zh-CN"/>
              <a:t>LIEF </a:t>
            </a:r>
            <a:r>
              <a:rPr lang="zh-CN" altLang="en-US"/>
              <a:t>二进制修改框架</a:t>
            </a:r>
            <a:endParaRPr lang="zh-CN" altLang="en-US"/>
          </a:p>
          <a:p>
            <a:r>
              <a:rPr lang="en-US" altLang="zh-CN"/>
              <a:t>Dyninst </a:t>
            </a:r>
            <a:r>
              <a:rPr lang="zh-CN" altLang="en-US"/>
              <a:t>二进制分析框架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 16.04</a:t>
            </a:r>
            <a:endParaRPr lang="en-US" altLang="zh-CN"/>
          </a:p>
          <a:p>
            <a:r>
              <a:rPr lang="en-US" altLang="zh-CN"/>
              <a:t>g++</a:t>
            </a:r>
            <a:endParaRPr lang="en-US" altLang="zh-CN"/>
          </a:p>
          <a:p>
            <a:r>
              <a:rPr lang="en-US" altLang="zh-CN"/>
              <a:t>Visual Studio</a:t>
            </a:r>
            <a:endParaRPr lang="en-US" altLang="zh-CN"/>
          </a:p>
          <a:p>
            <a:r>
              <a:rPr lang="en-US" altLang="zh-CN"/>
              <a:t>010 Editor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防</a:t>
            </a:r>
            <a:r>
              <a:rPr lang="en-US" altLang="zh-CN"/>
              <a:t>shellcode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开启</a:t>
            </a:r>
            <a:r>
              <a:rPr lang="en-US" altLang="zh-CN"/>
              <a:t>NX</a:t>
            </a:r>
            <a:r>
              <a:rPr lang="zh-CN" altLang="en-US"/>
              <a:t>：栈、堆、</a:t>
            </a:r>
            <a:r>
              <a:rPr lang="en-US" altLang="zh-CN"/>
              <a:t>.bass</a:t>
            </a:r>
            <a:r>
              <a:rPr lang="zh-CN" altLang="en-US"/>
              <a:t>和</a:t>
            </a:r>
            <a:r>
              <a:rPr lang="en-US" altLang="zh-CN"/>
              <a:t>.data</a:t>
            </a:r>
            <a:r>
              <a:rPr lang="zh-CN" altLang="en-US"/>
              <a:t>不可执行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PT_GNU_STACK</a:t>
            </a:r>
            <a:r>
              <a:rPr lang="zh-CN" altLang="en-US"/>
              <a:t>的</a:t>
            </a:r>
            <a:r>
              <a:rPr lang="en-US" altLang="zh-CN">
                <a:sym typeface="+mn-ea"/>
              </a:rPr>
              <a:t>segemnt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flags</a:t>
            </a:r>
            <a:r>
              <a:rPr lang="zh-CN" altLang="en-US">
                <a:sym typeface="+mn-ea"/>
              </a:rPr>
              <a:t>，移除</a:t>
            </a:r>
            <a:r>
              <a:rPr lang="zh-CN" altLang="en-US">
                <a:sym typeface="+mn-ea"/>
              </a:rPr>
              <a:t>PF_X标志。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3097530"/>
            <a:ext cx="10274300" cy="725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4546600"/>
            <a:ext cx="10274300" cy="71120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5490210" y="3900805"/>
            <a:ext cx="577850" cy="645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RELRO是个很有意思的东西，其实包含了两个方面：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1、立即绑定或延时绑定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2、绑定后获取的动态地址表项（GOT）只读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GNU在实现时，这两个是完全独立的特性。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可以有如下编译选项：</a:t>
            </a:r>
            <a:endParaRPr lang="zh-CN" altLang="en-US"/>
          </a:p>
          <a:p>
            <a:r>
              <a:rPr lang="zh-CN" altLang="en-US"/>
              <a:t>-z now -z norelro，立即绑定，但不添加PT_GNU_RELRO段，.got.plt和.got都可写</a:t>
            </a:r>
            <a:endParaRPr lang="zh-CN" altLang="en-US"/>
          </a:p>
          <a:p>
            <a:r>
              <a:rPr lang="zh-CN" altLang="en-US"/>
              <a:t>-z relro，延时绑定，添加PT_GNU_RELRO段，只有.got只读，.got.plt依然可写</a:t>
            </a:r>
            <a:endParaRPr lang="zh-CN" altLang="en-US"/>
          </a:p>
          <a:p>
            <a:r>
              <a:rPr lang="zh-CN" altLang="en-US"/>
              <a:t>-z now，立即绑定，添加PT_GNU_RELRO段，.got只读，.got.plt节取消（plt直接调用.got节地址了）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Segment </a:t>
            </a:r>
            <a:r>
              <a:rPr lang="zh-CN" altLang="en-US"/>
              <a:t>PT_GNU_RELRO中虚拟地址和size，指定了要设置为只读的区域，可通过readelf -l 查看包含哪些</a:t>
            </a:r>
            <a:r>
              <a:rPr lang="en-US" altLang="zh-CN"/>
              <a:t>section</a:t>
            </a:r>
            <a:r>
              <a:rPr lang="zh-CN" altLang="en-US"/>
              <a:t>，这个范围必须是页对齐的，即结束地址必须是0x1000整数倍，所以强制添加GOT表项为只读是几乎</a:t>
            </a:r>
            <a:r>
              <a:rPr lang="zh-CN" altLang="en-US"/>
              <a:t>不可能的。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延时绑定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默认编译生成的动态链接的</a:t>
            </a:r>
            <a:r>
              <a:rPr lang="en-US" altLang="zh-CN"/>
              <a:t>ELF</a:t>
            </a:r>
            <a:r>
              <a:rPr lang="zh-CN" altLang="en-US"/>
              <a:t>就是延时绑定。</a:t>
            </a:r>
            <a:endParaRPr lang="zh-CN" altLang="en-US"/>
          </a:p>
          <a:p>
            <a:r>
              <a:rPr lang="zh-CN" altLang="en-US"/>
              <a:t>动态链接函数的真实地址是在第一次调用时才装载。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3359150"/>
            <a:ext cx="4777740" cy="3141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4250" y="3016250"/>
            <a:ext cx="23374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ln/>
                <a:solidFill>
                  <a:srgbClr val="FF0000"/>
                </a:solidFill>
                <a:effectLst/>
              </a:rPr>
              <a:t>第一次调用</a:t>
            </a:r>
            <a:endParaRPr lang="zh-CN" altLang="en-US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60" y="3342005"/>
            <a:ext cx="3754120" cy="3175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11975" y="2990850"/>
            <a:ext cx="233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第二次调用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延时绑定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关键信息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.got.plt</a:t>
            </a:r>
            <a:r>
              <a:rPr lang="zh-CN" altLang="en-US"/>
              <a:t>前</a:t>
            </a:r>
            <a:r>
              <a:rPr lang="en-US" altLang="zh-CN"/>
              <a:t>3</a:t>
            </a:r>
            <a:r>
              <a:rPr lang="zh-CN" altLang="en-US"/>
              <a:t>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address of .dynamic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link_map  </a:t>
            </a:r>
            <a:r>
              <a:rPr lang="zh-CN" altLang="en-US"/>
              <a:t>所有被链接的动态库形成的链表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dl_runtime_resolve  ld.so</a:t>
            </a:r>
            <a:r>
              <a:rPr lang="zh-CN" altLang="en-US"/>
              <a:t>中提供的用来定位函数地址的函数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、第一次调用时，每个</a:t>
            </a:r>
            <a:r>
              <a:rPr lang="en-US" altLang="zh-CN"/>
              <a:t>PLT</a:t>
            </a:r>
            <a:r>
              <a:rPr lang="zh-CN" altLang="en-US"/>
              <a:t>都会有一个固定的序号作为参数，通过跳转到</a:t>
            </a:r>
            <a:r>
              <a:rPr lang="en-US" altLang="zh-CN"/>
              <a:t>PLT[0]</a:t>
            </a:r>
            <a:r>
              <a:rPr lang="zh-CN" altLang="en-US"/>
              <a:t>调用</a:t>
            </a:r>
            <a:r>
              <a:rPr lang="en-US" altLang="zh-CN">
                <a:sym typeface="+mn-ea"/>
              </a:rPr>
              <a:t>dl_runtime_resolve</a:t>
            </a:r>
            <a:r>
              <a:rPr lang="zh-CN" altLang="en-US">
                <a:sym typeface="+mn-ea"/>
              </a:rPr>
              <a:t>完成动态链接，将结果回填到</a:t>
            </a:r>
            <a:r>
              <a:rPr lang="en-US" altLang="zh-CN">
                <a:sym typeface="+mn-ea"/>
              </a:rPr>
              <a:t>.got.plt</a:t>
            </a:r>
            <a:r>
              <a:rPr lang="zh-CN" altLang="en-US">
                <a:sym typeface="+mn-ea"/>
              </a:rPr>
              <a:t>对应</a:t>
            </a:r>
            <a:r>
              <a:rPr lang="en-US" altLang="zh-CN">
                <a:sym typeface="+mn-ea"/>
              </a:rPr>
              <a:t>slot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防</a:t>
            </a:r>
            <a:r>
              <a:rPr lang="en-US" altLang="zh-CN">
                <a:sym typeface="+mn-ea"/>
              </a:rPr>
              <a:t>ret2dl_resolve_runtime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开启立即绑定，</a:t>
            </a:r>
            <a:r>
              <a:rPr lang="en-US" altLang="zh-CN"/>
              <a:t>ld</a:t>
            </a:r>
            <a:r>
              <a:rPr lang="zh-CN" altLang="en-US"/>
              <a:t>完成加载同时完成</a:t>
            </a:r>
            <a:r>
              <a:rPr lang="zh-CN" altLang="en-US"/>
              <a:t>动态链接，所有</a:t>
            </a:r>
            <a:r>
              <a:rPr lang="en-US" altLang="zh-CN"/>
              <a:t>got</a:t>
            </a:r>
            <a:r>
              <a:rPr lang="zh-CN" altLang="en-US"/>
              <a:t>回填完成。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此时</a:t>
            </a:r>
            <a:r>
              <a:rPr lang="en-US" altLang="zh-CN"/>
              <a:t>GOT[1]</a:t>
            </a:r>
            <a:r>
              <a:rPr lang="zh-CN" altLang="en-US"/>
              <a:t>、</a:t>
            </a:r>
            <a:r>
              <a:rPr lang="en-US" altLang="zh-CN"/>
              <a:t>GOT[2]</a:t>
            </a:r>
            <a:r>
              <a:rPr lang="zh-CN" altLang="en-US"/>
              <a:t>都不再是</a:t>
            </a:r>
            <a:r>
              <a:rPr lang="en-US" altLang="zh-CN">
                <a:sym typeface="+mn-ea"/>
              </a:rPr>
              <a:t>link_map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dl_runtime_resolve</a:t>
            </a:r>
            <a:r>
              <a:rPr lang="zh-CN">
                <a:sym typeface="+mn-ea"/>
              </a:rPr>
              <a:t>，而是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开启方法：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.dynamic section</a:t>
            </a:r>
            <a:r>
              <a:rPr lang="zh-CN" altLang="en-US">
                <a:sym typeface="+mn-ea"/>
              </a:rPr>
              <a:t>中，添加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为DT_BIND_NOW的</a:t>
            </a:r>
            <a:r>
              <a:rPr lang="en-US" altLang="zh-CN">
                <a:sym typeface="+mn-ea"/>
              </a:rPr>
              <a:t>entry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fuchu</cp:lastModifiedBy>
  <cp:revision>58</cp:revision>
  <dcterms:created xsi:type="dcterms:W3CDTF">2020-03-04T12:08:31Z</dcterms:created>
  <dcterms:modified xsi:type="dcterms:W3CDTF">2020-03-06T11:41:14Z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