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E8E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612A1-7D22-4160-8EC7-01FF6C31C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75EFB-293A-4031-9311-93C33BCE2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0C907-BE27-4310-90D8-01E457C14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E2B0-4AFD-42F4-9E0B-9CE98B87AC2C}" type="datetimeFigureOut">
              <a:rPr lang="en-IN" smtClean="0"/>
              <a:t>31-03-2020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BC94F-12A5-4C2D-802F-2867369B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78F36-E1CA-4AF6-8D28-98CE29F4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05F3-8CE6-4593-80EE-2854DF15C4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81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210C-6733-4ABC-97E2-F2CB28D4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C0BEE-E0E0-4A4F-A3E8-CA28D6D76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14D5C-471D-4816-82FB-5AEBB8D5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E2B0-4AFD-42F4-9E0B-9CE98B87AC2C}" type="datetimeFigureOut">
              <a:rPr lang="en-IN" smtClean="0"/>
              <a:t>31-03-2020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5E5FF-7A00-4E1F-8E60-1168D0DCD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26899-A254-41E8-8093-9EA32460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05F3-8CE6-4593-80EE-2854DF15C4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03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9D0DF7-E909-4700-9B94-C231471D7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DF14A-CC70-4182-B9C6-5A06CB566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3CE8B-5881-486E-8ECE-3EAA9C8A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E2B0-4AFD-42F4-9E0B-9CE98B87AC2C}" type="datetimeFigureOut">
              <a:rPr lang="en-IN" smtClean="0"/>
              <a:t>31-03-2020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BAD2C-7D0D-47AF-9251-4671A6FE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6A6A3-1865-4FAD-A592-52E34B70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05F3-8CE6-4593-80EE-2854DF15C4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936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388D-F210-4CB7-9A07-A7243368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2ADC4-E8B4-4C64-9E1C-839009E43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FF055-EDAC-480D-9BC4-7A874177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E2B0-4AFD-42F4-9E0B-9CE98B87AC2C}" type="datetimeFigureOut">
              <a:rPr lang="en-IN" smtClean="0"/>
              <a:t>31-03-2020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31FE5-27B1-436D-B248-4A5F3C8D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2C7AD-6977-4328-A397-3F06884D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05F3-8CE6-4593-80EE-2854DF15C4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619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0F13-20B1-4158-B93A-DCC839453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CB771-8042-4BEA-A0AB-98BD71102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57A3E-A784-4ED0-B3D4-5532117E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E2B0-4AFD-42F4-9E0B-9CE98B87AC2C}" type="datetimeFigureOut">
              <a:rPr lang="en-IN" smtClean="0"/>
              <a:t>31-03-2020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2E133-4152-443F-A318-B5BD40C18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A77C4-CD50-4830-BA33-A42924AB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05F3-8CE6-4593-80EE-2854DF15C4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041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5D9B-31CF-4FDB-8093-317565395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2E912-E33D-4741-8918-A4D48D598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EF4E1-14D2-4B15-94F2-EE8DBA57D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A82E8-A49C-43EC-B0D3-FC4570B91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E2B0-4AFD-42F4-9E0B-9CE98B87AC2C}" type="datetimeFigureOut">
              <a:rPr lang="en-IN" smtClean="0"/>
              <a:t>31-03-2020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6CFC1-273E-4734-AECC-E1A5E13F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22AFF-0CF3-4CA3-ACA1-24C6D78D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05F3-8CE6-4593-80EE-2854DF15C4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198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69C4-02F2-45ED-A44C-21CF6C63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EC931-AAC5-4C31-8C77-E66140CF4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C49F9-94FE-4D9D-B1A5-F3A9B9DDF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542C2-677F-4B97-926D-4AF6CE435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888F4-3765-49F1-AB79-50FB3330E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5914A-3E8E-4FD1-ACF5-C4590927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E2B0-4AFD-42F4-9E0B-9CE98B87AC2C}" type="datetimeFigureOut">
              <a:rPr lang="en-IN" smtClean="0"/>
              <a:t>31-03-2020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9A2800-0274-4FA7-9EBA-A5CB6B37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CC591-2707-4F64-B382-98FF5C78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05F3-8CE6-4593-80EE-2854DF15C4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46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A43C-5BA4-462F-B1AC-6AE1D049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50949-EB06-4086-9C15-4E3ABE59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E2B0-4AFD-42F4-9E0B-9CE98B87AC2C}" type="datetimeFigureOut">
              <a:rPr lang="en-IN" smtClean="0"/>
              <a:t>31-03-2020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6FD1A-D15D-4E86-B0B8-1AFD224F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ED319-B4E8-4CC4-BD38-309D1303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05F3-8CE6-4593-80EE-2854DF15C4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055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F976A9-6EA8-4B4B-881E-3B4AD3E7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E2B0-4AFD-42F4-9E0B-9CE98B87AC2C}" type="datetimeFigureOut">
              <a:rPr lang="en-IN" smtClean="0"/>
              <a:t>31-03-2020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EB5FA4-4FB1-4480-8576-F53B1AE7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479C8-4498-4C59-81FE-755CBA4B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05F3-8CE6-4593-80EE-2854DF15C4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23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D4A5C-C815-437D-8CDC-5BBD6FA5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90D38-D93A-488B-99E0-F3AD4678D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36379-970D-4DA2-AB2D-EAC385DD6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9051D-83F4-40BE-A42F-52367D5FB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E2B0-4AFD-42F4-9E0B-9CE98B87AC2C}" type="datetimeFigureOut">
              <a:rPr lang="en-IN" smtClean="0"/>
              <a:t>31-03-2020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A32FD-0D45-4073-8688-2D52594B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70673-7CFA-471E-9375-C6D1FBE5B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05F3-8CE6-4593-80EE-2854DF15C4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05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F406-00B7-480B-AD3D-7955A6E9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E3C5EF-FAE4-44DC-B406-F813C56D9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32CAA-91D9-40B3-8B8F-F68826105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42B7D-CE5A-4F37-B768-70B3DEF3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E2B0-4AFD-42F4-9E0B-9CE98B87AC2C}" type="datetimeFigureOut">
              <a:rPr lang="en-IN" smtClean="0"/>
              <a:t>31-03-2020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41E97-CA4D-4064-B008-CF01BD46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DC52E-56F9-4854-A70C-CCC02CA8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05F3-8CE6-4593-80EE-2854DF15C4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3448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F86E73-9510-45AC-A35A-CE78BB554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DFE99-4991-4F78-97F6-6F9ED3744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E403C-5CA0-4C9C-9917-402EE22DA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CE2B0-4AFD-42F4-9E0B-9CE98B87AC2C}" type="datetimeFigureOut">
              <a:rPr lang="en-IN" smtClean="0"/>
              <a:t>31-03-2020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35F44-AC0C-457E-8983-E8A616F25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8F6AC-5B55-406E-8CB7-58BB312AE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605F3-8CE6-4593-80EE-2854DF15C4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56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93A27AD-0C0A-4878-B660-3F2A387ED4BA}"/>
              </a:ext>
            </a:extLst>
          </p:cNvPr>
          <p:cNvSpPr/>
          <p:nvPr/>
        </p:nvSpPr>
        <p:spPr>
          <a:xfrm>
            <a:off x="986806" y="1876176"/>
            <a:ext cx="3042786" cy="3942933"/>
          </a:xfrm>
          <a:prstGeom prst="roundRect">
            <a:avLst>
              <a:gd name="adj" fmla="val 1543"/>
            </a:avLst>
          </a:prstGeom>
          <a:solidFill>
            <a:srgbClr val="F3F3F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CC6FB5-13FF-4748-BE2D-EFF2A3630735}"/>
              </a:ext>
            </a:extLst>
          </p:cNvPr>
          <p:cNvSpPr txBox="1"/>
          <p:nvPr/>
        </p:nvSpPr>
        <p:spPr>
          <a:xfrm>
            <a:off x="1269612" y="2831821"/>
            <a:ext cx="175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IRIS Roll Number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FD4847A-D511-42DA-ADC9-CEB35B9CF1D0}"/>
              </a:ext>
            </a:extLst>
          </p:cNvPr>
          <p:cNvSpPr/>
          <p:nvPr/>
        </p:nvSpPr>
        <p:spPr>
          <a:xfrm>
            <a:off x="1273746" y="3201153"/>
            <a:ext cx="2449585" cy="461394"/>
          </a:xfrm>
          <a:prstGeom prst="roundRect">
            <a:avLst>
              <a:gd name="adj" fmla="val 112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Roll number</a:t>
            </a:r>
            <a:endParaRPr lang="en-IN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921DDB-F1C2-48C2-81F2-6F35358AACE0}"/>
              </a:ext>
            </a:extLst>
          </p:cNvPr>
          <p:cNvSpPr txBox="1"/>
          <p:nvPr/>
        </p:nvSpPr>
        <p:spPr>
          <a:xfrm>
            <a:off x="1265478" y="3836403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21F3E3C-5117-4DCA-BD00-FF1C70DBFCE1}"/>
              </a:ext>
            </a:extLst>
          </p:cNvPr>
          <p:cNvSpPr/>
          <p:nvPr/>
        </p:nvSpPr>
        <p:spPr>
          <a:xfrm>
            <a:off x="1269612" y="4205735"/>
            <a:ext cx="2449585" cy="461394"/>
          </a:xfrm>
          <a:prstGeom prst="roundRect">
            <a:avLst>
              <a:gd name="adj" fmla="val 112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en-IN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BA5CE7-9669-402A-B16A-8AE0556BFB7D}"/>
              </a:ext>
            </a:extLst>
          </p:cNvPr>
          <p:cNvSpPr txBox="1"/>
          <p:nvPr/>
        </p:nvSpPr>
        <p:spPr>
          <a:xfrm>
            <a:off x="1409320" y="2123166"/>
            <a:ext cx="2136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latin typeface="Adobe Garamond Pro" panose="02020502060506020403" pitchFamily="18" charset="0"/>
                <a:cs typeface="Aldhabi" panose="020B0604020202020204" pitchFamily="2" charset="-78"/>
              </a:rPr>
              <a:t>LOGIN HERE</a:t>
            </a:r>
            <a:endParaRPr lang="en-IN" sz="2400" b="1" u="sng" dirty="0">
              <a:latin typeface="Adobe Garamond Pro" panose="02020502060506020403" pitchFamily="18" charset="0"/>
              <a:cs typeface="Aldhabi" panose="020B0604020202020204" pitchFamily="2" charset="-78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AB7340E-E74A-4977-A0B0-63A72A813A64}"/>
              </a:ext>
            </a:extLst>
          </p:cNvPr>
          <p:cNvSpPr/>
          <p:nvPr/>
        </p:nvSpPr>
        <p:spPr>
          <a:xfrm>
            <a:off x="1252834" y="5036461"/>
            <a:ext cx="2449584" cy="461394"/>
          </a:xfrm>
          <a:prstGeom prst="roundRect">
            <a:avLst>
              <a:gd name="adj" fmla="val 22944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Login Now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5B8A0D6-36EE-45B3-93B3-FF6F2C0201C1}"/>
              </a:ext>
            </a:extLst>
          </p:cNvPr>
          <p:cNvSpPr/>
          <p:nvPr/>
        </p:nvSpPr>
        <p:spPr>
          <a:xfrm>
            <a:off x="5428427" y="1876176"/>
            <a:ext cx="5762487" cy="3942933"/>
          </a:xfrm>
          <a:prstGeom prst="roundRect">
            <a:avLst>
              <a:gd name="adj" fmla="val 1543"/>
            </a:avLst>
          </a:prstGeom>
          <a:solidFill>
            <a:srgbClr val="F3F3F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19E889-ED6F-4975-B3E4-8D0CEA934660}"/>
              </a:ext>
            </a:extLst>
          </p:cNvPr>
          <p:cNvSpPr txBox="1"/>
          <p:nvPr/>
        </p:nvSpPr>
        <p:spPr>
          <a:xfrm>
            <a:off x="5711233" y="2831821"/>
            <a:ext cx="175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IRIS Roll Number</a:t>
            </a:r>
            <a:endParaRPr lang="en-IN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4209913-558F-4C09-92A1-C0FEE7B70A92}"/>
              </a:ext>
            </a:extLst>
          </p:cNvPr>
          <p:cNvSpPr/>
          <p:nvPr/>
        </p:nvSpPr>
        <p:spPr>
          <a:xfrm>
            <a:off x="5715367" y="3201153"/>
            <a:ext cx="2449585" cy="461394"/>
          </a:xfrm>
          <a:prstGeom prst="roundRect">
            <a:avLst>
              <a:gd name="adj" fmla="val 112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Roll Number</a:t>
            </a:r>
            <a:endParaRPr lang="en-IN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698097-0F42-4892-8BB9-6272030094CE}"/>
              </a:ext>
            </a:extLst>
          </p:cNvPr>
          <p:cNvSpPr txBox="1"/>
          <p:nvPr/>
        </p:nvSpPr>
        <p:spPr>
          <a:xfrm>
            <a:off x="5707099" y="3836403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  <a:endParaRPr lang="en-IN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87B4669-2BBC-4085-B745-6F0F494D5E89}"/>
              </a:ext>
            </a:extLst>
          </p:cNvPr>
          <p:cNvSpPr/>
          <p:nvPr/>
        </p:nvSpPr>
        <p:spPr>
          <a:xfrm>
            <a:off x="5711233" y="4205735"/>
            <a:ext cx="2449585" cy="461394"/>
          </a:xfrm>
          <a:prstGeom prst="roundRect">
            <a:avLst>
              <a:gd name="adj" fmla="val 112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en-IN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5E0F30-3B3F-49A7-86DA-E3E5E9023D10}"/>
              </a:ext>
            </a:extLst>
          </p:cNvPr>
          <p:cNvSpPr txBox="1"/>
          <p:nvPr/>
        </p:nvSpPr>
        <p:spPr>
          <a:xfrm>
            <a:off x="7225495" y="2156452"/>
            <a:ext cx="2282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latin typeface="Adobe Garamond Pro" panose="02020502060506020403" pitchFamily="18" charset="0"/>
                <a:cs typeface="Aldhabi" panose="020B0604020202020204" pitchFamily="2" charset="-78"/>
              </a:rPr>
              <a:t>SIGNUP HERE</a:t>
            </a:r>
            <a:endParaRPr lang="en-IN" sz="2400" b="1" u="sng" dirty="0">
              <a:latin typeface="Adobe Garamond Pro" panose="02020502060506020403" pitchFamily="18" charset="0"/>
              <a:cs typeface="Aldhabi" panose="020B0604020202020204" pitchFamily="2" charset="-78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F0EF69F-EDCB-4665-AC34-06F0B70B642C}"/>
              </a:ext>
            </a:extLst>
          </p:cNvPr>
          <p:cNvSpPr/>
          <p:nvPr/>
        </p:nvSpPr>
        <p:spPr>
          <a:xfrm>
            <a:off x="7142201" y="5036461"/>
            <a:ext cx="2449584" cy="461394"/>
          </a:xfrm>
          <a:prstGeom prst="roundRect">
            <a:avLst>
              <a:gd name="adj" fmla="val 22944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Signup Now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B8F597A-9C49-4DC0-B78C-9C6C4DE19C6E}"/>
              </a:ext>
            </a:extLst>
          </p:cNvPr>
          <p:cNvCxnSpPr>
            <a:cxnSpLocks/>
          </p:cNvCxnSpPr>
          <p:nvPr/>
        </p:nvCxnSpPr>
        <p:spPr>
          <a:xfrm>
            <a:off x="4717408" y="1336376"/>
            <a:ext cx="27964" cy="5000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CEDC349-6630-4896-B076-6CC967072029}"/>
              </a:ext>
            </a:extLst>
          </p:cNvPr>
          <p:cNvSpPr txBox="1"/>
          <p:nvPr/>
        </p:nvSpPr>
        <p:spPr>
          <a:xfrm>
            <a:off x="8439490" y="2819990"/>
            <a:ext cx="121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Name</a:t>
            </a:r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CE90695-E8E6-4F47-97B6-3A13EC55C1D8}"/>
              </a:ext>
            </a:extLst>
          </p:cNvPr>
          <p:cNvSpPr/>
          <p:nvPr/>
        </p:nvSpPr>
        <p:spPr>
          <a:xfrm>
            <a:off x="8443624" y="3189322"/>
            <a:ext cx="2449585" cy="461394"/>
          </a:xfrm>
          <a:prstGeom prst="roundRect">
            <a:avLst>
              <a:gd name="adj" fmla="val 112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Name</a:t>
            </a:r>
            <a:endParaRPr lang="en-IN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B7737F-FFD3-4616-9289-91E1C323496A}"/>
              </a:ext>
            </a:extLst>
          </p:cNvPr>
          <p:cNvSpPr txBox="1"/>
          <p:nvPr/>
        </p:nvSpPr>
        <p:spPr>
          <a:xfrm>
            <a:off x="8435356" y="3824572"/>
            <a:ext cx="238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Contact Phone Number</a:t>
            </a:r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1948412-3330-4D40-A3BC-392092C432AA}"/>
              </a:ext>
            </a:extLst>
          </p:cNvPr>
          <p:cNvSpPr/>
          <p:nvPr/>
        </p:nvSpPr>
        <p:spPr>
          <a:xfrm>
            <a:off x="8439490" y="4193904"/>
            <a:ext cx="2449585" cy="461394"/>
          </a:xfrm>
          <a:prstGeom prst="roundRect">
            <a:avLst>
              <a:gd name="adj" fmla="val 112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Phone number</a:t>
            </a:r>
            <a:endParaRPr lang="en-IN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266B60-8B39-45D7-8342-0AFF292E8913}"/>
              </a:ext>
            </a:extLst>
          </p:cNvPr>
          <p:cNvSpPr/>
          <p:nvPr/>
        </p:nvSpPr>
        <p:spPr>
          <a:xfrm>
            <a:off x="0" y="1"/>
            <a:ext cx="12192000" cy="813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4990A3-C9D7-468F-B540-CC02B8A8E353}"/>
              </a:ext>
            </a:extLst>
          </p:cNvPr>
          <p:cNvSpPr txBox="1"/>
          <p:nvPr/>
        </p:nvSpPr>
        <p:spPr>
          <a:xfrm>
            <a:off x="3960859" y="246394"/>
            <a:ext cx="3341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dobe Garamond Pro" panose="02020502060506020403" pitchFamily="18" charset="0"/>
                <a:cs typeface="Aldhabi" panose="020B0604020202020204" pitchFamily="2" charset="-78"/>
              </a:rPr>
              <a:t>NITK AUCTIONS APP</a:t>
            </a:r>
            <a:endParaRPr lang="en-IN" sz="2400" b="1" dirty="0">
              <a:latin typeface="Adobe Garamond Pro" panose="02020502060506020403" pitchFamily="18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2653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374FA6-706A-42F6-B72A-E26758528B67}"/>
              </a:ext>
            </a:extLst>
          </p:cNvPr>
          <p:cNvSpPr/>
          <p:nvPr/>
        </p:nvSpPr>
        <p:spPr>
          <a:xfrm>
            <a:off x="0" y="1"/>
            <a:ext cx="12192000" cy="813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9C2BF-87B0-4454-992D-76699B838E92}"/>
              </a:ext>
            </a:extLst>
          </p:cNvPr>
          <p:cNvSpPr txBox="1"/>
          <p:nvPr/>
        </p:nvSpPr>
        <p:spPr>
          <a:xfrm>
            <a:off x="285226" y="222200"/>
            <a:ext cx="3341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dobe Garamond Pro" panose="02020502060506020403" pitchFamily="18" charset="0"/>
                <a:cs typeface="Aldhabi" panose="020B0604020202020204" pitchFamily="2" charset="-78"/>
              </a:rPr>
              <a:t>NITK AUCTIONS APP</a:t>
            </a:r>
            <a:endParaRPr lang="en-IN" sz="2400" b="1" dirty="0">
              <a:latin typeface="Adobe Garamond Pro" panose="02020502060506020403" pitchFamily="18" charset="0"/>
              <a:cs typeface="Aldhabi" panose="020B0604020202020204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56690-305A-41E7-B18A-E166CEAEE293}"/>
              </a:ext>
            </a:extLst>
          </p:cNvPr>
          <p:cNvSpPr txBox="1"/>
          <p:nvPr/>
        </p:nvSpPr>
        <p:spPr>
          <a:xfrm>
            <a:off x="11074495" y="22220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Logout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1A2C14-CFDE-4EEF-90B4-AAB05D48A20D}"/>
              </a:ext>
            </a:extLst>
          </p:cNvPr>
          <p:cNvSpPr txBox="1"/>
          <p:nvPr/>
        </p:nvSpPr>
        <p:spPr>
          <a:xfrm>
            <a:off x="9517594" y="222200"/>
            <a:ext cx="15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 Dashboard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827FFF-62AB-4225-8775-5EA240DDE003}"/>
              </a:ext>
            </a:extLst>
          </p:cNvPr>
          <p:cNvSpPr txBox="1"/>
          <p:nvPr/>
        </p:nvSpPr>
        <p:spPr>
          <a:xfrm>
            <a:off x="7535898" y="222200"/>
            <a:ext cx="198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Auction Dashboard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535B4C-312F-4B04-BD34-93D3A373852D}"/>
              </a:ext>
            </a:extLst>
          </p:cNvPr>
          <p:cNvSpPr txBox="1"/>
          <p:nvPr/>
        </p:nvSpPr>
        <p:spPr>
          <a:xfrm>
            <a:off x="6489714" y="222200"/>
            <a:ext cx="104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 Item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CC6FB5-13FF-4748-BE2D-EFF2A3630735}"/>
              </a:ext>
            </a:extLst>
          </p:cNvPr>
          <p:cNvSpPr txBox="1"/>
          <p:nvPr/>
        </p:nvSpPr>
        <p:spPr>
          <a:xfrm>
            <a:off x="1610686" y="1367190"/>
            <a:ext cx="12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Name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FD4847A-D511-42DA-ADC9-CEB35B9CF1D0}"/>
              </a:ext>
            </a:extLst>
          </p:cNvPr>
          <p:cNvSpPr/>
          <p:nvPr/>
        </p:nvSpPr>
        <p:spPr>
          <a:xfrm>
            <a:off x="1614820" y="1736522"/>
            <a:ext cx="2449585" cy="461394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item_name</a:t>
            </a:r>
            <a:endParaRPr lang="en-IN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921DDB-F1C2-48C2-81F2-6F35358AACE0}"/>
              </a:ext>
            </a:extLst>
          </p:cNvPr>
          <p:cNvSpPr txBox="1"/>
          <p:nvPr/>
        </p:nvSpPr>
        <p:spPr>
          <a:xfrm>
            <a:off x="1606552" y="2371772"/>
            <a:ext cx="126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Bid</a:t>
            </a:r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21F3E3C-5117-4DCA-BD00-FF1C70DBFCE1}"/>
              </a:ext>
            </a:extLst>
          </p:cNvPr>
          <p:cNvSpPr/>
          <p:nvPr/>
        </p:nvSpPr>
        <p:spPr>
          <a:xfrm>
            <a:off x="1610686" y="2741104"/>
            <a:ext cx="2449585" cy="461394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start_bid</a:t>
            </a:r>
            <a:endParaRPr lang="en-IN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8B7924-F1EC-4CF4-B671-C1981AE7204A}"/>
              </a:ext>
            </a:extLst>
          </p:cNvPr>
          <p:cNvSpPr txBox="1"/>
          <p:nvPr/>
        </p:nvSpPr>
        <p:spPr>
          <a:xfrm>
            <a:off x="4497897" y="136019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Deadline</a:t>
            </a:r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76A52B5-6AAC-4329-9A0E-EBBCB1B8AE48}"/>
              </a:ext>
            </a:extLst>
          </p:cNvPr>
          <p:cNvSpPr/>
          <p:nvPr/>
        </p:nvSpPr>
        <p:spPr>
          <a:xfrm>
            <a:off x="4502031" y="1729531"/>
            <a:ext cx="2449585" cy="461394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bid_deadline</a:t>
            </a:r>
            <a:endParaRPr lang="en-IN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EF7665-F0B6-49DB-87BB-9F1F7C6579CF}"/>
              </a:ext>
            </a:extLst>
          </p:cNvPr>
          <p:cNvSpPr txBox="1"/>
          <p:nvPr/>
        </p:nvSpPr>
        <p:spPr>
          <a:xfrm>
            <a:off x="4493763" y="2364781"/>
            <a:ext cx="156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Contact Phone</a:t>
            </a:r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62C29CA-6E9D-4EFE-9604-8C5F050DBD6F}"/>
              </a:ext>
            </a:extLst>
          </p:cNvPr>
          <p:cNvSpPr/>
          <p:nvPr/>
        </p:nvSpPr>
        <p:spPr>
          <a:xfrm>
            <a:off x="4497897" y="2734113"/>
            <a:ext cx="2449585" cy="461394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phone_number</a:t>
            </a:r>
            <a:endParaRPr lang="en-IN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89E429-831E-44BC-9890-3B6BE6FABBBB}"/>
              </a:ext>
            </a:extLst>
          </p:cNvPr>
          <p:cNvSpPr txBox="1"/>
          <p:nvPr/>
        </p:nvSpPr>
        <p:spPr>
          <a:xfrm>
            <a:off x="1606552" y="3376354"/>
            <a:ext cx="17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Description</a:t>
            </a:r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0EE5101-B359-4C83-9051-B2BFA284F845}"/>
              </a:ext>
            </a:extLst>
          </p:cNvPr>
          <p:cNvSpPr/>
          <p:nvPr/>
        </p:nvSpPr>
        <p:spPr>
          <a:xfrm>
            <a:off x="1610686" y="3745685"/>
            <a:ext cx="2449585" cy="2495725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item_desc</a:t>
            </a:r>
            <a:endParaRPr lang="en-IN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BB6307-9D06-4773-B4DA-9FC109F67F54}"/>
              </a:ext>
            </a:extLst>
          </p:cNvPr>
          <p:cNvSpPr txBox="1"/>
          <p:nvPr/>
        </p:nvSpPr>
        <p:spPr>
          <a:xfrm>
            <a:off x="4493763" y="3369363"/>
            <a:ext cx="17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Description</a:t>
            </a:r>
            <a:endParaRPr lang="en-IN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FD8A285-7503-4D38-911D-3D53145D5DFC}"/>
              </a:ext>
            </a:extLst>
          </p:cNvPr>
          <p:cNvSpPr/>
          <p:nvPr/>
        </p:nvSpPr>
        <p:spPr>
          <a:xfrm>
            <a:off x="4493763" y="3745685"/>
            <a:ext cx="2449585" cy="2495725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image</a:t>
            </a:r>
            <a:endParaRPr lang="en-IN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FC44613-E4CE-4DDD-8D64-1009F459CA68}"/>
              </a:ext>
            </a:extLst>
          </p:cNvPr>
          <p:cNvSpPr/>
          <p:nvPr/>
        </p:nvSpPr>
        <p:spPr>
          <a:xfrm>
            <a:off x="4497897" y="5721292"/>
            <a:ext cx="2445451" cy="52710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Upload Image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5D9545-8B6A-4A2C-99DC-8F4A6599257D}"/>
              </a:ext>
            </a:extLst>
          </p:cNvPr>
          <p:cNvCxnSpPr>
            <a:cxnSpLocks/>
          </p:cNvCxnSpPr>
          <p:nvPr/>
        </p:nvCxnSpPr>
        <p:spPr>
          <a:xfrm>
            <a:off x="7357144" y="1367190"/>
            <a:ext cx="27964" cy="5000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93A27AD-0C0A-4878-B660-3F2A387ED4BA}"/>
              </a:ext>
            </a:extLst>
          </p:cNvPr>
          <p:cNvSpPr/>
          <p:nvPr/>
        </p:nvSpPr>
        <p:spPr>
          <a:xfrm>
            <a:off x="7815174" y="1423116"/>
            <a:ext cx="2750817" cy="4888201"/>
          </a:xfrm>
          <a:prstGeom prst="roundRect">
            <a:avLst>
              <a:gd name="adj" fmla="val 1543"/>
            </a:avLst>
          </a:prstGeom>
          <a:solidFill>
            <a:srgbClr val="F3F3F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4814BF-1A7C-40D0-A8D5-EE2451BDC539}"/>
              </a:ext>
            </a:extLst>
          </p:cNvPr>
          <p:cNvSpPr txBox="1"/>
          <p:nvPr/>
        </p:nvSpPr>
        <p:spPr>
          <a:xfrm>
            <a:off x="7961656" y="1580302"/>
            <a:ext cx="12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Name</a:t>
            </a:r>
            <a:endParaRPr lang="en-IN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57A0EDD-1E27-4217-ABB3-40953A076D0F}"/>
              </a:ext>
            </a:extLst>
          </p:cNvPr>
          <p:cNvSpPr/>
          <p:nvPr/>
        </p:nvSpPr>
        <p:spPr>
          <a:xfrm>
            <a:off x="8026646" y="2106819"/>
            <a:ext cx="2327872" cy="2371720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Image</a:t>
            </a:r>
          </a:p>
          <a:p>
            <a:pPr algn="ctr"/>
            <a:endParaRPr lang="en-IN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AE2208-A01C-49BF-9B49-B1C41EFCFD4C}"/>
              </a:ext>
            </a:extLst>
          </p:cNvPr>
          <p:cNvSpPr txBox="1"/>
          <p:nvPr/>
        </p:nvSpPr>
        <p:spPr>
          <a:xfrm>
            <a:off x="8026646" y="4682131"/>
            <a:ext cx="2327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Item Description </a:t>
            </a:r>
            <a:r>
              <a:rPr lang="en-US" sz="1200" dirty="0"/>
              <a:t>– </a:t>
            </a:r>
            <a:r>
              <a:rPr lang="en-IN" sz="1200" dirty="0"/>
              <a:t>Lorem ipsum dolor sit amet, fvfvfv consectetur adipiscing cvfvfv elit. Suspendisse aliquam pretium ex vitae laoreet. Etiam orci est, dapibus et posuere sit amet, posuere quis dui.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78A75AD-E9C2-499F-B447-74508C12C439}"/>
              </a:ext>
            </a:extLst>
          </p:cNvPr>
          <p:cNvSpPr/>
          <p:nvPr/>
        </p:nvSpPr>
        <p:spPr>
          <a:xfrm>
            <a:off x="8045043" y="3951431"/>
            <a:ext cx="2309476" cy="52710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Current Bid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E94089-3F85-4C47-B19E-350D91BDC1E2}"/>
              </a:ext>
            </a:extLst>
          </p:cNvPr>
          <p:cNvSpPr txBox="1"/>
          <p:nvPr/>
        </p:nvSpPr>
        <p:spPr>
          <a:xfrm>
            <a:off x="9931842" y="395143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59A266-E0D3-4C7C-A9D3-CCB47328D8EF}"/>
              </a:ext>
            </a:extLst>
          </p:cNvPr>
          <p:cNvSpPr txBox="1"/>
          <p:nvPr/>
        </p:nvSpPr>
        <p:spPr>
          <a:xfrm>
            <a:off x="8023465" y="5901443"/>
            <a:ext cx="936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solidFill>
                  <a:srgbClr val="0070C0"/>
                </a:solidFill>
              </a:rPr>
              <a:t>MORE INFO</a:t>
            </a:r>
            <a:endParaRPr lang="en-IN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7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E535BE-9ECD-45F2-95A4-C4CB3266F8D3}"/>
              </a:ext>
            </a:extLst>
          </p:cNvPr>
          <p:cNvSpPr/>
          <p:nvPr/>
        </p:nvSpPr>
        <p:spPr>
          <a:xfrm>
            <a:off x="0" y="1"/>
            <a:ext cx="12192000" cy="813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1B364-E904-4F0B-A1D2-754FA88C4CCF}"/>
              </a:ext>
            </a:extLst>
          </p:cNvPr>
          <p:cNvSpPr txBox="1"/>
          <p:nvPr/>
        </p:nvSpPr>
        <p:spPr>
          <a:xfrm>
            <a:off x="285226" y="222200"/>
            <a:ext cx="3341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dobe Garamond Pro" panose="02020502060506020403" pitchFamily="18" charset="0"/>
                <a:cs typeface="Aldhabi" panose="020B0604020202020204" pitchFamily="2" charset="-78"/>
              </a:rPr>
              <a:t>NITK AUCTIONS APP</a:t>
            </a:r>
            <a:endParaRPr lang="en-IN" sz="2400" b="1" dirty="0">
              <a:latin typeface="Adobe Garamond Pro" panose="02020502060506020403" pitchFamily="18" charset="0"/>
              <a:cs typeface="Aldhabi" panose="020B0604020202020204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46405-D68B-48FB-8196-A81398C0911F}"/>
              </a:ext>
            </a:extLst>
          </p:cNvPr>
          <p:cNvSpPr txBox="1"/>
          <p:nvPr/>
        </p:nvSpPr>
        <p:spPr>
          <a:xfrm>
            <a:off x="11074495" y="22220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Logout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4EE17E-7AFC-4080-B315-3588F9D98004}"/>
              </a:ext>
            </a:extLst>
          </p:cNvPr>
          <p:cNvSpPr txBox="1"/>
          <p:nvPr/>
        </p:nvSpPr>
        <p:spPr>
          <a:xfrm>
            <a:off x="9517594" y="222200"/>
            <a:ext cx="15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 Dashboard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4271A-832A-42A3-97B0-D25E0DDC9C8C}"/>
              </a:ext>
            </a:extLst>
          </p:cNvPr>
          <p:cNvSpPr txBox="1"/>
          <p:nvPr/>
        </p:nvSpPr>
        <p:spPr>
          <a:xfrm>
            <a:off x="7535898" y="222200"/>
            <a:ext cx="198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Auction Dashboard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D590ED-775F-4DF6-9FA9-0D06E26CCA70}"/>
              </a:ext>
            </a:extLst>
          </p:cNvPr>
          <p:cNvSpPr txBox="1"/>
          <p:nvPr/>
        </p:nvSpPr>
        <p:spPr>
          <a:xfrm>
            <a:off x="6489714" y="222200"/>
            <a:ext cx="104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Item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97FBC6B-9C10-4BE9-8346-8113506ED0A7}"/>
              </a:ext>
            </a:extLst>
          </p:cNvPr>
          <p:cNvSpPr/>
          <p:nvPr/>
        </p:nvSpPr>
        <p:spPr>
          <a:xfrm>
            <a:off x="1728132" y="1439894"/>
            <a:ext cx="2750817" cy="4888201"/>
          </a:xfrm>
          <a:prstGeom prst="roundRect">
            <a:avLst>
              <a:gd name="adj" fmla="val 1543"/>
            </a:avLst>
          </a:prstGeom>
          <a:solidFill>
            <a:srgbClr val="F3F3F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AC78F3-6418-4B65-92CD-CD1E1F681F46}"/>
              </a:ext>
            </a:extLst>
          </p:cNvPr>
          <p:cNvSpPr txBox="1"/>
          <p:nvPr/>
        </p:nvSpPr>
        <p:spPr>
          <a:xfrm>
            <a:off x="1874614" y="1597080"/>
            <a:ext cx="12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Name</a:t>
            </a:r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631FC8E-2821-4AF2-8C84-96EF8E872C49}"/>
              </a:ext>
            </a:extLst>
          </p:cNvPr>
          <p:cNvSpPr/>
          <p:nvPr/>
        </p:nvSpPr>
        <p:spPr>
          <a:xfrm>
            <a:off x="1939604" y="2123597"/>
            <a:ext cx="2327872" cy="2371720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image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9A9E42-4D13-4BE6-A297-9BEEB30A04B6}"/>
              </a:ext>
            </a:extLst>
          </p:cNvPr>
          <p:cNvSpPr txBox="1"/>
          <p:nvPr/>
        </p:nvSpPr>
        <p:spPr>
          <a:xfrm>
            <a:off x="1939604" y="4698909"/>
            <a:ext cx="2327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Item Description </a:t>
            </a:r>
            <a:r>
              <a:rPr lang="en-US" sz="1200" dirty="0"/>
              <a:t>– </a:t>
            </a:r>
            <a:r>
              <a:rPr lang="en-IN" sz="1200" dirty="0"/>
              <a:t>Lorem ipsum dolor sit amet, consectetur adipiscing elit. Suspendisse aliquam pretium ex vitae laoreet. Etiam orci est, dapibus et posuere sit amet, posuere quis dui.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A54A31B-6CE5-4EFD-9E36-BD4E5D5F98C0}"/>
              </a:ext>
            </a:extLst>
          </p:cNvPr>
          <p:cNvSpPr/>
          <p:nvPr/>
        </p:nvSpPr>
        <p:spPr>
          <a:xfrm>
            <a:off x="1939603" y="3968209"/>
            <a:ext cx="2327874" cy="52710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Current Bid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B01B59-6AC7-4BF4-9668-6BE02196A0B1}"/>
              </a:ext>
            </a:extLst>
          </p:cNvPr>
          <p:cNvSpPr txBox="1"/>
          <p:nvPr/>
        </p:nvSpPr>
        <p:spPr>
          <a:xfrm>
            <a:off x="3844800" y="396820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CE6FAB-2AAF-49DC-B4B1-CF8ABC23D045}"/>
              </a:ext>
            </a:extLst>
          </p:cNvPr>
          <p:cNvSpPr txBox="1"/>
          <p:nvPr/>
        </p:nvSpPr>
        <p:spPr>
          <a:xfrm>
            <a:off x="1936423" y="5918221"/>
            <a:ext cx="936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solidFill>
                  <a:srgbClr val="0070C0"/>
                </a:solidFill>
              </a:rPr>
              <a:t>MORE INFO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20CBE65-9688-4F4C-8EC1-0E418D19BFC8}"/>
              </a:ext>
            </a:extLst>
          </p:cNvPr>
          <p:cNvSpPr/>
          <p:nvPr/>
        </p:nvSpPr>
        <p:spPr>
          <a:xfrm>
            <a:off x="4687240" y="1439894"/>
            <a:ext cx="2750817" cy="4888201"/>
          </a:xfrm>
          <a:prstGeom prst="roundRect">
            <a:avLst>
              <a:gd name="adj" fmla="val 1543"/>
            </a:avLst>
          </a:prstGeom>
          <a:solidFill>
            <a:srgbClr val="F3F3F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8212A3-0A1C-40F8-8B1D-35375383BDA4}"/>
              </a:ext>
            </a:extLst>
          </p:cNvPr>
          <p:cNvSpPr txBox="1"/>
          <p:nvPr/>
        </p:nvSpPr>
        <p:spPr>
          <a:xfrm>
            <a:off x="4833722" y="1597080"/>
            <a:ext cx="12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Name</a:t>
            </a:r>
            <a:endParaRPr lang="en-IN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E3949CD-2650-4D6B-B352-C795D217BF27}"/>
              </a:ext>
            </a:extLst>
          </p:cNvPr>
          <p:cNvSpPr/>
          <p:nvPr/>
        </p:nvSpPr>
        <p:spPr>
          <a:xfrm>
            <a:off x="4898712" y="2123597"/>
            <a:ext cx="2327872" cy="2371720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image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C90E6F-47AD-4484-88C6-6D9E8E6B70C3}"/>
              </a:ext>
            </a:extLst>
          </p:cNvPr>
          <p:cNvSpPr txBox="1"/>
          <p:nvPr/>
        </p:nvSpPr>
        <p:spPr>
          <a:xfrm>
            <a:off x="4898712" y="4698909"/>
            <a:ext cx="2327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Item Description </a:t>
            </a:r>
            <a:r>
              <a:rPr lang="en-US" sz="1200" dirty="0"/>
              <a:t>– </a:t>
            </a:r>
            <a:r>
              <a:rPr lang="en-IN" sz="1200" dirty="0"/>
              <a:t>Lorem ipsum dolor sit amet, consectetur adipiscing elit. Suspendisse aliquam pretium ex vitae laoreet. Etiam orci est, dapibus et posuere sit amet, posuere quis dui.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2F790D8-C5D0-4E11-9F29-523B5311266F}"/>
              </a:ext>
            </a:extLst>
          </p:cNvPr>
          <p:cNvSpPr/>
          <p:nvPr/>
        </p:nvSpPr>
        <p:spPr>
          <a:xfrm>
            <a:off x="4898711" y="3968209"/>
            <a:ext cx="2327874" cy="52710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Current Bid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1AFD11-7FF7-4147-9F0D-4E5612AF603E}"/>
              </a:ext>
            </a:extLst>
          </p:cNvPr>
          <p:cNvSpPr txBox="1"/>
          <p:nvPr/>
        </p:nvSpPr>
        <p:spPr>
          <a:xfrm>
            <a:off x="6803908" y="396820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3FDDA3-6223-4F60-80B7-DD25DE75FCBB}"/>
              </a:ext>
            </a:extLst>
          </p:cNvPr>
          <p:cNvSpPr txBox="1"/>
          <p:nvPr/>
        </p:nvSpPr>
        <p:spPr>
          <a:xfrm>
            <a:off x="4895531" y="5918221"/>
            <a:ext cx="936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solidFill>
                  <a:srgbClr val="0070C0"/>
                </a:solidFill>
              </a:rPr>
              <a:t>MORE INFO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A92E668-F26D-428C-BB17-CF23E219E10B}"/>
              </a:ext>
            </a:extLst>
          </p:cNvPr>
          <p:cNvSpPr/>
          <p:nvPr/>
        </p:nvSpPr>
        <p:spPr>
          <a:xfrm>
            <a:off x="7646348" y="1439894"/>
            <a:ext cx="2750817" cy="4888201"/>
          </a:xfrm>
          <a:prstGeom prst="roundRect">
            <a:avLst>
              <a:gd name="adj" fmla="val 1543"/>
            </a:avLst>
          </a:prstGeom>
          <a:solidFill>
            <a:srgbClr val="F3F3F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EBA26E-0B5D-4A69-8446-E06BD592889C}"/>
              </a:ext>
            </a:extLst>
          </p:cNvPr>
          <p:cNvSpPr txBox="1"/>
          <p:nvPr/>
        </p:nvSpPr>
        <p:spPr>
          <a:xfrm>
            <a:off x="7792830" y="1597080"/>
            <a:ext cx="12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Name</a:t>
            </a:r>
            <a:endParaRPr lang="en-IN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8287C3F-26FF-485A-8614-DE29CCAC8BD2}"/>
              </a:ext>
            </a:extLst>
          </p:cNvPr>
          <p:cNvSpPr/>
          <p:nvPr/>
        </p:nvSpPr>
        <p:spPr>
          <a:xfrm>
            <a:off x="7857820" y="2123597"/>
            <a:ext cx="2327872" cy="2371720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image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72ECB9-CCC1-4098-BECC-C2682279C6FF}"/>
              </a:ext>
            </a:extLst>
          </p:cNvPr>
          <p:cNvSpPr txBox="1"/>
          <p:nvPr/>
        </p:nvSpPr>
        <p:spPr>
          <a:xfrm>
            <a:off x="7857820" y="4698909"/>
            <a:ext cx="2327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Item Description </a:t>
            </a:r>
            <a:r>
              <a:rPr lang="en-US" sz="1200" dirty="0"/>
              <a:t>– </a:t>
            </a:r>
            <a:r>
              <a:rPr lang="en-IN" sz="1200" dirty="0"/>
              <a:t>Lorem ipsum dolor sit amet, consectetur adipiscing elit. Suspendisse aliquam pretium ex vitae laoreet. Etiam orci est, dapibus et posuere sit amet, posuere quis dui.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09D0231-F3EF-4DE7-8EA2-679F89CF48C1}"/>
              </a:ext>
            </a:extLst>
          </p:cNvPr>
          <p:cNvSpPr/>
          <p:nvPr/>
        </p:nvSpPr>
        <p:spPr>
          <a:xfrm>
            <a:off x="7857819" y="3968209"/>
            <a:ext cx="2327874" cy="52710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Current Bid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A0B3B0-12AD-48B3-B46F-86AD2D678256}"/>
              </a:ext>
            </a:extLst>
          </p:cNvPr>
          <p:cNvSpPr txBox="1"/>
          <p:nvPr/>
        </p:nvSpPr>
        <p:spPr>
          <a:xfrm>
            <a:off x="9763016" y="396820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FA7912-8938-46FD-A253-0B85FF4E5182}"/>
              </a:ext>
            </a:extLst>
          </p:cNvPr>
          <p:cNvSpPr txBox="1"/>
          <p:nvPr/>
        </p:nvSpPr>
        <p:spPr>
          <a:xfrm>
            <a:off x="7854639" y="5918221"/>
            <a:ext cx="936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solidFill>
                  <a:srgbClr val="0070C0"/>
                </a:solidFill>
              </a:rPr>
              <a:t>MORE INFO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DB158F9-D33B-4649-97A8-165EABDA598D}"/>
              </a:ext>
            </a:extLst>
          </p:cNvPr>
          <p:cNvSpPr/>
          <p:nvPr/>
        </p:nvSpPr>
        <p:spPr>
          <a:xfrm>
            <a:off x="639743" y="3305153"/>
            <a:ext cx="578841" cy="57884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endParaRPr lang="en-I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8EF00D-E2F3-4BC9-92B0-E836EAC86E3C}"/>
              </a:ext>
            </a:extLst>
          </p:cNvPr>
          <p:cNvSpPr/>
          <p:nvPr/>
        </p:nvSpPr>
        <p:spPr>
          <a:xfrm>
            <a:off x="10911793" y="3305153"/>
            <a:ext cx="578841" cy="57884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en-I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391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DA3951-CA54-47CA-939D-D26565AA8068}"/>
              </a:ext>
            </a:extLst>
          </p:cNvPr>
          <p:cNvSpPr/>
          <p:nvPr/>
        </p:nvSpPr>
        <p:spPr>
          <a:xfrm>
            <a:off x="1" y="3959604"/>
            <a:ext cx="12192000" cy="656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E535BE-9ECD-45F2-95A4-C4CB3266F8D3}"/>
              </a:ext>
            </a:extLst>
          </p:cNvPr>
          <p:cNvSpPr/>
          <p:nvPr/>
        </p:nvSpPr>
        <p:spPr>
          <a:xfrm>
            <a:off x="0" y="1"/>
            <a:ext cx="12192000" cy="813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1B364-E904-4F0B-A1D2-754FA88C4CCF}"/>
              </a:ext>
            </a:extLst>
          </p:cNvPr>
          <p:cNvSpPr txBox="1"/>
          <p:nvPr/>
        </p:nvSpPr>
        <p:spPr>
          <a:xfrm>
            <a:off x="285226" y="222200"/>
            <a:ext cx="3341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dobe Garamond Pro" panose="02020502060506020403" pitchFamily="18" charset="0"/>
                <a:cs typeface="Aldhabi" panose="020B0604020202020204" pitchFamily="2" charset="-78"/>
              </a:rPr>
              <a:t>NITK AUCTIONS APP</a:t>
            </a:r>
            <a:endParaRPr lang="en-IN" sz="2400" b="1" dirty="0">
              <a:latin typeface="Adobe Garamond Pro" panose="02020502060506020403" pitchFamily="18" charset="0"/>
              <a:cs typeface="Aldhabi" panose="020B0604020202020204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46405-D68B-48FB-8196-A81398C0911F}"/>
              </a:ext>
            </a:extLst>
          </p:cNvPr>
          <p:cNvSpPr txBox="1"/>
          <p:nvPr/>
        </p:nvSpPr>
        <p:spPr>
          <a:xfrm>
            <a:off x="11074495" y="22220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Logout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4EE17E-7AFC-4080-B315-3588F9D98004}"/>
              </a:ext>
            </a:extLst>
          </p:cNvPr>
          <p:cNvSpPr txBox="1"/>
          <p:nvPr/>
        </p:nvSpPr>
        <p:spPr>
          <a:xfrm>
            <a:off x="9517594" y="222200"/>
            <a:ext cx="15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My Dashboard</a:t>
            </a:r>
            <a:endParaRPr lang="en-IN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4271A-832A-42A3-97B0-D25E0DDC9C8C}"/>
              </a:ext>
            </a:extLst>
          </p:cNvPr>
          <p:cNvSpPr txBox="1"/>
          <p:nvPr/>
        </p:nvSpPr>
        <p:spPr>
          <a:xfrm>
            <a:off x="7535898" y="222200"/>
            <a:ext cx="198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Auction Dashboard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D590ED-775F-4DF6-9FA9-0D06E26CCA70}"/>
              </a:ext>
            </a:extLst>
          </p:cNvPr>
          <p:cNvSpPr txBox="1"/>
          <p:nvPr/>
        </p:nvSpPr>
        <p:spPr>
          <a:xfrm>
            <a:off x="6489714" y="222200"/>
            <a:ext cx="104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Item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97FBC6B-9C10-4BE9-8346-8113506ED0A7}"/>
              </a:ext>
            </a:extLst>
          </p:cNvPr>
          <p:cNvSpPr/>
          <p:nvPr/>
        </p:nvSpPr>
        <p:spPr>
          <a:xfrm>
            <a:off x="1617682" y="2052292"/>
            <a:ext cx="2750817" cy="3291496"/>
          </a:xfrm>
          <a:prstGeom prst="roundRect">
            <a:avLst>
              <a:gd name="adj" fmla="val 1543"/>
            </a:avLst>
          </a:prstGeom>
          <a:solidFill>
            <a:srgbClr val="F3F3F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AC78F3-6418-4B65-92CD-CD1E1F681F46}"/>
              </a:ext>
            </a:extLst>
          </p:cNvPr>
          <p:cNvSpPr txBox="1"/>
          <p:nvPr/>
        </p:nvSpPr>
        <p:spPr>
          <a:xfrm>
            <a:off x="1764164" y="2209477"/>
            <a:ext cx="12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Name</a:t>
            </a:r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631FC8E-2821-4AF2-8C84-96EF8E872C49}"/>
              </a:ext>
            </a:extLst>
          </p:cNvPr>
          <p:cNvSpPr/>
          <p:nvPr/>
        </p:nvSpPr>
        <p:spPr>
          <a:xfrm>
            <a:off x="1829154" y="2735994"/>
            <a:ext cx="2327872" cy="2371720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image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A54A31B-6CE5-4EFD-9E36-BD4E5D5F98C0}"/>
              </a:ext>
            </a:extLst>
          </p:cNvPr>
          <p:cNvSpPr/>
          <p:nvPr/>
        </p:nvSpPr>
        <p:spPr>
          <a:xfrm>
            <a:off x="1829153" y="4580606"/>
            <a:ext cx="2327874" cy="52710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Claim Now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B01B59-6AC7-4BF4-9668-6BE02196A0B1}"/>
              </a:ext>
            </a:extLst>
          </p:cNvPr>
          <p:cNvSpPr txBox="1"/>
          <p:nvPr/>
        </p:nvSpPr>
        <p:spPr>
          <a:xfrm>
            <a:off x="3724487" y="467175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✓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20CBE65-9688-4F4C-8EC1-0E418D19BFC8}"/>
              </a:ext>
            </a:extLst>
          </p:cNvPr>
          <p:cNvSpPr/>
          <p:nvPr/>
        </p:nvSpPr>
        <p:spPr>
          <a:xfrm>
            <a:off x="4576790" y="2052292"/>
            <a:ext cx="2750817" cy="3291496"/>
          </a:xfrm>
          <a:prstGeom prst="roundRect">
            <a:avLst>
              <a:gd name="adj" fmla="val 1543"/>
            </a:avLst>
          </a:prstGeom>
          <a:solidFill>
            <a:srgbClr val="F3F3F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8212A3-0A1C-40F8-8B1D-35375383BDA4}"/>
              </a:ext>
            </a:extLst>
          </p:cNvPr>
          <p:cNvSpPr txBox="1"/>
          <p:nvPr/>
        </p:nvSpPr>
        <p:spPr>
          <a:xfrm>
            <a:off x="4723272" y="2209477"/>
            <a:ext cx="12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Name</a:t>
            </a:r>
            <a:endParaRPr lang="en-IN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E3949CD-2650-4D6B-B352-C795D217BF27}"/>
              </a:ext>
            </a:extLst>
          </p:cNvPr>
          <p:cNvSpPr/>
          <p:nvPr/>
        </p:nvSpPr>
        <p:spPr>
          <a:xfrm>
            <a:off x="4788262" y="2735994"/>
            <a:ext cx="2327872" cy="2371720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image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2F790D8-C5D0-4E11-9F29-523B5311266F}"/>
              </a:ext>
            </a:extLst>
          </p:cNvPr>
          <p:cNvSpPr/>
          <p:nvPr/>
        </p:nvSpPr>
        <p:spPr>
          <a:xfrm>
            <a:off x="4788261" y="4580606"/>
            <a:ext cx="2327874" cy="52710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Claim Now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A92E668-F26D-428C-BB17-CF23E219E10B}"/>
              </a:ext>
            </a:extLst>
          </p:cNvPr>
          <p:cNvSpPr/>
          <p:nvPr/>
        </p:nvSpPr>
        <p:spPr>
          <a:xfrm>
            <a:off x="7535898" y="2052292"/>
            <a:ext cx="2750817" cy="3291496"/>
          </a:xfrm>
          <a:prstGeom prst="roundRect">
            <a:avLst>
              <a:gd name="adj" fmla="val 1543"/>
            </a:avLst>
          </a:prstGeom>
          <a:solidFill>
            <a:srgbClr val="F3F3F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EBA26E-0B5D-4A69-8446-E06BD592889C}"/>
              </a:ext>
            </a:extLst>
          </p:cNvPr>
          <p:cNvSpPr txBox="1"/>
          <p:nvPr/>
        </p:nvSpPr>
        <p:spPr>
          <a:xfrm>
            <a:off x="7682380" y="2209477"/>
            <a:ext cx="12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Name</a:t>
            </a:r>
            <a:endParaRPr lang="en-IN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8287C3F-26FF-485A-8614-DE29CCAC8BD2}"/>
              </a:ext>
            </a:extLst>
          </p:cNvPr>
          <p:cNvSpPr/>
          <p:nvPr/>
        </p:nvSpPr>
        <p:spPr>
          <a:xfrm>
            <a:off x="7747370" y="2735994"/>
            <a:ext cx="2327872" cy="2371720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image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09D0231-F3EF-4DE7-8EA2-679F89CF48C1}"/>
              </a:ext>
            </a:extLst>
          </p:cNvPr>
          <p:cNvSpPr/>
          <p:nvPr/>
        </p:nvSpPr>
        <p:spPr>
          <a:xfrm>
            <a:off x="7747369" y="4580606"/>
            <a:ext cx="2327874" cy="52710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Claim Now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BF6E2C-A56C-40EC-988D-A954DF1647A3}"/>
              </a:ext>
            </a:extLst>
          </p:cNvPr>
          <p:cNvSpPr txBox="1"/>
          <p:nvPr/>
        </p:nvSpPr>
        <p:spPr>
          <a:xfrm>
            <a:off x="1617682" y="1415184"/>
            <a:ext cx="3868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dobe Garamond Pro" panose="02020502060506020403" pitchFamily="18" charset="0"/>
                <a:cs typeface="Aldhabi" panose="020B0604020202020204" pitchFamily="2" charset="-78"/>
              </a:rPr>
              <a:t>CLAIM YOUR BIDS HERE</a:t>
            </a:r>
            <a:endParaRPr lang="en-IN" sz="2400" b="1" dirty="0">
              <a:latin typeface="Adobe Garamond Pro" panose="02020502060506020403" pitchFamily="18" charset="0"/>
              <a:cs typeface="Aldhabi" panose="020B0604020202020204" pitchFamily="2" charset="-7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CB83F6-9634-4F47-AE9F-214F5B31173C}"/>
              </a:ext>
            </a:extLst>
          </p:cNvPr>
          <p:cNvSpPr txBox="1"/>
          <p:nvPr/>
        </p:nvSpPr>
        <p:spPr>
          <a:xfrm>
            <a:off x="9644293" y="467175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✓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ACCF22-C91D-457D-A987-04CBA2FE561F}"/>
              </a:ext>
            </a:extLst>
          </p:cNvPr>
          <p:cNvSpPr txBox="1"/>
          <p:nvPr/>
        </p:nvSpPr>
        <p:spPr>
          <a:xfrm>
            <a:off x="6687389" y="465949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✓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89B4A8B-5CB8-414C-80DD-FF5673DED17C}"/>
              </a:ext>
            </a:extLst>
          </p:cNvPr>
          <p:cNvSpPr/>
          <p:nvPr/>
        </p:nvSpPr>
        <p:spPr>
          <a:xfrm>
            <a:off x="1617681" y="6692803"/>
            <a:ext cx="2750817" cy="3291496"/>
          </a:xfrm>
          <a:prstGeom prst="roundRect">
            <a:avLst>
              <a:gd name="adj" fmla="val 1543"/>
            </a:avLst>
          </a:prstGeom>
          <a:solidFill>
            <a:srgbClr val="F3F3F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270365-0837-468C-8DB5-7468014A991C}"/>
              </a:ext>
            </a:extLst>
          </p:cNvPr>
          <p:cNvSpPr txBox="1"/>
          <p:nvPr/>
        </p:nvSpPr>
        <p:spPr>
          <a:xfrm>
            <a:off x="1764163" y="6849988"/>
            <a:ext cx="12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Name</a:t>
            </a:r>
            <a:endParaRPr lang="en-IN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79944-9B38-4F9D-88FA-69A1877583EC}"/>
              </a:ext>
            </a:extLst>
          </p:cNvPr>
          <p:cNvSpPr/>
          <p:nvPr/>
        </p:nvSpPr>
        <p:spPr>
          <a:xfrm>
            <a:off x="1829153" y="7376505"/>
            <a:ext cx="2327872" cy="2371720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image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F3AA717-5D95-4F42-B05F-DFBE00D0313E}"/>
              </a:ext>
            </a:extLst>
          </p:cNvPr>
          <p:cNvSpPr/>
          <p:nvPr/>
        </p:nvSpPr>
        <p:spPr>
          <a:xfrm>
            <a:off x="4576789" y="6692803"/>
            <a:ext cx="2750817" cy="3291496"/>
          </a:xfrm>
          <a:prstGeom prst="roundRect">
            <a:avLst>
              <a:gd name="adj" fmla="val 1543"/>
            </a:avLst>
          </a:prstGeom>
          <a:solidFill>
            <a:srgbClr val="F3F3F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45AD4A-9A50-4E87-A942-8E43658F21F2}"/>
              </a:ext>
            </a:extLst>
          </p:cNvPr>
          <p:cNvSpPr txBox="1"/>
          <p:nvPr/>
        </p:nvSpPr>
        <p:spPr>
          <a:xfrm>
            <a:off x="4723271" y="6849988"/>
            <a:ext cx="12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Name</a:t>
            </a:r>
            <a:endParaRPr lang="en-IN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5522410-F849-4ED3-BB37-FAE200FBD525}"/>
              </a:ext>
            </a:extLst>
          </p:cNvPr>
          <p:cNvSpPr/>
          <p:nvPr/>
        </p:nvSpPr>
        <p:spPr>
          <a:xfrm>
            <a:off x="4788261" y="7376505"/>
            <a:ext cx="2327872" cy="2371720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image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55C04A8-1C31-482F-AE4F-01056B92DEB1}"/>
              </a:ext>
            </a:extLst>
          </p:cNvPr>
          <p:cNvSpPr/>
          <p:nvPr/>
        </p:nvSpPr>
        <p:spPr>
          <a:xfrm>
            <a:off x="7535897" y="6692803"/>
            <a:ext cx="2750817" cy="3291496"/>
          </a:xfrm>
          <a:prstGeom prst="roundRect">
            <a:avLst>
              <a:gd name="adj" fmla="val 1543"/>
            </a:avLst>
          </a:prstGeom>
          <a:solidFill>
            <a:srgbClr val="F3F3F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09F1EA-1457-4372-9B0F-C82B3B0A4AF1}"/>
              </a:ext>
            </a:extLst>
          </p:cNvPr>
          <p:cNvSpPr txBox="1"/>
          <p:nvPr/>
        </p:nvSpPr>
        <p:spPr>
          <a:xfrm>
            <a:off x="7682379" y="6849988"/>
            <a:ext cx="12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Name</a:t>
            </a:r>
            <a:endParaRPr lang="en-IN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17C42E3-7768-400D-AA4F-1371076CFFE1}"/>
              </a:ext>
            </a:extLst>
          </p:cNvPr>
          <p:cNvSpPr/>
          <p:nvPr/>
        </p:nvSpPr>
        <p:spPr>
          <a:xfrm>
            <a:off x="7747369" y="7376505"/>
            <a:ext cx="2327872" cy="2371720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image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BEEA67F-3644-4FC0-9D5E-7C67552B9EF5}"/>
              </a:ext>
            </a:extLst>
          </p:cNvPr>
          <p:cNvSpPr txBox="1"/>
          <p:nvPr/>
        </p:nvSpPr>
        <p:spPr>
          <a:xfrm>
            <a:off x="1617681" y="6055695"/>
            <a:ext cx="2104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dobe Garamond Pro" panose="02020502060506020403" pitchFamily="18" charset="0"/>
                <a:cs typeface="Aldhabi" panose="020B0604020202020204" pitchFamily="2" charset="-78"/>
              </a:rPr>
              <a:t>YOUR ITEMS</a:t>
            </a:r>
            <a:endParaRPr lang="en-IN" sz="2400" b="1" dirty="0">
              <a:latin typeface="Adobe Garamond Pro" panose="02020502060506020403" pitchFamily="18" charset="0"/>
              <a:cs typeface="Aldhabi" panose="020B0604020202020204" pitchFamily="2" charset="-78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2314E0D-AA5E-4399-9730-315A96081F06}"/>
              </a:ext>
            </a:extLst>
          </p:cNvPr>
          <p:cNvSpPr/>
          <p:nvPr/>
        </p:nvSpPr>
        <p:spPr>
          <a:xfrm>
            <a:off x="513024" y="3314134"/>
            <a:ext cx="578841" cy="57884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endParaRPr lang="en-I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890A6EC-0969-4612-9D34-9954D17315E6}"/>
              </a:ext>
            </a:extLst>
          </p:cNvPr>
          <p:cNvSpPr/>
          <p:nvPr/>
        </p:nvSpPr>
        <p:spPr>
          <a:xfrm>
            <a:off x="10785074" y="3314134"/>
            <a:ext cx="578841" cy="57884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en-I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733F54A-4820-4497-B836-1D991FE6D761}"/>
              </a:ext>
            </a:extLst>
          </p:cNvPr>
          <p:cNvSpPr/>
          <p:nvPr/>
        </p:nvSpPr>
        <p:spPr>
          <a:xfrm>
            <a:off x="513024" y="8043025"/>
            <a:ext cx="578841" cy="57884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endParaRPr lang="en-I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9FE2423-AB58-4752-8A93-B5864A0F6AEC}"/>
              </a:ext>
            </a:extLst>
          </p:cNvPr>
          <p:cNvSpPr/>
          <p:nvPr/>
        </p:nvSpPr>
        <p:spPr>
          <a:xfrm>
            <a:off x="10785074" y="8043025"/>
            <a:ext cx="578841" cy="57884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en-I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C9715F4-E37F-4369-AEBD-1ED18EAC78D0}"/>
              </a:ext>
            </a:extLst>
          </p:cNvPr>
          <p:cNvSpPr/>
          <p:nvPr/>
        </p:nvSpPr>
        <p:spPr>
          <a:xfrm>
            <a:off x="1829151" y="9221117"/>
            <a:ext cx="2327874" cy="52710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Currently Bidding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2F0572D-34E5-458F-B400-C18047CEFB12}"/>
              </a:ext>
            </a:extLst>
          </p:cNvPr>
          <p:cNvSpPr/>
          <p:nvPr/>
        </p:nvSpPr>
        <p:spPr>
          <a:xfrm>
            <a:off x="4788259" y="9221117"/>
            <a:ext cx="2327874" cy="52710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Claimed by XYZ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D5E9F02-F5E9-40D4-8176-8BA83A2E5EE8}"/>
              </a:ext>
            </a:extLst>
          </p:cNvPr>
          <p:cNvSpPr txBox="1"/>
          <p:nvPr/>
        </p:nvSpPr>
        <p:spPr>
          <a:xfrm>
            <a:off x="6693456" y="922111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E86CADDE-1E1F-45DC-BEC6-85952951BC34}"/>
              </a:ext>
            </a:extLst>
          </p:cNvPr>
          <p:cNvSpPr/>
          <p:nvPr/>
        </p:nvSpPr>
        <p:spPr>
          <a:xfrm>
            <a:off x="7747367" y="9221117"/>
            <a:ext cx="2327874" cy="52710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Currently Bidding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10848E-5829-4D5B-8EC7-4AD40BC3038B}"/>
              </a:ext>
            </a:extLst>
          </p:cNvPr>
          <p:cNvSpPr txBox="1"/>
          <p:nvPr/>
        </p:nvSpPr>
        <p:spPr>
          <a:xfrm>
            <a:off x="9652564" y="922111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84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C7A4B6-C2D2-4FF1-B17A-730442036C48}"/>
              </a:ext>
            </a:extLst>
          </p:cNvPr>
          <p:cNvSpPr/>
          <p:nvPr/>
        </p:nvSpPr>
        <p:spPr>
          <a:xfrm>
            <a:off x="2932781" y="483549"/>
            <a:ext cx="2750817" cy="4888201"/>
          </a:xfrm>
          <a:prstGeom prst="roundRect">
            <a:avLst>
              <a:gd name="adj" fmla="val 1543"/>
            </a:avLst>
          </a:prstGeom>
          <a:solidFill>
            <a:srgbClr val="F3F3F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1D5CBA-727D-45FF-AFBF-00A5390C2398}"/>
              </a:ext>
            </a:extLst>
          </p:cNvPr>
          <p:cNvSpPr txBox="1"/>
          <p:nvPr/>
        </p:nvSpPr>
        <p:spPr>
          <a:xfrm>
            <a:off x="3079263" y="640735"/>
            <a:ext cx="12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Name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205299-41DD-4891-8B32-E035679EB84F}"/>
              </a:ext>
            </a:extLst>
          </p:cNvPr>
          <p:cNvSpPr/>
          <p:nvPr/>
        </p:nvSpPr>
        <p:spPr>
          <a:xfrm>
            <a:off x="3144253" y="1167252"/>
            <a:ext cx="2327872" cy="2371720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image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58EF9-4521-4AA0-878D-FD0F0BF6BDE3}"/>
              </a:ext>
            </a:extLst>
          </p:cNvPr>
          <p:cNvSpPr txBox="1"/>
          <p:nvPr/>
        </p:nvSpPr>
        <p:spPr>
          <a:xfrm>
            <a:off x="3144253" y="3742564"/>
            <a:ext cx="2327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Item Description </a:t>
            </a:r>
            <a:r>
              <a:rPr lang="en-US" sz="1200" dirty="0"/>
              <a:t>– </a:t>
            </a:r>
            <a:r>
              <a:rPr lang="en-IN" sz="1200" dirty="0"/>
              <a:t>Lorem ipsum dolor sit amet, fvfvfv consectetur adipiscing cvfvfv elit. Suspendisse aliquam pretium ex vitae laoreet. Etiam orci est, dapibus et posuere sit amet, posuere quis dui.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F6EFC3-E825-4478-ACAF-917F7A361A93}"/>
              </a:ext>
            </a:extLst>
          </p:cNvPr>
          <p:cNvSpPr/>
          <p:nvPr/>
        </p:nvSpPr>
        <p:spPr>
          <a:xfrm>
            <a:off x="3144252" y="3011864"/>
            <a:ext cx="2327874" cy="52710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Current Bid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F8F30-B235-4648-A014-F37432D8F00A}"/>
              </a:ext>
            </a:extLst>
          </p:cNvPr>
          <p:cNvSpPr txBox="1"/>
          <p:nvPr/>
        </p:nvSpPr>
        <p:spPr>
          <a:xfrm>
            <a:off x="5049449" y="301186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DD55BD-BE2A-42F0-98C0-EAE0C793214B}"/>
              </a:ext>
            </a:extLst>
          </p:cNvPr>
          <p:cNvSpPr txBox="1"/>
          <p:nvPr/>
        </p:nvSpPr>
        <p:spPr>
          <a:xfrm>
            <a:off x="3141072" y="4961876"/>
            <a:ext cx="936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MORE INFO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B564E93-A2D7-43D1-A5DC-62E930CF6390}"/>
              </a:ext>
            </a:extLst>
          </p:cNvPr>
          <p:cNvSpPr/>
          <p:nvPr/>
        </p:nvSpPr>
        <p:spPr>
          <a:xfrm>
            <a:off x="6202527" y="483549"/>
            <a:ext cx="2750817" cy="5791416"/>
          </a:xfrm>
          <a:prstGeom prst="roundRect">
            <a:avLst>
              <a:gd name="adj" fmla="val 1543"/>
            </a:avLst>
          </a:prstGeom>
          <a:solidFill>
            <a:srgbClr val="F3F3F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3DBCFE-5D1B-4D63-91E7-D362FCF0952A}"/>
              </a:ext>
            </a:extLst>
          </p:cNvPr>
          <p:cNvSpPr txBox="1"/>
          <p:nvPr/>
        </p:nvSpPr>
        <p:spPr>
          <a:xfrm>
            <a:off x="6349009" y="640735"/>
            <a:ext cx="12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Name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8C9E709-BD16-4F4B-8062-19524D25B801}"/>
              </a:ext>
            </a:extLst>
          </p:cNvPr>
          <p:cNvSpPr/>
          <p:nvPr/>
        </p:nvSpPr>
        <p:spPr>
          <a:xfrm>
            <a:off x="6413999" y="1167252"/>
            <a:ext cx="2327872" cy="2371720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image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546BCC-FA5B-4DA4-9D43-18C7FB99B4D5}"/>
              </a:ext>
            </a:extLst>
          </p:cNvPr>
          <p:cNvSpPr txBox="1"/>
          <p:nvPr/>
        </p:nvSpPr>
        <p:spPr>
          <a:xfrm>
            <a:off x="6413999" y="3742564"/>
            <a:ext cx="2327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Item Description </a:t>
            </a:r>
            <a:r>
              <a:rPr lang="en-US" sz="1200" dirty="0"/>
              <a:t>– </a:t>
            </a:r>
            <a:r>
              <a:rPr lang="en-IN" sz="1200" dirty="0"/>
              <a:t>Lorem ipsum dolor sit amet, fvfvfv consectetur adipiscing cvfvfv elit. Suspendisse aliquam pretium ex vitae laoreet. Etiam orci est, dapibus et posuere sit amet, posuere quis dui.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FF9747C-6A45-48DD-9A60-F73B36C7AADD}"/>
              </a:ext>
            </a:extLst>
          </p:cNvPr>
          <p:cNvSpPr/>
          <p:nvPr/>
        </p:nvSpPr>
        <p:spPr>
          <a:xfrm>
            <a:off x="6413998" y="3011864"/>
            <a:ext cx="2327874" cy="52710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Current Bid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92E6A3-9B4D-48A9-8B80-B2B67776E308}"/>
              </a:ext>
            </a:extLst>
          </p:cNvPr>
          <p:cNvSpPr txBox="1"/>
          <p:nvPr/>
        </p:nvSpPr>
        <p:spPr>
          <a:xfrm>
            <a:off x="8319195" y="301186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873588-0186-4922-AAEA-FFF3291532AC}"/>
              </a:ext>
            </a:extLst>
          </p:cNvPr>
          <p:cNvSpPr txBox="1"/>
          <p:nvPr/>
        </p:nvSpPr>
        <p:spPr>
          <a:xfrm>
            <a:off x="6413998" y="5887495"/>
            <a:ext cx="820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LESS INFO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E6E3D5-FD56-4D51-B9B7-1352A6B3A4A6}"/>
              </a:ext>
            </a:extLst>
          </p:cNvPr>
          <p:cNvSpPr txBox="1"/>
          <p:nvPr/>
        </p:nvSpPr>
        <p:spPr>
          <a:xfrm>
            <a:off x="6413998" y="5020341"/>
            <a:ext cx="2327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Deadline – </a:t>
            </a:r>
            <a:r>
              <a:rPr lang="en-US" sz="1200" dirty="0"/>
              <a:t>12/03/2020</a:t>
            </a:r>
            <a:endParaRPr lang="en-IN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9E7004-F105-421E-9D69-70C156BE0115}"/>
              </a:ext>
            </a:extLst>
          </p:cNvPr>
          <p:cNvSpPr txBox="1"/>
          <p:nvPr/>
        </p:nvSpPr>
        <p:spPr>
          <a:xfrm>
            <a:off x="6413998" y="5379696"/>
            <a:ext cx="232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Current Highest Bidder</a:t>
            </a:r>
          </a:p>
          <a:p>
            <a:pPr algn="just"/>
            <a:r>
              <a:rPr lang="en-US" sz="1200" dirty="0"/>
              <a:t>Name of person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155803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407</Words>
  <Application>Microsoft Office PowerPoint</Application>
  <PresentationFormat>Widescreen</PresentationFormat>
  <Paragraphs>115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Adobe Garamond Pro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Ishaan Singh</dc:creator>
  <cp:lastModifiedBy>Ishaan Singh</cp:lastModifiedBy>
  <cp:revision>11</cp:revision>
  <dcterms:created xsi:type="dcterms:W3CDTF">2020-03-30T18:51:09Z</dcterms:created>
  <dcterms:modified xsi:type="dcterms:W3CDTF">2020-03-30T20:18:32Z</dcterms:modified>
</cp:coreProperties>
</file>