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12A1-7D22-4160-8EC7-01FF6C31C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75EFB-293A-4031-9311-93C33BCE2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C907-BE27-4310-90D8-01E457C1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C94F-12A5-4C2D-802F-2867369B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8F36-E1CA-4AF6-8D28-98CE29F4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81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210C-6733-4ABC-97E2-F2CB28D4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C0BEE-E0E0-4A4F-A3E8-CA28D6D76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4D5C-471D-4816-82FB-5AEBB8D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E5FF-7A00-4E1F-8E60-1168D0DC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6899-A254-41E8-8093-9EA32460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D0DF7-E909-4700-9B94-C231471D7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DF14A-CC70-4182-B9C6-5A06CB566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CE8B-5881-486E-8ECE-3EAA9C8A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AD2C-7D0D-47AF-9251-4671A6FE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A6A3-1865-4FAD-A592-52E34B70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388D-F210-4CB7-9A07-A7243368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ADC4-E8B4-4C64-9E1C-839009E4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F055-EDAC-480D-9BC4-7A87417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1FE5-27B1-436D-B248-4A5F3C8D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C7AD-6977-4328-A397-3F06884D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1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0F13-20B1-4158-B93A-DCC83945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B771-8042-4BEA-A0AB-98BD7110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7A3E-A784-4ED0-B3D4-5532117E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E133-4152-443F-A318-B5BD40C1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77C4-CD50-4830-BA33-A42924AB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5D9B-31CF-4FDB-8093-31756539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912-E33D-4741-8918-A4D48D598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F4E1-14D2-4B15-94F2-EE8DBA57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82E8-A49C-43EC-B0D3-FC4570B9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CFC1-273E-4734-AECC-E1A5E13F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22AFF-0CF3-4CA3-ACA1-24C6D78D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9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69C4-02F2-45ED-A44C-21CF6C63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C931-AAC5-4C31-8C77-E66140CF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C49F9-94FE-4D9D-B1A5-F3A9B9DD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42C2-677F-4B97-926D-4AF6CE435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888F4-3765-49F1-AB79-50FB3330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914A-3E8E-4FD1-ACF5-C459092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A2800-0274-4FA7-9EBA-A5CB6B37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CC591-2707-4F64-B382-98FF5C78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4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A43C-5BA4-462F-B1AC-6AE1D049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50949-EB06-4086-9C15-4E3ABE59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6FD1A-D15D-4E86-B0B8-1AFD224F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D319-B4E8-4CC4-BD38-309D1303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55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976A9-6EA8-4B4B-881E-3B4AD3E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B5FA4-4FB1-4480-8576-F53B1AE7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79C8-4498-4C59-81FE-755CBA4B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2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4A5C-C815-437D-8CDC-5BBD6FA5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0D38-D93A-488B-99E0-F3AD4678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36379-970D-4DA2-AB2D-EAC385DD6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9051D-83F4-40BE-A42F-52367D5F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32FD-0D45-4073-8688-2D52594B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70673-7CFA-471E-9375-C6D1FBE5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F406-00B7-480B-AD3D-7955A6E9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3C5EF-FAE4-44DC-B406-F813C56D9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32CAA-91D9-40B3-8B8F-F6882610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42B7D-CE5A-4F37-B768-70B3DEF3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1E97-CA4D-4064-B008-CF01BD46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C52E-56F9-4854-A70C-CCC02CA8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44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86E73-9510-45AC-A35A-CE78BB55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FE99-4991-4F78-97F6-6F9ED374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403C-5CA0-4C9C-9917-402EE22D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E2B0-4AFD-42F4-9E0B-9CE98B87AC2C}" type="datetimeFigureOut">
              <a:rPr lang="en-IN" smtClean="0"/>
              <a:t>31-03-2020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5F44-AC0C-457E-8983-E8A616F2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F6AC-5B55-406E-8CB7-58BB312AE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374FA6-706A-42F6-B72A-E26758528B67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9C2BF-87B0-4454-992D-76699B838E92}"/>
              </a:ext>
            </a:extLst>
          </p:cNvPr>
          <p:cNvSpPr txBox="1"/>
          <p:nvPr/>
        </p:nvSpPr>
        <p:spPr>
          <a:xfrm>
            <a:off x="4425382" y="216445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3A27AD-0C0A-4878-B660-3F2A387ED4BA}"/>
              </a:ext>
            </a:extLst>
          </p:cNvPr>
          <p:cNvSpPr/>
          <p:nvPr/>
        </p:nvSpPr>
        <p:spPr>
          <a:xfrm>
            <a:off x="2337434" y="1943288"/>
            <a:ext cx="3042786" cy="3942933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C6FB5-13FF-4748-BE2D-EFF2A3630735}"/>
              </a:ext>
            </a:extLst>
          </p:cNvPr>
          <p:cNvSpPr txBox="1"/>
          <p:nvPr/>
        </p:nvSpPr>
        <p:spPr>
          <a:xfrm>
            <a:off x="2620240" y="2898933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Roll Number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D4847A-D511-42DA-ADC9-CEB35B9CF1D0}"/>
              </a:ext>
            </a:extLst>
          </p:cNvPr>
          <p:cNvSpPr/>
          <p:nvPr/>
        </p:nvSpPr>
        <p:spPr>
          <a:xfrm>
            <a:off x="2624374" y="3268265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Roll 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21DDB-F1C2-48C2-81F2-6F35358AACE0}"/>
              </a:ext>
            </a:extLst>
          </p:cNvPr>
          <p:cNvSpPr txBox="1"/>
          <p:nvPr/>
        </p:nvSpPr>
        <p:spPr>
          <a:xfrm>
            <a:off x="2616106" y="3903515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1F3E3C-5117-4DCA-BD00-FF1C70DBFCE1}"/>
              </a:ext>
            </a:extLst>
          </p:cNvPr>
          <p:cNvSpPr/>
          <p:nvPr/>
        </p:nvSpPr>
        <p:spPr>
          <a:xfrm>
            <a:off x="2620240" y="4272847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BA5CE7-9669-402A-B16A-8AE0556BFB7D}"/>
              </a:ext>
            </a:extLst>
          </p:cNvPr>
          <p:cNvSpPr txBox="1"/>
          <p:nvPr/>
        </p:nvSpPr>
        <p:spPr>
          <a:xfrm>
            <a:off x="2759948" y="2190278"/>
            <a:ext cx="21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Adobe Garamond Pro" panose="02020502060506020403" pitchFamily="18" charset="0"/>
                <a:cs typeface="Aldhabi" panose="020B0604020202020204" pitchFamily="2" charset="-78"/>
              </a:rPr>
              <a:t>LOGIN HERE</a:t>
            </a:r>
            <a:endParaRPr lang="en-IN" sz="2400" b="1" u="sng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AB7340E-E74A-4977-A0B0-63A72A813A64}"/>
              </a:ext>
            </a:extLst>
          </p:cNvPr>
          <p:cNvSpPr/>
          <p:nvPr/>
        </p:nvSpPr>
        <p:spPr>
          <a:xfrm>
            <a:off x="2603462" y="5103573"/>
            <a:ext cx="2449584" cy="461394"/>
          </a:xfrm>
          <a:prstGeom prst="roundRect">
            <a:avLst>
              <a:gd name="adj" fmla="val 22944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 Now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5B8A0D6-36EE-45B3-93B3-FF6F2C0201C1}"/>
              </a:ext>
            </a:extLst>
          </p:cNvPr>
          <p:cNvSpPr/>
          <p:nvPr/>
        </p:nvSpPr>
        <p:spPr>
          <a:xfrm>
            <a:off x="6779055" y="1943288"/>
            <a:ext cx="3042786" cy="3942933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19E889-ED6F-4975-B3E4-8D0CEA934660}"/>
              </a:ext>
            </a:extLst>
          </p:cNvPr>
          <p:cNvSpPr txBox="1"/>
          <p:nvPr/>
        </p:nvSpPr>
        <p:spPr>
          <a:xfrm>
            <a:off x="7061861" y="2898933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Roll Number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4209913-558F-4C09-92A1-C0FEE7B70A92}"/>
              </a:ext>
            </a:extLst>
          </p:cNvPr>
          <p:cNvSpPr/>
          <p:nvPr/>
        </p:nvSpPr>
        <p:spPr>
          <a:xfrm>
            <a:off x="7065995" y="3268265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Roll 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698097-0F42-4892-8BB9-6272030094CE}"/>
              </a:ext>
            </a:extLst>
          </p:cNvPr>
          <p:cNvSpPr txBox="1"/>
          <p:nvPr/>
        </p:nvSpPr>
        <p:spPr>
          <a:xfrm>
            <a:off x="7057727" y="3903515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87B4669-2BBC-4085-B745-6F0F494D5E89}"/>
              </a:ext>
            </a:extLst>
          </p:cNvPr>
          <p:cNvSpPr/>
          <p:nvPr/>
        </p:nvSpPr>
        <p:spPr>
          <a:xfrm>
            <a:off x="7061861" y="4272847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5E0F30-3B3F-49A7-86DA-E3E5E9023D10}"/>
              </a:ext>
            </a:extLst>
          </p:cNvPr>
          <p:cNvSpPr txBox="1"/>
          <p:nvPr/>
        </p:nvSpPr>
        <p:spPr>
          <a:xfrm>
            <a:off x="7128378" y="2190278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Adobe Garamond Pro" panose="02020502060506020403" pitchFamily="18" charset="0"/>
                <a:cs typeface="Aldhabi" panose="020B0604020202020204" pitchFamily="2" charset="-78"/>
              </a:rPr>
              <a:t>SIGNUP HERE</a:t>
            </a:r>
            <a:endParaRPr lang="en-IN" sz="2400" b="1" u="sng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0EF69F-EDCB-4665-AC34-06F0B70B642C}"/>
              </a:ext>
            </a:extLst>
          </p:cNvPr>
          <p:cNvSpPr/>
          <p:nvPr/>
        </p:nvSpPr>
        <p:spPr>
          <a:xfrm>
            <a:off x="7045083" y="5103573"/>
            <a:ext cx="2449584" cy="461394"/>
          </a:xfrm>
          <a:prstGeom prst="roundRect">
            <a:avLst>
              <a:gd name="adj" fmla="val 22944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Signup Now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8F597A-9C49-4DC0-B78C-9C6C4DE19C6E}"/>
              </a:ext>
            </a:extLst>
          </p:cNvPr>
          <p:cNvCxnSpPr>
            <a:cxnSpLocks/>
          </p:cNvCxnSpPr>
          <p:nvPr/>
        </p:nvCxnSpPr>
        <p:spPr>
          <a:xfrm>
            <a:off x="6068036" y="1403488"/>
            <a:ext cx="27964" cy="5000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374FA6-706A-42F6-B72A-E26758528B67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9C2BF-87B0-4454-992D-76699B838E92}"/>
              </a:ext>
            </a:extLst>
          </p:cNvPr>
          <p:cNvSpPr txBox="1"/>
          <p:nvPr/>
        </p:nvSpPr>
        <p:spPr>
          <a:xfrm>
            <a:off x="285226" y="222200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56690-305A-41E7-B18A-E166CEAEE293}"/>
              </a:ext>
            </a:extLst>
          </p:cNvPr>
          <p:cNvSpPr txBox="1"/>
          <p:nvPr/>
        </p:nvSpPr>
        <p:spPr>
          <a:xfrm>
            <a:off x="11074495" y="222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A2C14-CFDE-4EEF-90B4-AAB05D48A20D}"/>
              </a:ext>
            </a:extLst>
          </p:cNvPr>
          <p:cNvSpPr txBox="1"/>
          <p:nvPr/>
        </p:nvSpPr>
        <p:spPr>
          <a:xfrm>
            <a:off x="9517594" y="22220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Dashboard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27FFF-62AB-4225-8775-5EA240DDE003}"/>
              </a:ext>
            </a:extLst>
          </p:cNvPr>
          <p:cNvSpPr txBox="1"/>
          <p:nvPr/>
        </p:nvSpPr>
        <p:spPr>
          <a:xfrm>
            <a:off x="7535898" y="222200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5B4C-312F-4B04-BD34-93D3A373852D}"/>
              </a:ext>
            </a:extLst>
          </p:cNvPr>
          <p:cNvSpPr txBox="1"/>
          <p:nvPr/>
        </p:nvSpPr>
        <p:spPr>
          <a:xfrm>
            <a:off x="6489714" y="2222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 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C6FB5-13FF-4748-BE2D-EFF2A3630735}"/>
              </a:ext>
            </a:extLst>
          </p:cNvPr>
          <p:cNvSpPr txBox="1"/>
          <p:nvPr/>
        </p:nvSpPr>
        <p:spPr>
          <a:xfrm>
            <a:off x="1610686" y="136719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D4847A-D511-42DA-ADC9-CEB35B9CF1D0}"/>
              </a:ext>
            </a:extLst>
          </p:cNvPr>
          <p:cNvSpPr/>
          <p:nvPr/>
        </p:nvSpPr>
        <p:spPr>
          <a:xfrm>
            <a:off x="1614820" y="1736522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item_name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21DDB-F1C2-48C2-81F2-6F35358AACE0}"/>
              </a:ext>
            </a:extLst>
          </p:cNvPr>
          <p:cNvSpPr txBox="1"/>
          <p:nvPr/>
        </p:nvSpPr>
        <p:spPr>
          <a:xfrm>
            <a:off x="1606552" y="2371772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Bid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1F3E3C-5117-4DCA-BD00-FF1C70DBFCE1}"/>
              </a:ext>
            </a:extLst>
          </p:cNvPr>
          <p:cNvSpPr/>
          <p:nvPr/>
        </p:nvSpPr>
        <p:spPr>
          <a:xfrm>
            <a:off x="1610686" y="2741104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start_bid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8B7924-F1EC-4CF4-B671-C1981AE7204A}"/>
              </a:ext>
            </a:extLst>
          </p:cNvPr>
          <p:cNvSpPr txBox="1"/>
          <p:nvPr/>
        </p:nvSpPr>
        <p:spPr>
          <a:xfrm>
            <a:off x="4497897" y="136019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Deadline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6A52B5-6AAC-4329-9A0E-EBBCB1B8AE48}"/>
              </a:ext>
            </a:extLst>
          </p:cNvPr>
          <p:cNvSpPr/>
          <p:nvPr/>
        </p:nvSpPr>
        <p:spPr>
          <a:xfrm>
            <a:off x="4502031" y="1729531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bid_deadline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F7665-F0B6-49DB-87BB-9F1F7C6579CF}"/>
              </a:ext>
            </a:extLst>
          </p:cNvPr>
          <p:cNvSpPr txBox="1"/>
          <p:nvPr/>
        </p:nvSpPr>
        <p:spPr>
          <a:xfrm>
            <a:off x="4493763" y="2364781"/>
            <a:ext cx="1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Phone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2C29CA-6E9D-4EFE-9604-8C5F050DBD6F}"/>
              </a:ext>
            </a:extLst>
          </p:cNvPr>
          <p:cNvSpPr/>
          <p:nvPr/>
        </p:nvSpPr>
        <p:spPr>
          <a:xfrm>
            <a:off x="4497897" y="2734113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phone_number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89E429-831E-44BC-9890-3B6BE6FABBBB}"/>
              </a:ext>
            </a:extLst>
          </p:cNvPr>
          <p:cNvSpPr txBox="1"/>
          <p:nvPr/>
        </p:nvSpPr>
        <p:spPr>
          <a:xfrm>
            <a:off x="1606552" y="3376354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Description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EE5101-B359-4C83-9051-B2BFA284F845}"/>
              </a:ext>
            </a:extLst>
          </p:cNvPr>
          <p:cNvSpPr/>
          <p:nvPr/>
        </p:nvSpPr>
        <p:spPr>
          <a:xfrm>
            <a:off x="1610686" y="3745685"/>
            <a:ext cx="2449585" cy="2495725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item_desc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B6307-9D06-4773-B4DA-9FC109F67F54}"/>
              </a:ext>
            </a:extLst>
          </p:cNvPr>
          <p:cNvSpPr txBox="1"/>
          <p:nvPr/>
        </p:nvSpPr>
        <p:spPr>
          <a:xfrm>
            <a:off x="4493763" y="3369363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Description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D8A285-7503-4D38-911D-3D53145D5DFC}"/>
              </a:ext>
            </a:extLst>
          </p:cNvPr>
          <p:cNvSpPr/>
          <p:nvPr/>
        </p:nvSpPr>
        <p:spPr>
          <a:xfrm>
            <a:off x="4493763" y="3745685"/>
            <a:ext cx="2449585" cy="2495725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C44613-E4CE-4DDD-8D64-1009F459CA68}"/>
              </a:ext>
            </a:extLst>
          </p:cNvPr>
          <p:cNvSpPr/>
          <p:nvPr/>
        </p:nvSpPr>
        <p:spPr>
          <a:xfrm>
            <a:off x="4493763" y="5721292"/>
            <a:ext cx="2449585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Image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5D9545-8B6A-4A2C-99DC-8F4A6599257D}"/>
              </a:ext>
            </a:extLst>
          </p:cNvPr>
          <p:cNvCxnSpPr>
            <a:cxnSpLocks/>
          </p:cNvCxnSpPr>
          <p:nvPr/>
        </p:nvCxnSpPr>
        <p:spPr>
          <a:xfrm>
            <a:off x="7357144" y="1367190"/>
            <a:ext cx="27964" cy="5000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3A27AD-0C0A-4878-B660-3F2A387ED4BA}"/>
              </a:ext>
            </a:extLst>
          </p:cNvPr>
          <p:cNvSpPr/>
          <p:nvPr/>
        </p:nvSpPr>
        <p:spPr>
          <a:xfrm>
            <a:off x="7815174" y="1423116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4814BF-1A7C-40D0-A8D5-EE2451BDC539}"/>
              </a:ext>
            </a:extLst>
          </p:cNvPr>
          <p:cNvSpPr txBox="1"/>
          <p:nvPr/>
        </p:nvSpPr>
        <p:spPr>
          <a:xfrm>
            <a:off x="7961656" y="1580302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7A0EDD-1E27-4217-ABB3-40953A076D0F}"/>
              </a:ext>
            </a:extLst>
          </p:cNvPr>
          <p:cNvSpPr/>
          <p:nvPr/>
        </p:nvSpPr>
        <p:spPr>
          <a:xfrm>
            <a:off x="8026646" y="2106819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Image</a:t>
            </a:r>
          </a:p>
          <a:p>
            <a:pPr algn="ctr"/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AE2208-A01C-49BF-9B49-B1C41EFCFD4C}"/>
              </a:ext>
            </a:extLst>
          </p:cNvPr>
          <p:cNvSpPr txBox="1"/>
          <p:nvPr/>
        </p:nvSpPr>
        <p:spPr>
          <a:xfrm>
            <a:off x="8026646" y="4682131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fvfvfv consectetur adipiscing cvfvfv elit. Suspendisse aliquam pretium ex vitae laoreet. Etiam orci est, dapibus et posuere sit amet, posuere quis dui.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8A75AD-E9C2-499F-B447-74508C12C439}"/>
              </a:ext>
            </a:extLst>
          </p:cNvPr>
          <p:cNvSpPr/>
          <p:nvPr/>
        </p:nvSpPr>
        <p:spPr>
          <a:xfrm>
            <a:off x="8026645" y="3951431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E94089-3F85-4C47-B19E-350D91BDC1E2}"/>
              </a:ext>
            </a:extLst>
          </p:cNvPr>
          <p:cNvSpPr txBox="1"/>
          <p:nvPr/>
        </p:nvSpPr>
        <p:spPr>
          <a:xfrm>
            <a:off x="9931842" y="395143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59A266-E0D3-4C7C-A9D3-CCB47328D8EF}"/>
              </a:ext>
            </a:extLst>
          </p:cNvPr>
          <p:cNvSpPr txBox="1"/>
          <p:nvPr/>
        </p:nvSpPr>
        <p:spPr>
          <a:xfrm>
            <a:off x="8023465" y="5901443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E535BE-9ECD-45F2-95A4-C4CB3266F8D3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4-E904-4F0B-A1D2-754FA88C4CCF}"/>
              </a:ext>
            </a:extLst>
          </p:cNvPr>
          <p:cNvSpPr txBox="1"/>
          <p:nvPr/>
        </p:nvSpPr>
        <p:spPr>
          <a:xfrm>
            <a:off x="285226" y="222200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6405-D68B-48FB-8196-A81398C0911F}"/>
              </a:ext>
            </a:extLst>
          </p:cNvPr>
          <p:cNvSpPr txBox="1"/>
          <p:nvPr/>
        </p:nvSpPr>
        <p:spPr>
          <a:xfrm>
            <a:off x="11074495" y="222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EE17E-7AFC-4080-B315-3588F9D98004}"/>
              </a:ext>
            </a:extLst>
          </p:cNvPr>
          <p:cNvSpPr txBox="1"/>
          <p:nvPr/>
        </p:nvSpPr>
        <p:spPr>
          <a:xfrm>
            <a:off x="9517594" y="22220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Dashboard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4271A-832A-42A3-97B0-D25E0DDC9C8C}"/>
              </a:ext>
            </a:extLst>
          </p:cNvPr>
          <p:cNvSpPr txBox="1"/>
          <p:nvPr/>
        </p:nvSpPr>
        <p:spPr>
          <a:xfrm>
            <a:off x="7535898" y="222200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Auction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590ED-775F-4DF6-9FA9-0D06E26CCA70}"/>
              </a:ext>
            </a:extLst>
          </p:cNvPr>
          <p:cNvSpPr txBox="1"/>
          <p:nvPr/>
        </p:nvSpPr>
        <p:spPr>
          <a:xfrm>
            <a:off x="6489714" y="2222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Item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7FBC6B-9C10-4BE9-8346-8113506ED0A7}"/>
              </a:ext>
            </a:extLst>
          </p:cNvPr>
          <p:cNvSpPr/>
          <p:nvPr/>
        </p:nvSpPr>
        <p:spPr>
          <a:xfrm>
            <a:off x="1728132" y="1439894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C78F3-6418-4B65-92CD-CD1E1F681F46}"/>
              </a:ext>
            </a:extLst>
          </p:cNvPr>
          <p:cNvSpPr txBox="1"/>
          <p:nvPr/>
        </p:nvSpPr>
        <p:spPr>
          <a:xfrm>
            <a:off x="1874614" y="159708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31FC8E-2821-4AF2-8C84-96EF8E872C49}"/>
              </a:ext>
            </a:extLst>
          </p:cNvPr>
          <p:cNvSpPr/>
          <p:nvPr/>
        </p:nvSpPr>
        <p:spPr>
          <a:xfrm>
            <a:off x="1939604" y="2123597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A9E42-4D13-4BE6-A297-9BEEB30A04B6}"/>
              </a:ext>
            </a:extLst>
          </p:cNvPr>
          <p:cNvSpPr txBox="1"/>
          <p:nvPr/>
        </p:nvSpPr>
        <p:spPr>
          <a:xfrm>
            <a:off x="1939604" y="4698909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consectetur adipiscing elit. Suspendisse aliquam pretium ex vitae laoreet. Etiam orci est, dapibus et posuere sit amet, posuere quis dui.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54A31B-6CE5-4EFD-9E36-BD4E5D5F98C0}"/>
              </a:ext>
            </a:extLst>
          </p:cNvPr>
          <p:cNvSpPr/>
          <p:nvPr/>
        </p:nvSpPr>
        <p:spPr>
          <a:xfrm>
            <a:off x="1939603" y="3968209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01B59-6AC7-4BF4-9668-6BE02196A0B1}"/>
              </a:ext>
            </a:extLst>
          </p:cNvPr>
          <p:cNvSpPr txBox="1"/>
          <p:nvPr/>
        </p:nvSpPr>
        <p:spPr>
          <a:xfrm>
            <a:off x="3844800" y="39682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E6FAB-2AAF-49DC-B4B1-CF8ABC23D045}"/>
              </a:ext>
            </a:extLst>
          </p:cNvPr>
          <p:cNvSpPr txBox="1"/>
          <p:nvPr/>
        </p:nvSpPr>
        <p:spPr>
          <a:xfrm>
            <a:off x="1936423" y="5918221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0CBE65-9688-4F4C-8EC1-0E418D19BFC8}"/>
              </a:ext>
            </a:extLst>
          </p:cNvPr>
          <p:cNvSpPr/>
          <p:nvPr/>
        </p:nvSpPr>
        <p:spPr>
          <a:xfrm>
            <a:off x="4687240" y="1439894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212A3-0A1C-40F8-8B1D-35375383BDA4}"/>
              </a:ext>
            </a:extLst>
          </p:cNvPr>
          <p:cNvSpPr txBox="1"/>
          <p:nvPr/>
        </p:nvSpPr>
        <p:spPr>
          <a:xfrm>
            <a:off x="4833722" y="159708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3949CD-2650-4D6B-B352-C795D217BF27}"/>
              </a:ext>
            </a:extLst>
          </p:cNvPr>
          <p:cNvSpPr/>
          <p:nvPr/>
        </p:nvSpPr>
        <p:spPr>
          <a:xfrm>
            <a:off x="4898712" y="2123597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90E6F-47AD-4484-88C6-6D9E8E6B70C3}"/>
              </a:ext>
            </a:extLst>
          </p:cNvPr>
          <p:cNvSpPr txBox="1"/>
          <p:nvPr/>
        </p:nvSpPr>
        <p:spPr>
          <a:xfrm>
            <a:off x="4898712" y="4698909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consectetur adipiscing elit. Suspendisse aliquam pretium ex vitae laoreet. Etiam orci est, dapibus et posuere sit amet, posuere quis dui.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F790D8-C5D0-4E11-9F29-523B5311266F}"/>
              </a:ext>
            </a:extLst>
          </p:cNvPr>
          <p:cNvSpPr/>
          <p:nvPr/>
        </p:nvSpPr>
        <p:spPr>
          <a:xfrm>
            <a:off x="4898711" y="3968209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1AFD11-7FF7-4147-9F0D-4E5612AF603E}"/>
              </a:ext>
            </a:extLst>
          </p:cNvPr>
          <p:cNvSpPr txBox="1"/>
          <p:nvPr/>
        </p:nvSpPr>
        <p:spPr>
          <a:xfrm>
            <a:off x="6803908" y="39682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3FDDA3-6223-4F60-80B7-DD25DE75FCBB}"/>
              </a:ext>
            </a:extLst>
          </p:cNvPr>
          <p:cNvSpPr txBox="1"/>
          <p:nvPr/>
        </p:nvSpPr>
        <p:spPr>
          <a:xfrm>
            <a:off x="4895531" y="5918221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A92E668-F26D-428C-BB17-CF23E219E10B}"/>
              </a:ext>
            </a:extLst>
          </p:cNvPr>
          <p:cNvSpPr/>
          <p:nvPr/>
        </p:nvSpPr>
        <p:spPr>
          <a:xfrm>
            <a:off x="7646348" y="1439894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EBA26E-0B5D-4A69-8446-E06BD592889C}"/>
              </a:ext>
            </a:extLst>
          </p:cNvPr>
          <p:cNvSpPr txBox="1"/>
          <p:nvPr/>
        </p:nvSpPr>
        <p:spPr>
          <a:xfrm>
            <a:off x="7792830" y="159708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287C3F-26FF-485A-8614-DE29CCAC8BD2}"/>
              </a:ext>
            </a:extLst>
          </p:cNvPr>
          <p:cNvSpPr/>
          <p:nvPr/>
        </p:nvSpPr>
        <p:spPr>
          <a:xfrm>
            <a:off x="7857820" y="2123597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2ECB9-CCC1-4098-BECC-C2682279C6FF}"/>
              </a:ext>
            </a:extLst>
          </p:cNvPr>
          <p:cNvSpPr txBox="1"/>
          <p:nvPr/>
        </p:nvSpPr>
        <p:spPr>
          <a:xfrm>
            <a:off x="7857820" y="4698909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consectetur adipiscing elit. Suspendisse aliquam pretium ex vitae laoreet. Etiam orci est, dapibus et posuere sit amet, posuere quis dui.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09D0231-F3EF-4DE7-8EA2-679F89CF48C1}"/>
              </a:ext>
            </a:extLst>
          </p:cNvPr>
          <p:cNvSpPr/>
          <p:nvPr/>
        </p:nvSpPr>
        <p:spPr>
          <a:xfrm>
            <a:off x="7857819" y="3968209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0B3B0-12AD-48B3-B46F-86AD2D678256}"/>
              </a:ext>
            </a:extLst>
          </p:cNvPr>
          <p:cNvSpPr txBox="1"/>
          <p:nvPr/>
        </p:nvSpPr>
        <p:spPr>
          <a:xfrm>
            <a:off x="9763016" y="39682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A7912-8938-46FD-A253-0B85FF4E5182}"/>
              </a:ext>
            </a:extLst>
          </p:cNvPr>
          <p:cNvSpPr txBox="1"/>
          <p:nvPr/>
        </p:nvSpPr>
        <p:spPr>
          <a:xfrm>
            <a:off x="7854639" y="5918221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B158F9-D33B-4649-97A8-165EABDA598D}"/>
              </a:ext>
            </a:extLst>
          </p:cNvPr>
          <p:cNvSpPr/>
          <p:nvPr/>
        </p:nvSpPr>
        <p:spPr>
          <a:xfrm>
            <a:off x="639743" y="3305153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8EF00D-E2F3-4BC9-92B0-E836EAC86E3C}"/>
              </a:ext>
            </a:extLst>
          </p:cNvPr>
          <p:cNvSpPr/>
          <p:nvPr/>
        </p:nvSpPr>
        <p:spPr>
          <a:xfrm>
            <a:off x="10911793" y="3305153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DA3951-CA54-47CA-939D-D26565AA8068}"/>
              </a:ext>
            </a:extLst>
          </p:cNvPr>
          <p:cNvSpPr/>
          <p:nvPr/>
        </p:nvSpPr>
        <p:spPr>
          <a:xfrm>
            <a:off x="1" y="3959604"/>
            <a:ext cx="12192000" cy="656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535BE-9ECD-45F2-95A4-C4CB3266F8D3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4-E904-4F0B-A1D2-754FA88C4CCF}"/>
              </a:ext>
            </a:extLst>
          </p:cNvPr>
          <p:cNvSpPr txBox="1"/>
          <p:nvPr/>
        </p:nvSpPr>
        <p:spPr>
          <a:xfrm>
            <a:off x="285226" y="222200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6405-D68B-48FB-8196-A81398C0911F}"/>
              </a:ext>
            </a:extLst>
          </p:cNvPr>
          <p:cNvSpPr txBox="1"/>
          <p:nvPr/>
        </p:nvSpPr>
        <p:spPr>
          <a:xfrm>
            <a:off x="11074495" y="222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EE17E-7AFC-4080-B315-3588F9D98004}"/>
              </a:ext>
            </a:extLst>
          </p:cNvPr>
          <p:cNvSpPr txBox="1"/>
          <p:nvPr/>
        </p:nvSpPr>
        <p:spPr>
          <a:xfrm>
            <a:off x="9517594" y="22220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My Dashboard</a:t>
            </a:r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4271A-832A-42A3-97B0-D25E0DDC9C8C}"/>
              </a:ext>
            </a:extLst>
          </p:cNvPr>
          <p:cNvSpPr txBox="1"/>
          <p:nvPr/>
        </p:nvSpPr>
        <p:spPr>
          <a:xfrm>
            <a:off x="7535898" y="222200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590ED-775F-4DF6-9FA9-0D06E26CCA70}"/>
              </a:ext>
            </a:extLst>
          </p:cNvPr>
          <p:cNvSpPr txBox="1"/>
          <p:nvPr/>
        </p:nvSpPr>
        <p:spPr>
          <a:xfrm>
            <a:off x="6489714" y="2222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Item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7FBC6B-9C10-4BE9-8346-8113506ED0A7}"/>
              </a:ext>
            </a:extLst>
          </p:cNvPr>
          <p:cNvSpPr/>
          <p:nvPr/>
        </p:nvSpPr>
        <p:spPr>
          <a:xfrm>
            <a:off x="1617682" y="2052292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C78F3-6418-4B65-92CD-CD1E1F681F46}"/>
              </a:ext>
            </a:extLst>
          </p:cNvPr>
          <p:cNvSpPr txBox="1"/>
          <p:nvPr/>
        </p:nvSpPr>
        <p:spPr>
          <a:xfrm>
            <a:off x="1764164" y="2209477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31FC8E-2821-4AF2-8C84-96EF8E872C49}"/>
              </a:ext>
            </a:extLst>
          </p:cNvPr>
          <p:cNvSpPr/>
          <p:nvPr/>
        </p:nvSpPr>
        <p:spPr>
          <a:xfrm>
            <a:off x="1829154" y="2735994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54A31B-6CE5-4EFD-9E36-BD4E5D5F98C0}"/>
              </a:ext>
            </a:extLst>
          </p:cNvPr>
          <p:cNvSpPr/>
          <p:nvPr/>
        </p:nvSpPr>
        <p:spPr>
          <a:xfrm>
            <a:off x="1829153" y="4580606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 Now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01B59-6AC7-4BF4-9668-6BE02196A0B1}"/>
              </a:ext>
            </a:extLst>
          </p:cNvPr>
          <p:cNvSpPr txBox="1"/>
          <p:nvPr/>
        </p:nvSpPr>
        <p:spPr>
          <a:xfrm>
            <a:off x="3724487" y="46717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0CBE65-9688-4F4C-8EC1-0E418D19BFC8}"/>
              </a:ext>
            </a:extLst>
          </p:cNvPr>
          <p:cNvSpPr/>
          <p:nvPr/>
        </p:nvSpPr>
        <p:spPr>
          <a:xfrm>
            <a:off x="4576790" y="2052292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212A3-0A1C-40F8-8B1D-35375383BDA4}"/>
              </a:ext>
            </a:extLst>
          </p:cNvPr>
          <p:cNvSpPr txBox="1"/>
          <p:nvPr/>
        </p:nvSpPr>
        <p:spPr>
          <a:xfrm>
            <a:off x="4723272" y="2209477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3949CD-2650-4D6B-B352-C795D217BF27}"/>
              </a:ext>
            </a:extLst>
          </p:cNvPr>
          <p:cNvSpPr/>
          <p:nvPr/>
        </p:nvSpPr>
        <p:spPr>
          <a:xfrm>
            <a:off x="4788262" y="2735994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F790D8-C5D0-4E11-9F29-523B5311266F}"/>
              </a:ext>
            </a:extLst>
          </p:cNvPr>
          <p:cNvSpPr/>
          <p:nvPr/>
        </p:nvSpPr>
        <p:spPr>
          <a:xfrm>
            <a:off x="4788261" y="4580606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 Now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A92E668-F26D-428C-BB17-CF23E219E10B}"/>
              </a:ext>
            </a:extLst>
          </p:cNvPr>
          <p:cNvSpPr/>
          <p:nvPr/>
        </p:nvSpPr>
        <p:spPr>
          <a:xfrm>
            <a:off x="7535898" y="2052292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EBA26E-0B5D-4A69-8446-E06BD592889C}"/>
              </a:ext>
            </a:extLst>
          </p:cNvPr>
          <p:cNvSpPr txBox="1"/>
          <p:nvPr/>
        </p:nvSpPr>
        <p:spPr>
          <a:xfrm>
            <a:off x="7682380" y="2209477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287C3F-26FF-485A-8614-DE29CCAC8BD2}"/>
              </a:ext>
            </a:extLst>
          </p:cNvPr>
          <p:cNvSpPr/>
          <p:nvPr/>
        </p:nvSpPr>
        <p:spPr>
          <a:xfrm>
            <a:off x="7747370" y="2735994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09D0231-F3EF-4DE7-8EA2-679F89CF48C1}"/>
              </a:ext>
            </a:extLst>
          </p:cNvPr>
          <p:cNvSpPr/>
          <p:nvPr/>
        </p:nvSpPr>
        <p:spPr>
          <a:xfrm>
            <a:off x="7747369" y="4580606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 Now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F6E2C-A56C-40EC-988D-A954DF1647A3}"/>
              </a:ext>
            </a:extLst>
          </p:cNvPr>
          <p:cNvSpPr txBox="1"/>
          <p:nvPr/>
        </p:nvSpPr>
        <p:spPr>
          <a:xfrm>
            <a:off x="1617682" y="1415184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CLAIM YOUR BIDS HERE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B83F6-9634-4F47-AE9F-214F5B31173C}"/>
              </a:ext>
            </a:extLst>
          </p:cNvPr>
          <p:cNvSpPr txBox="1"/>
          <p:nvPr/>
        </p:nvSpPr>
        <p:spPr>
          <a:xfrm>
            <a:off x="9644293" y="46717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ACCF22-C91D-457D-A987-04CBA2FE561F}"/>
              </a:ext>
            </a:extLst>
          </p:cNvPr>
          <p:cNvSpPr txBox="1"/>
          <p:nvPr/>
        </p:nvSpPr>
        <p:spPr>
          <a:xfrm>
            <a:off x="6687389" y="465949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89B4A8B-5CB8-414C-80DD-FF5673DED17C}"/>
              </a:ext>
            </a:extLst>
          </p:cNvPr>
          <p:cNvSpPr/>
          <p:nvPr/>
        </p:nvSpPr>
        <p:spPr>
          <a:xfrm>
            <a:off x="1617681" y="6692803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270365-0837-468C-8DB5-7468014A991C}"/>
              </a:ext>
            </a:extLst>
          </p:cNvPr>
          <p:cNvSpPr txBox="1"/>
          <p:nvPr/>
        </p:nvSpPr>
        <p:spPr>
          <a:xfrm>
            <a:off x="1764163" y="684998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79944-9B38-4F9D-88FA-69A1877583EC}"/>
              </a:ext>
            </a:extLst>
          </p:cNvPr>
          <p:cNvSpPr/>
          <p:nvPr/>
        </p:nvSpPr>
        <p:spPr>
          <a:xfrm>
            <a:off x="1829153" y="7376505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F3AA717-5D95-4F42-B05F-DFBE00D0313E}"/>
              </a:ext>
            </a:extLst>
          </p:cNvPr>
          <p:cNvSpPr/>
          <p:nvPr/>
        </p:nvSpPr>
        <p:spPr>
          <a:xfrm>
            <a:off x="4576789" y="6692803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45AD4A-9A50-4E87-A942-8E43658F21F2}"/>
              </a:ext>
            </a:extLst>
          </p:cNvPr>
          <p:cNvSpPr txBox="1"/>
          <p:nvPr/>
        </p:nvSpPr>
        <p:spPr>
          <a:xfrm>
            <a:off x="4723271" y="684998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522410-F849-4ED3-BB37-FAE200FBD525}"/>
              </a:ext>
            </a:extLst>
          </p:cNvPr>
          <p:cNvSpPr/>
          <p:nvPr/>
        </p:nvSpPr>
        <p:spPr>
          <a:xfrm>
            <a:off x="4788261" y="7376505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55C04A8-1C31-482F-AE4F-01056B92DEB1}"/>
              </a:ext>
            </a:extLst>
          </p:cNvPr>
          <p:cNvSpPr/>
          <p:nvPr/>
        </p:nvSpPr>
        <p:spPr>
          <a:xfrm>
            <a:off x="7535897" y="6692803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09F1EA-1457-4372-9B0F-C82B3B0A4AF1}"/>
              </a:ext>
            </a:extLst>
          </p:cNvPr>
          <p:cNvSpPr txBox="1"/>
          <p:nvPr/>
        </p:nvSpPr>
        <p:spPr>
          <a:xfrm>
            <a:off x="7682379" y="684998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7C42E3-7768-400D-AA4F-1371076CFFE1}"/>
              </a:ext>
            </a:extLst>
          </p:cNvPr>
          <p:cNvSpPr/>
          <p:nvPr/>
        </p:nvSpPr>
        <p:spPr>
          <a:xfrm>
            <a:off x="7747369" y="7376505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EA67F-3644-4FC0-9D5E-7C67552B9EF5}"/>
              </a:ext>
            </a:extLst>
          </p:cNvPr>
          <p:cNvSpPr txBox="1"/>
          <p:nvPr/>
        </p:nvSpPr>
        <p:spPr>
          <a:xfrm>
            <a:off x="1617681" y="6055695"/>
            <a:ext cx="1859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YOUR BIDS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314E0D-AA5E-4399-9730-315A96081F06}"/>
              </a:ext>
            </a:extLst>
          </p:cNvPr>
          <p:cNvSpPr/>
          <p:nvPr/>
        </p:nvSpPr>
        <p:spPr>
          <a:xfrm>
            <a:off x="513024" y="3314134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90A6EC-0969-4612-9D34-9954D17315E6}"/>
              </a:ext>
            </a:extLst>
          </p:cNvPr>
          <p:cNvSpPr/>
          <p:nvPr/>
        </p:nvSpPr>
        <p:spPr>
          <a:xfrm>
            <a:off x="10785074" y="3314134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733F54A-4820-4497-B836-1D991FE6D761}"/>
              </a:ext>
            </a:extLst>
          </p:cNvPr>
          <p:cNvSpPr/>
          <p:nvPr/>
        </p:nvSpPr>
        <p:spPr>
          <a:xfrm>
            <a:off x="513024" y="8043025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FE2423-AB58-4752-8A93-B5864A0F6AEC}"/>
              </a:ext>
            </a:extLst>
          </p:cNvPr>
          <p:cNvSpPr/>
          <p:nvPr/>
        </p:nvSpPr>
        <p:spPr>
          <a:xfrm>
            <a:off x="10785074" y="8043025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C9715F4-E37F-4369-AEBD-1ED18EAC78D0}"/>
              </a:ext>
            </a:extLst>
          </p:cNvPr>
          <p:cNvSpPr/>
          <p:nvPr/>
        </p:nvSpPr>
        <p:spPr>
          <a:xfrm>
            <a:off x="1829151" y="9221117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F13433-DA93-4ABF-8308-8257ADB07C6B}"/>
              </a:ext>
            </a:extLst>
          </p:cNvPr>
          <p:cNvSpPr txBox="1"/>
          <p:nvPr/>
        </p:nvSpPr>
        <p:spPr>
          <a:xfrm>
            <a:off x="3734348" y="92211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2F0572D-34E5-458F-B400-C18047CEFB12}"/>
              </a:ext>
            </a:extLst>
          </p:cNvPr>
          <p:cNvSpPr/>
          <p:nvPr/>
        </p:nvSpPr>
        <p:spPr>
          <a:xfrm>
            <a:off x="4788259" y="9221117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E9F02-F5E9-40D4-8176-8BA83A2E5EE8}"/>
              </a:ext>
            </a:extLst>
          </p:cNvPr>
          <p:cNvSpPr txBox="1"/>
          <p:nvPr/>
        </p:nvSpPr>
        <p:spPr>
          <a:xfrm>
            <a:off x="6693456" y="92211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86CADDE-1E1F-45DC-BEC6-85952951BC34}"/>
              </a:ext>
            </a:extLst>
          </p:cNvPr>
          <p:cNvSpPr/>
          <p:nvPr/>
        </p:nvSpPr>
        <p:spPr>
          <a:xfrm>
            <a:off x="7747367" y="9221117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10848E-5829-4D5B-8EC7-4AD40BC3038B}"/>
              </a:ext>
            </a:extLst>
          </p:cNvPr>
          <p:cNvSpPr txBox="1"/>
          <p:nvPr/>
        </p:nvSpPr>
        <p:spPr>
          <a:xfrm>
            <a:off x="9652564" y="92211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4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7A4B6-C2D2-4FF1-B17A-730442036C48}"/>
              </a:ext>
            </a:extLst>
          </p:cNvPr>
          <p:cNvSpPr/>
          <p:nvPr/>
        </p:nvSpPr>
        <p:spPr>
          <a:xfrm>
            <a:off x="2932781" y="483549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D5CBA-727D-45FF-AFBF-00A5390C2398}"/>
              </a:ext>
            </a:extLst>
          </p:cNvPr>
          <p:cNvSpPr txBox="1"/>
          <p:nvPr/>
        </p:nvSpPr>
        <p:spPr>
          <a:xfrm>
            <a:off x="3079263" y="640735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205299-41DD-4891-8B32-E035679EB84F}"/>
              </a:ext>
            </a:extLst>
          </p:cNvPr>
          <p:cNvSpPr/>
          <p:nvPr/>
        </p:nvSpPr>
        <p:spPr>
          <a:xfrm>
            <a:off x="3144253" y="1167252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58EF9-4521-4AA0-878D-FD0F0BF6BDE3}"/>
              </a:ext>
            </a:extLst>
          </p:cNvPr>
          <p:cNvSpPr txBox="1"/>
          <p:nvPr/>
        </p:nvSpPr>
        <p:spPr>
          <a:xfrm>
            <a:off x="3144253" y="3742564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fvfvfv consectetur adipiscing cvfvfv elit. Suspendisse aliquam pretium ex vitae laoreet. Etiam orci est, dapibus et posuere sit amet, posuere quis dui.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F6EFC3-E825-4478-ACAF-917F7A361A93}"/>
              </a:ext>
            </a:extLst>
          </p:cNvPr>
          <p:cNvSpPr/>
          <p:nvPr/>
        </p:nvSpPr>
        <p:spPr>
          <a:xfrm>
            <a:off x="3144252" y="3011864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F8F30-B235-4648-A014-F37432D8F00A}"/>
              </a:ext>
            </a:extLst>
          </p:cNvPr>
          <p:cNvSpPr txBox="1"/>
          <p:nvPr/>
        </p:nvSpPr>
        <p:spPr>
          <a:xfrm>
            <a:off x="5049449" y="30118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D55BD-BE2A-42F0-98C0-EAE0C793214B}"/>
              </a:ext>
            </a:extLst>
          </p:cNvPr>
          <p:cNvSpPr txBox="1"/>
          <p:nvPr/>
        </p:nvSpPr>
        <p:spPr>
          <a:xfrm>
            <a:off x="3141072" y="4961876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564E93-A2D7-43D1-A5DC-62E930CF6390}"/>
              </a:ext>
            </a:extLst>
          </p:cNvPr>
          <p:cNvSpPr/>
          <p:nvPr/>
        </p:nvSpPr>
        <p:spPr>
          <a:xfrm>
            <a:off x="6202527" y="483549"/>
            <a:ext cx="2750817" cy="579141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DBCFE-5D1B-4D63-91E7-D362FCF0952A}"/>
              </a:ext>
            </a:extLst>
          </p:cNvPr>
          <p:cNvSpPr txBox="1"/>
          <p:nvPr/>
        </p:nvSpPr>
        <p:spPr>
          <a:xfrm>
            <a:off x="6349009" y="640735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C9E709-BD16-4F4B-8062-19524D25B801}"/>
              </a:ext>
            </a:extLst>
          </p:cNvPr>
          <p:cNvSpPr/>
          <p:nvPr/>
        </p:nvSpPr>
        <p:spPr>
          <a:xfrm>
            <a:off x="6413999" y="1167252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46BCC-FA5B-4DA4-9D43-18C7FB99B4D5}"/>
              </a:ext>
            </a:extLst>
          </p:cNvPr>
          <p:cNvSpPr txBox="1"/>
          <p:nvPr/>
        </p:nvSpPr>
        <p:spPr>
          <a:xfrm>
            <a:off x="6413999" y="3742564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fvfvfv consectetur adipiscing cvfvfv elit. Suspendisse aliquam pretium ex vitae laoreet. Etiam orci est, dapibus et posuere sit amet, posuere quis dui.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F9747C-6A45-48DD-9A60-F73B36C7AADD}"/>
              </a:ext>
            </a:extLst>
          </p:cNvPr>
          <p:cNvSpPr/>
          <p:nvPr/>
        </p:nvSpPr>
        <p:spPr>
          <a:xfrm>
            <a:off x="6413998" y="3011864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2E6A3-9B4D-48A9-8B80-B2B67776E308}"/>
              </a:ext>
            </a:extLst>
          </p:cNvPr>
          <p:cNvSpPr txBox="1"/>
          <p:nvPr/>
        </p:nvSpPr>
        <p:spPr>
          <a:xfrm>
            <a:off x="8319195" y="30118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73588-0186-4922-AAEA-FFF3291532AC}"/>
              </a:ext>
            </a:extLst>
          </p:cNvPr>
          <p:cNvSpPr txBox="1"/>
          <p:nvPr/>
        </p:nvSpPr>
        <p:spPr>
          <a:xfrm>
            <a:off x="6413998" y="5887495"/>
            <a:ext cx="820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LESS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E6E3D5-FD56-4D51-B9B7-1352A6B3A4A6}"/>
              </a:ext>
            </a:extLst>
          </p:cNvPr>
          <p:cNvSpPr txBox="1"/>
          <p:nvPr/>
        </p:nvSpPr>
        <p:spPr>
          <a:xfrm>
            <a:off x="6413998" y="5020341"/>
            <a:ext cx="232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Deadline – </a:t>
            </a:r>
            <a:r>
              <a:rPr lang="en-US" sz="1200" dirty="0"/>
              <a:t>12/03/2020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E7004-F105-421E-9D69-70C156BE0115}"/>
              </a:ext>
            </a:extLst>
          </p:cNvPr>
          <p:cNvSpPr txBox="1"/>
          <p:nvPr/>
        </p:nvSpPr>
        <p:spPr>
          <a:xfrm>
            <a:off x="6413998" y="5379696"/>
            <a:ext cx="232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Current Highest Bidder</a:t>
            </a:r>
          </a:p>
          <a:p>
            <a:pPr algn="just"/>
            <a:r>
              <a:rPr lang="en-US" sz="1200" dirty="0"/>
              <a:t>Name of person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5580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399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Garamond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 Singh</dc:creator>
  <cp:lastModifiedBy>Ishaan Singh</cp:lastModifiedBy>
  <cp:revision>7</cp:revision>
  <dcterms:created xsi:type="dcterms:W3CDTF">2020-03-30T18:51:09Z</dcterms:created>
  <dcterms:modified xsi:type="dcterms:W3CDTF">2020-03-30T19:48:22Z</dcterms:modified>
</cp:coreProperties>
</file>