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2" r:id="rId6"/>
    <p:sldId id="263" r:id="rId7"/>
    <p:sldId id="260" r:id="rId8"/>
    <p:sldId id="261" r:id="rId9"/>
    <p:sldId id="268" r:id="rId10"/>
    <p:sldId id="259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202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2424" y="4687888"/>
            <a:ext cx="6505575" cy="6651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302327"/>
            <a:ext cx="10515600" cy="48018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508" y="1749024"/>
            <a:ext cx="9497291" cy="44279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4825" y="2462289"/>
            <a:ext cx="7032626" cy="17726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4825" y="4261915"/>
            <a:ext cx="7032626" cy="6209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72457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5002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6053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84450"/>
            <a:ext cx="5157787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26053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084450"/>
            <a:ext cx="5183188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1656584"/>
            <a:ext cx="10627032" cy="520141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287" y="1333756"/>
            <a:ext cx="9551427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15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20287" y="1333755"/>
            <a:ext cx="9551428" cy="3103217"/>
          </a:xfrm>
        </p:spPr>
        <p:txBody>
          <a:bodyPr wrap="square">
            <a:normAutofit/>
          </a:bodyPr>
          <a:lstStyle>
            <a:lvl1pPr algn="ctr">
              <a:defRPr sz="11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5200" y="1479600"/>
            <a:ext cx="8182800" cy="3880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4000" y="5598000"/>
            <a:ext cx="9561600" cy="75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4435" y="1191491"/>
            <a:ext cx="1489365" cy="498547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191491"/>
            <a:ext cx="8721435" cy="49854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48437"/>
            <a:ext cx="41148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295" y="2105660"/>
            <a:ext cx="103416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/>
              <a:t>bigCloudAi</a:t>
            </a:r>
            <a:endParaRPr lang="en-US" altLang="zh-CN" sz="6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BigCloudAi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83920" y="1204595"/>
            <a:ext cx="5784850" cy="1500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/>
                </a:solidFill>
              </a:rPr>
              <a:t>aiApp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83285" y="4394835"/>
            <a:ext cx="4364355" cy="1500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/>
                </a:solidFill>
              </a:rPr>
              <a:t>bigFs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" name="L 形 9"/>
          <p:cNvSpPr/>
          <p:nvPr/>
        </p:nvSpPr>
        <p:spPr>
          <a:xfrm rot="10800000">
            <a:off x="883920" y="2839085"/>
            <a:ext cx="5784215" cy="3056255"/>
          </a:xfrm>
          <a:prstGeom prst="corner">
            <a:avLst>
              <a:gd name="adj1" fmla="val 46519"/>
              <a:gd name="adj2" fmla="val 419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265170" y="3366135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cloudOs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65620" y="1411605"/>
            <a:ext cx="2595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</a:t>
            </a:r>
            <a:r>
              <a:rPr lang="en-US" altLang="zh-CN"/>
              <a:t>.aiApp</a:t>
            </a:r>
            <a:r>
              <a:rPr lang="zh-CN" altLang="en-US"/>
              <a:t>智能学习应用</a:t>
            </a:r>
            <a:endParaRPr lang="zh-CN" altLang="en-US"/>
          </a:p>
          <a:p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）机器学习应用</a:t>
            </a:r>
            <a:endParaRPr lang="zh-CN" altLang="zh-CN"/>
          </a:p>
          <a:p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zh-CN"/>
              <a:t>）神经网络模型训练</a:t>
            </a:r>
            <a:endParaRPr lang="zh-CN" altLang="zh-CN"/>
          </a:p>
          <a:p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）数据挖掘</a:t>
            </a:r>
            <a:endParaRPr lang="zh-CN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865620" y="2705100"/>
            <a:ext cx="49834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</a:t>
            </a:r>
            <a:r>
              <a:rPr lang="en-US" altLang="zh-CN"/>
              <a:t>.cloudOs</a:t>
            </a:r>
            <a:r>
              <a:rPr lang="zh-CN" altLang="zh-CN"/>
              <a:t>提供</a:t>
            </a:r>
            <a:r>
              <a:rPr lang="en-US" altLang="zh-CN"/>
              <a:t>aiApp</a:t>
            </a:r>
            <a:r>
              <a:rPr lang="zh-CN" altLang="en-US"/>
              <a:t>运行环境：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）计算资源管理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）网络管理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）依靠</a:t>
            </a:r>
            <a:r>
              <a:rPr lang="en-US" altLang="zh-CN"/>
              <a:t>bigFs</a:t>
            </a:r>
            <a:r>
              <a:rPr lang="zh-CN" altLang="en-US"/>
              <a:t>提供文件系统，基于该文件系统</a:t>
            </a:r>
            <a:endParaRPr lang="zh-CN" altLang="en-US"/>
          </a:p>
          <a:p>
            <a:r>
              <a:rPr lang="zh-CN" altLang="en-US"/>
              <a:t>完成存储管理，计算资源分配等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65620" y="4344670"/>
            <a:ext cx="48818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三</a:t>
            </a:r>
            <a:r>
              <a:rPr lang="en-US" altLang="zh-CN"/>
              <a:t>.bigFs</a:t>
            </a:r>
            <a:r>
              <a:rPr lang="zh-CN" altLang="zh-CN"/>
              <a:t>提供</a:t>
            </a:r>
            <a:r>
              <a:rPr lang="en-US" altLang="zh-CN"/>
              <a:t>cloudOs</a:t>
            </a:r>
            <a:r>
              <a:rPr lang="zh-CN" altLang="en-US"/>
              <a:t>文件系统：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）区块链无中心，</a:t>
            </a:r>
            <a:r>
              <a:rPr lang="zh-CN" altLang="en-US">
                <a:sym typeface="+mn-ea"/>
              </a:rPr>
              <a:t>存储，计算，网络统一账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本管理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）参考</a:t>
            </a:r>
            <a:r>
              <a:rPr lang="en-US" altLang="zh-CN"/>
              <a:t>hdfs</a:t>
            </a:r>
            <a:r>
              <a:rPr lang="zh-CN" altLang="en-US"/>
              <a:t>实现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BigFs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4830" y="2343785"/>
            <a:ext cx="11102975" cy="4060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19655" y="235966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29100" y="233426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40610" y="465709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250055" y="467233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57520" y="355600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3392805" y="3644900"/>
            <a:ext cx="1602105" cy="153924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605915" y="302704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0275" y="355600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上下箭头 22"/>
          <p:cNvSpPr/>
          <p:nvPr/>
        </p:nvSpPr>
        <p:spPr>
          <a:xfrm>
            <a:off x="3803015" y="1668145"/>
            <a:ext cx="644525" cy="89598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 222"/>
          <p:cNvSpPr/>
          <p:nvPr/>
        </p:nvSpPr>
        <p:spPr>
          <a:xfrm>
            <a:off x="2839720" y="3027045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 222"/>
          <p:cNvSpPr/>
          <p:nvPr/>
        </p:nvSpPr>
        <p:spPr>
          <a:xfrm>
            <a:off x="2033905" y="3898265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 222"/>
          <p:cNvSpPr/>
          <p:nvPr/>
        </p:nvSpPr>
        <p:spPr>
          <a:xfrm>
            <a:off x="3026410" y="4865370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 222"/>
          <p:cNvSpPr/>
          <p:nvPr/>
        </p:nvSpPr>
        <p:spPr>
          <a:xfrm>
            <a:off x="4690745" y="4865370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 222"/>
          <p:cNvSpPr/>
          <p:nvPr/>
        </p:nvSpPr>
        <p:spPr>
          <a:xfrm>
            <a:off x="5708015" y="3959225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 222"/>
          <p:cNvSpPr/>
          <p:nvPr/>
        </p:nvSpPr>
        <p:spPr>
          <a:xfrm>
            <a:off x="4690745" y="3079750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BigFs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4830" y="1150620"/>
            <a:ext cx="11102975" cy="52533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9175" y="1451610"/>
            <a:ext cx="7660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文件目录信息记录（</a:t>
            </a:r>
            <a:r>
              <a:rPr lang="en-US" altLang="zh-CN"/>
              <a:t>FsNode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主机及主机资源信息记录（</a:t>
            </a:r>
            <a:r>
              <a:rPr lang="en-US" altLang="zh-CN"/>
              <a:t>Host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文件块分布信息记录（</a:t>
            </a:r>
            <a:r>
              <a:rPr lang="en-US" altLang="zh-CN"/>
              <a:t>Minfile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事件记录链信息记录（</a:t>
            </a:r>
            <a:r>
              <a:rPr lang="en-US" altLang="zh-CN"/>
              <a:t>Block</a:t>
            </a:r>
            <a:r>
              <a:rPr lang="zh-CN" altLang="zh-CN"/>
              <a:t>）</a:t>
            </a:r>
            <a:endParaRPr lang="zh-CN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  <a:sym typeface="+mn-ea"/>
              </a:rPr>
              <a:t>CloudOs</a:t>
            </a:r>
            <a:endParaRPr lang="en-US" altLang="zh-CN" sz="4800">
              <a:solidFill>
                <a:schemeClr val="bg2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AiApp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8615" y="5068570"/>
            <a:ext cx="9942195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bigFs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28625" y="5635625"/>
            <a:ext cx="11132820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数据湖泊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260" y="2941955"/>
            <a:ext cx="11132185" cy="120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aiApp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45795" y="3340100"/>
            <a:ext cx="4197985" cy="6089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数据可视化</a:t>
            </a:r>
            <a:endParaRPr lang="zh-CN" altLang="en-US"/>
          </a:p>
        </p:txBody>
      </p:sp>
      <p:sp>
        <p:nvSpPr>
          <p:cNvPr id="7" name="上下箭头 6"/>
          <p:cNvSpPr/>
          <p:nvPr/>
        </p:nvSpPr>
        <p:spPr>
          <a:xfrm>
            <a:off x="1714500" y="4033520"/>
            <a:ext cx="703580" cy="11569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下箭头 7"/>
          <p:cNvSpPr/>
          <p:nvPr/>
        </p:nvSpPr>
        <p:spPr>
          <a:xfrm>
            <a:off x="767715" y="4033520"/>
            <a:ext cx="703580" cy="15036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AiApp</a:t>
            </a:r>
            <a:endParaRPr lang="en-US" altLang="zh-CN" sz="480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>
            <p:custDataLst>
              <p:tags r:id="rId1"/>
            </p:custDataLst>
          </p:nvPr>
        </p:nvSpPr>
        <p:spPr bwMode="auto">
          <a:xfrm>
            <a:off x="3257438" y="1501733"/>
            <a:ext cx="821196" cy="2351783"/>
          </a:xfrm>
          <a:custGeom>
            <a:avLst/>
            <a:gdLst>
              <a:gd name="connsiteX0" fmla="*/ 43746 w 821196"/>
              <a:gd name="connsiteY0" fmla="*/ 2273995 h 2351783"/>
              <a:gd name="connsiteX1" fmla="*/ 778528 w 821196"/>
              <a:gd name="connsiteY1" fmla="*/ 2273995 h 2351783"/>
              <a:gd name="connsiteX2" fmla="*/ 801021 w 821196"/>
              <a:gd name="connsiteY2" fmla="*/ 2307333 h 2351783"/>
              <a:gd name="connsiteX3" fmla="*/ 808519 w 821196"/>
              <a:gd name="connsiteY3" fmla="*/ 2351783 h 2351783"/>
              <a:gd name="connsiteX4" fmla="*/ 10006 w 821196"/>
              <a:gd name="connsiteY4" fmla="*/ 2351783 h 2351783"/>
              <a:gd name="connsiteX5" fmla="*/ 17504 w 821196"/>
              <a:gd name="connsiteY5" fmla="*/ 2307333 h 2351783"/>
              <a:gd name="connsiteX6" fmla="*/ 43746 w 821196"/>
              <a:gd name="connsiteY6" fmla="*/ 2273995 h 2351783"/>
              <a:gd name="connsiteX7" fmla="*/ 84295 w 821196"/>
              <a:gd name="connsiteY7" fmla="*/ 1909050 h 2351783"/>
              <a:gd name="connsiteX8" fmla="*/ 741744 w 821196"/>
              <a:gd name="connsiteY8" fmla="*/ 1909050 h 2351783"/>
              <a:gd name="connsiteX9" fmla="*/ 820637 w 821196"/>
              <a:gd name="connsiteY9" fmla="*/ 2108001 h 2351783"/>
              <a:gd name="connsiteX10" fmla="*/ 771798 w 821196"/>
              <a:gd name="connsiteY10" fmla="*/ 2269414 h 2351783"/>
              <a:gd name="connsiteX11" fmla="*/ 46727 w 821196"/>
              <a:gd name="connsiteY11" fmla="*/ 2269414 h 2351783"/>
              <a:gd name="connsiteX12" fmla="*/ 1645 w 821196"/>
              <a:gd name="connsiteY12" fmla="*/ 2096740 h 2351783"/>
              <a:gd name="connsiteX13" fmla="*/ 73025 w 821196"/>
              <a:gd name="connsiteY13" fmla="*/ 1927819 h 2351783"/>
              <a:gd name="connsiteX14" fmla="*/ 84295 w 821196"/>
              <a:gd name="connsiteY14" fmla="*/ 1909050 h 2351783"/>
              <a:gd name="connsiteX15" fmla="*/ 95756 w 821196"/>
              <a:gd name="connsiteY15" fmla="*/ 1832523 h 2351783"/>
              <a:gd name="connsiteX16" fmla="*/ 722769 w 821196"/>
              <a:gd name="connsiteY16" fmla="*/ 1832523 h 2351783"/>
              <a:gd name="connsiteX17" fmla="*/ 760315 w 821196"/>
              <a:gd name="connsiteY17" fmla="*/ 1865860 h 2351783"/>
              <a:gd name="connsiteX18" fmla="*/ 756560 w 821196"/>
              <a:gd name="connsiteY18" fmla="*/ 1888085 h 2351783"/>
              <a:gd name="connsiteX19" fmla="*/ 737787 w 821196"/>
              <a:gd name="connsiteY19" fmla="*/ 1899198 h 2351783"/>
              <a:gd name="connsiteX20" fmla="*/ 636414 w 821196"/>
              <a:gd name="connsiteY20" fmla="*/ 1899198 h 2351783"/>
              <a:gd name="connsiteX21" fmla="*/ 80738 w 821196"/>
              <a:gd name="connsiteY21" fmla="*/ 1899198 h 2351783"/>
              <a:gd name="connsiteX22" fmla="*/ 61965 w 821196"/>
              <a:gd name="connsiteY22" fmla="*/ 1888085 h 2351783"/>
              <a:gd name="connsiteX23" fmla="*/ 58211 w 821196"/>
              <a:gd name="connsiteY23" fmla="*/ 1865860 h 2351783"/>
              <a:gd name="connsiteX24" fmla="*/ 95756 w 821196"/>
              <a:gd name="connsiteY24" fmla="*/ 1832523 h 2351783"/>
              <a:gd name="connsiteX25" fmla="*/ 272046 w 821196"/>
              <a:gd name="connsiteY25" fmla="*/ 1174900 h 2351783"/>
              <a:gd name="connsiteX26" fmla="*/ 531442 w 821196"/>
              <a:gd name="connsiteY26" fmla="*/ 1174900 h 2351783"/>
              <a:gd name="connsiteX27" fmla="*/ 674297 w 821196"/>
              <a:gd name="connsiteY27" fmla="*/ 1726239 h 2351783"/>
              <a:gd name="connsiteX28" fmla="*/ 715650 w 821196"/>
              <a:gd name="connsiteY28" fmla="*/ 1816253 h 2351783"/>
              <a:gd name="connsiteX29" fmla="*/ 102875 w 821196"/>
              <a:gd name="connsiteY29" fmla="*/ 1816253 h 2351783"/>
              <a:gd name="connsiteX30" fmla="*/ 129191 w 821196"/>
              <a:gd name="connsiteY30" fmla="*/ 1752493 h 2351783"/>
              <a:gd name="connsiteX31" fmla="*/ 272046 w 821196"/>
              <a:gd name="connsiteY31" fmla="*/ 1174900 h 2351783"/>
              <a:gd name="connsiteX32" fmla="*/ 292793 w 821196"/>
              <a:gd name="connsiteY32" fmla="*/ 328758 h 2351783"/>
              <a:gd name="connsiteX33" fmla="*/ 521975 w 821196"/>
              <a:gd name="connsiteY33" fmla="*/ 328758 h 2351783"/>
              <a:gd name="connsiteX34" fmla="*/ 555789 w 821196"/>
              <a:gd name="connsiteY34" fmla="*/ 362570 h 2351783"/>
              <a:gd name="connsiteX35" fmla="*/ 555789 w 821196"/>
              <a:gd name="connsiteY35" fmla="*/ 396382 h 2351783"/>
              <a:gd name="connsiteX36" fmla="*/ 627173 w 821196"/>
              <a:gd name="connsiteY36" fmla="*/ 396382 h 2351783"/>
              <a:gd name="connsiteX37" fmla="*/ 747400 w 821196"/>
              <a:gd name="connsiteY37" fmla="*/ 516601 h 2351783"/>
              <a:gd name="connsiteX38" fmla="*/ 717343 w 821196"/>
              <a:gd name="connsiteY38" fmla="*/ 599252 h 2351783"/>
              <a:gd name="connsiteX39" fmla="*/ 570817 w 821196"/>
              <a:gd name="connsiteY39" fmla="*/ 820907 h 2351783"/>
              <a:gd name="connsiteX40" fmla="*/ 578331 w 821196"/>
              <a:gd name="connsiteY40" fmla="*/ 1038805 h 2351783"/>
              <a:gd name="connsiteX41" fmla="*/ 619659 w 821196"/>
              <a:gd name="connsiteY41" fmla="*/ 1038805 h 2351783"/>
              <a:gd name="connsiteX42" fmla="*/ 664744 w 821196"/>
              <a:gd name="connsiteY42" fmla="*/ 1102671 h 2351783"/>
              <a:gd name="connsiteX43" fmla="*/ 627173 w 821196"/>
              <a:gd name="connsiteY43" fmla="*/ 1159024 h 2351783"/>
              <a:gd name="connsiteX44" fmla="*/ 552032 w 821196"/>
              <a:gd name="connsiteY44" fmla="*/ 1159024 h 2351783"/>
              <a:gd name="connsiteX45" fmla="*/ 187595 w 821196"/>
              <a:gd name="connsiteY45" fmla="*/ 1159024 h 2351783"/>
              <a:gd name="connsiteX46" fmla="*/ 150024 w 821196"/>
              <a:gd name="connsiteY46" fmla="*/ 1098914 h 2351783"/>
              <a:gd name="connsiteX47" fmla="*/ 198866 w 821196"/>
              <a:gd name="connsiteY47" fmla="*/ 1038805 h 2351783"/>
              <a:gd name="connsiteX48" fmla="*/ 236437 w 821196"/>
              <a:gd name="connsiteY48" fmla="*/ 1038805 h 2351783"/>
              <a:gd name="connsiteX49" fmla="*/ 247708 w 821196"/>
              <a:gd name="connsiteY49" fmla="*/ 828420 h 2351783"/>
              <a:gd name="connsiteX50" fmla="*/ 97425 w 821196"/>
              <a:gd name="connsiteY50" fmla="*/ 599252 h 2351783"/>
              <a:gd name="connsiteX51" fmla="*/ 71125 w 821196"/>
              <a:gd name="connsiteY51" fmla="*/ 516601 h 2351783"/>
              <a:gd name="connsiteX52" fmla="*/ 187595 w 821196"/>
              <a:gd name="connsiteY52" fmla="*/ 396382 h 2351783"/>
              <a:gd name="connsiteX53" fmla="*/ 258979 w 821196"/>
              <a:gd name="connsiteY53" fmla="*/ 396382 h 2351783"/>
              <a:gd name="connsiteX54" fmla="*/ 258979 w 821196"/>
              <a:gd name="connsiteY54" fmla="*/ 362570 h 2351783"/>
              <a:gd name="connsiteX55" fmla="*/ 292793 w 821196"/>
              <a:gd name="connsiteY55" fmla="*/ 328758 h 2351783"/>
              <a:gd name="connsiteX56" fmla="*/ 407389 w 821196"/>
              <a:gd name="connsiteY56" fmla="*/ 0 h 2351783"/>
              <a:gd name="connsiteX57" fmla="*/ 474826 w 821196"/>
              <a:gd name="connsiteY57" fmla="*/ 18761 h 2351783"/>
              <a:gd name="connsiteX58" fmla="*/ 467333 w 821196"/>
              <a:gd name="connsiteY58" fmla="*/ 30018 h 2351783"/>
              <a:gd name="connsiteX59" fmla="*/ 433614 w 821196"/>
              <a:gd name="connsiteY59" fmla="*/ 116321 h 2351783"/>
              <a:gd name="connsiteX60" fmla="*/ 452347 w 821196"/>
              <a:gd name="connsiteY60" fmla="*/ 120073 h 2351783"/>
              <a:gd name="connsiteX61" fmla="*/ 519784 w 821196"/>
              <a:gd name="connsiteY61" fmla="*/ 82550 h 2351783"/>
              <a:gd name="connsiteX62" fmla="*/ 531024 w 821196"/>
              <a:gd name="connsiteY62" fmla="*/ 71293 h 2351783"/>
              <a:gd name="connsiteX63" fmla="*/ 549756 w 821196"/>
              <a:gd name="connsiteY63" fmla="*/ 142587 h 2351783"/>
              <a:gd name="connsiteX64" fmla="*/ 531024 w 821196"/>
              <a:gd name="connsiteY64" fmla="*/ 213880 h 2351783"/>
              <a:gd name="connsiteX65" fmla="*/ 519784 w 821196"/>
              <a:gd name="connsiteY65" fmla="*/ 202623 h 2351783"/>
              <a:gd name="connsiteX66" fmla="*/ 452347 w 821196"/>
              <a:gd name="connsiteY66" fmla="*/ 165101 h 2351783"/>
              <a:gd name="connsiteX67" fmla="*/ 433614 w 821196"/>
              <a:gd name="connsiteY67" fmla="*/ 172605 h 2351783"/>
              <a:gd name="connsiteX68" fmla="*/ 463586 w 821196"/>
              <a:gd name="connsiteY68" fmla="*/ 258908 h 2351783"/>
              <a:gd name="connsiteX69" fmla="*/ 478573 w 821196"/>
              <a:gd name="connsiteY69" fmla="*/ 270164 h 2351783"/>
              <a:gd name="connsiteX70" fmla="*/ 407389 w 821196"/>
              <a:gd name="connsiteY70" fmla="*/ 288926 h 2351783"/>
              <a:gd name="connsiteX71" fmla="*/ 339952 w 821196"/>
              <a:gd name="connsiteY71" fmla="*/ 270164 h 2351783"/>
              <a:gd name="connsiteX72" fmla="*/ 351191 w 821196"/>
              <a:gd name="connsiteY72" fmla="*/ 258908 h 2351783"/>
              <a:gd name="connsiteX73" fmla="*/ 381163 w 821196"/>
              <a:gd name="connsiteY73" fmla="*/ 172605 h 2351783"/>
              <a:gd name="connsiteX74" fmla="*/ 362431 w 821196"/>
              <a:gd name="connsiteY74" fmla="*/ 165101 h 2351783"/>
              <a:gd name="connsiteX75" fmla="*/ 294994 w 821196"/>
              <a:gd name="connsiteY75" fmla="*/ 202623 h 2351783"/>
              <a:gd name="connsiteX76" fmla="*/ 283754 w 821196"/>
              <a:gd name="connsiteY76" fmla="*/ 213880 h 2351783"/>
              <a:gd name="connsiteX77" fmla="*/ 268768 w 821196"/>
              <a:gd name="connsiteY77" fmla="*/ 146339 h 2351783"/>
              <a:gd name="connsiteX78" fmla="*/ 287501 w 821196"/>
              <a:gd name="connsiteY78" fmla="*/ 71293 h 2351783"/>
              <a:gd name="connsiteX79" fmla="*/ 298740 w 821196"/>
              <a:gd name="connsiteY79" fmla="*/ 86303 h 2351783"/>
              <a:gd name="connsiteX80" fmla="*/ 366177 w 821196"/>
              <a:gd name="connsiteY80" fmla="*/ 123825 h 2351783"/>
              <a:gd name="connsiteX81" fmla="*/ 384910 w 821196"/>
              <a:gd name="connsiteY81" fmla="*/ 116321 h 2351783"/>
              <a:gd name="connsiteX82" fmla="*/ 354938 w 821196"/>
              <a:gd name="connsiteY82" fmla="*/ 30018 h 2351783"/>
              <a:gd name="connsiteX83" fmla="*/ 339952 w 821196"/>
              <a:gd name="connsiteY83" fmla="*/ 18761 h 2351783"/>
              <a:gd name="connsiteX84" fmla="*/ 407389 w 821196"/>
              <a:gd name="connsiteY84" fmla="*/ 0 h 235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821196" h="2351783">
                <a:moveTo>
                  <a:pt x="43746" y="2273995"/>
                </a:moveTo>
                <a:cubicBezTo>
                  <a:pt x="778528" y="2273995"/>
                  <a:pt x="778528" y="2273995"/>
                  <a:pt x="778528" y="2273995"/>
                </a:cubicBezTo>
                <a:cubicBezTo>
                  <a:pt x="774779" y="2273995"/>
                  <a:pt x="797272" y="2292516"/>
                  <a:pt x="801021" y="2307333"/>
                </a:cubicBezTo>
                <a:cubicBezTo>
                  <a:pt x="808519" y="2318445"/>
                  <a:pt x="808519" y="2344375"/>
                  <a:pt x="808519" y="2351783"/>
                </a:cubicBezTo>
                <a:lnTo>
                  <a:pt x="10006" y="2351783"/>
                </a:lnTo>
                <a:cubicBezTo>
                  <a:pt x="10006" y="2344375"/>
                  <a:pt x="10006" y="2318445"/>
                  <a:pt x="17504" y="2307333"/>
                </a:cubicBezTo>
                <a:cubicBezTo>
                  <a:pt x="25002" y="2288812"/>
                  <a:pt x="43746" y="2273995"/>
                  <a:pt x="43746" y="2273995"/>
                </a:cubicBezTo>
                <a:close/>
                <a:moveTo>
                  <a:pt x="84295" y="1909050"/>
                </a:moveTo>
                <a:cubicBezTo>
                  <a:pt x="741744" y="1909050"/>
                  <a:pt x="741744" y="1909050"/>
                  <a:pt x="741744" y="1909050"/>
                </a:cubicBezTo>
                <a:cubicBezTo>
                  <a:pt x="768041" y="1950342"/>
                  <a:pt x="816880" y="2032925"/>
                  <a:pt x="820637" y="2108001"/>
                </a:cubicBezTo>
                <a:cubicBezTo>
                  <a:pt x="824394" y="2168062"/>
                  <a:pt x="809367" y="2220615"/>
                  <a:pt x="771798" y="2269414"/>
                </a:cubicBezTo>
                <a:lnTo>
                  <a:pt x="46727" y="2269414"/>
                </a:lnTo>
                <a:cubicBezTo>
                  <a:pt x="12915" y="2224369"/>
                  <a:pt x="-5869" y="2160554"/>
                  <a:pt x="1645" y="2096740"/>
                </a:cubicBezTo>
                <a:cubicBezTo>
                  <a:pt x="5402" y="2036679"/>
                  <a:pt x="42970" y="1976618"/>
                  <a:pt x="73025" y="1927819"/>
                </a:cubicBezTo>
                <a:cubicBezTo>
                  <a:pt x="76782" y="1920312"/>
                  <a:pt x="80539" y="1916558"/>
                  <a:pt x="84295" y="1909050"/>
                </a:cubicBezTo>
                <a:close/>
                <a:moveTo>
                  <a:pt x="95756" y="1832523"/>
                </a:moveTo>
                <a:cubicBezTo>
                  <a:pt x="722769" y="1832523"/>
                  <a:pt x="722769" y="1832523"/>
                  <a:pt x="722769" y="1832523"/>
                </a:cubicBezTo>
                <a:cubicBezTo>
                  <a:pt x="730278" y="1832523"/>
                  <a:pt x="752805" y="1839931"/>
                  <a:pt x="760315" y="1865860"/>
                </a:cubicBezTo>
                <a:cubicBezTo>
                  <a:pt x="764069" y="1873269"/>
                  <a:pt x="760315" y="1880677"/>
                  <a:pt x="756560" y="1888085"/>
                </a:cubicBezTo>
                <a:cubicBezTo>
                  <a:pt x="749051" y="1895494"/>
                  <a:pt x="741542" y="1899198"/>
                  <a:pt x="737787" y="1899198"/>
                </a:cubicBezTo>
                <a:cubicBezTo>
                  <a:pt x="734033" y="1899198"/>
                  <a:pt x="692732" y="1899198"/>
                  <a:pt x="636414" y="1899198"/>
                </a:cubicBezTo>
                <a:cubicBezTo>
                  <a:pt x="636414" y="1899198"/>
                  <a:pt x="84493" y="1899198"/>
                  <a:pt x="80738" y="1899198"/>
                </a:cubicBezTo>
                <a:cubicBezTo>
                  <a:pt x="76984" y="1899198"/>
                  <a:pt x="69474" y="1895494"/>
                  <a:pt x="61965" y="1888085"/>
                </a:cubicBezTo>
                <a:cubicBezTo>
                  <a:pt x="58211" y="1880677"/>
                  <a:pt x="54456" y="1873269"/>
                  <a:pt x="58211" y="1865860"/>
                </a:cubicBezTo>
                <a:cubicBezTo>
                  <a:pt x="65720" y="1839931"/>
                  <a:pt x="88247" y="1832523"/>
                  <a:pt x="95756" y="1832523"/>
                </a:cubicBezTo>
                <a:close/>
                <a:moveTo>
                  <a:pt x="272046" y="1174900"/>
                </a:moveTo>
                <a:cubicBezTo>
                  <a:pt x="531442" y="1174900"/>
                  <a:pt x="531442" y="1174900"/>
                  <a:pt x="531442" y="1174900"/>
                </a:cubicBezTo>
                <a:cubicBezTo>
                  <a:pt x="550238" y="1467447"/>
                  <a:pt x="606629" y="1587466"/>
                  <a:pt x="674297" y="1726239"/>
                </a:cubicBezTo>
                <a:cubicBezTo>
                  <a:pt x="685575" y="1756244"/>
                  <a:pt x="700613" y="1782498"/>
                  <a:pt x="715650" y="1816253"/>
                </a:cubicBezTo>
                <a:lnTo>
                  <a:pt x="102875" y="1816253"/>
                </a:lnTo>
                <a:cubicBezTo>
                  <a:pt x="110394" y="1793750"/>
                  <a:pt x="121672" y="1771246"/>
                  <a:pt x="129191" y="1752493"/>
                </a:cubicBezTo>
                <a:cubicBezTo>
                  <a:pt x="200618" y="1602469"/>
                  <a:pt x="253249" y="1482450"/>
                  <a:pt x="272046" y="1174900"/>
                </a:cubicBezTo>
                <a:close/>
                <a:moveTo>
                  <a:pt x="292793" y="328758"/>
                </a:moveTo>
                <a:cubicBezTo>
                  <a:pt x="521975" y="328758"/>
                  <a:pt x="521975" y="328758"/>
                  <a:pt x="521975" y="328758"/>
                </a:cubicBezTo>
                <a:cubicBezTo>
                  <a:pt x="540761" y="328758"/>
                  <a:pt x="555789" y="343786"/>
                  <a:pt x="555789" y="362570"/>
                </a:cubicBezTo>
                <a:cubicBezTo>
                  <a:pt x="555789" y="396382"/>
                  <a:pt x="555789" y="396382"/>
                  <a:pt x="555789" y="396382"/>
                </a:cubicBezTo>
                <a:cubicBezTo>
                  <a:pt x="627173" y="396382"/>
                  <a:pt x="627173" y="396382"/>
                  <a:pt x="627173" y="396382"/>
                </a:cubicBezTo>
                <a:cubicBezTo>
                  <a:pt x="691044" y="396382"/>
                  <a:pt x="747400" y="448978"/>
                  <a:pt x="747400" y="516601"/>
                </a:cubicBezTo>
                <a:cubicBezTo>
                  <a:pt x="747400" y="550413"/>
                  <a:pt x="732372" y="580468"/>
                  <a:pt x="717343" y="599252"/>
                </a:cubicBezTo>
                <a:cubicBezTo>
                  <a:pt x="698558" y="633064"/>
                  <a:pt x="570817" y="817150"/>
                  <a:pt x="570817" y="820907"/>
                </a:cubicBezTo>
                <a:cubicBezTo>
                  <a:pt x="578331" y="1038805"/>
                  <a:pt x="578331" y="1038805"/>
                  <a:pt x="578331" y="1038805"/>
                </a:cubicBezTo>
                <a:cubicBezTo>
                  <a:pt x="619659" y="1038805"/>
                  <a:pt x="619659" y="1038805"/>
                  <a:pt x="619659" y="1038805"/>
                </a:cubicBezTo>
                <a:cubicBezTo>
                  <a:pt x="623416" y="1038805"/>
                  <a:pt x="660987" y="1057589"/>
                  <a:pt x="664744" y="1102671"/>
                </a:cubicBezTo>
                <a:cubicBezTo>
                  <a:pt x="668501" y="1140240"/>
                  <a:pt x="630931" y="1159024"/>
                  <a:pt x="627173" y="1159024"/>
                </a:cubicBezTo>
                <a:cubicBezTo>
                  <a:pt x="627173" y="1159024"/>
                  <a:pt x="593360" y="1159024"/>
                  <a:pt x="552032" y="1159024"/>
                </a:cubicBezTo>
                <a:cubicBezTo>
                  <a:pt x="552032" y="1159024"/>
                  <a:pt x="191352" y="1159024"/>
                  <a:pt x="187595" y="1159024"/>
                </a:cubicBezTo>
                <a:cubicBezTo>
                  <a:pt x="183838" y="1159024"/>
                  <a:pt x="146267" y="1136483"/>
                  <a:pt x="150024" y="1098914"/>
                </a:cubicBezTo>
                <a:cubicBezTo>
                  <a:pt x="153781" y="1053832"/>
                  <a:pt x="195109" y="1038805"/>
                  <a:pt x="198866" y="1038805"/>
                </a:cubicBezTo>
                <a:cubicBezTo>
                  <a:pt x="236437" y="1038805"/>
                  <a:pt x="236437" y="1038805"/>
                  <a:pt x="236437" y="1038805"/>
                </a:cubicBezTo>
                <a:cubicBezTo>
                  <a:pt x="247708" y="828420"/>
                  <a:pt x="247708" y="828420"/>
                  <a:pt x="247708" y="828420"/>
                </a:cubicBezTo>
                <a:cubicBezTo>
                  <a:pt x="247708" y="824664"/>
                  <a:pt x="116210" y="633064"/>
                  <a:pt x="97425" y="599252"/>
                </a:cubicBezTo>
                <a:cubicBezTo>
                  <a:pt x="86153" y="580468"/>
                  <a:pt x="71125" y="550413"/>
                  <a:pt x="71125" y="516601"/>
                </a:cubicBezTo>
                <a:cubicBezTo>
                  <a:pt x="71125" y="448978"/>
                  <a:pt x="123724" y="396382"/>
                  <a:pt x="187595" y="396382"/>
                </a:cubicBezTo>
                <a:cubicBezTo>
                  <a:pt x="258979" y="396382"/>
                  <a:pt x="258979" y="396382"/>
                  <a:pt x="258979" y="396382"/>
                </a:cubicBezTo>
                <a:cubicBezTo>
                  <a:pt x="258979" y="362570"/>
                  <a:pt x="258979" y="362570"/>
                  <a:pt x="258979" y="362570"/>
                </a:cubicBezTo>
                <a:cubicBezTo>
                  <a:pt x="258979" y="343786"/>
                  <a:pt x="274008" y="328758"/>
                  <a:pt x="292793" y="328758"/>
                </a:cubicBezTo>
                <a:close/>
                <a:moveTo>
                  <a:pt x="407389" y="0"/>
                </a:moveTo>
                <a:cubicBezTo>
                  <a:pt x="433614" y="0"/>
                  <a:pt x="456093" y="7505"/>
                  <a:pt x="474826" y="18761"/>
                </a:cubicBezTo>
                <a:cubicBezTo>
                  <a:pt x="471079" y="22514"/>
                  <a:pt x="467333" y="26266"/>
                  <a:pt x="467333" y="30018"/>
                </a:cubicBezTo>
                <a:cubicBezTo>
                  <a:pt x="433614" y="60037"/>
                  <a:pt x="418628" y="101312"/>
                  <a:pt x="433614" y="116321"/>
                </a:cubicBezTo>
                <a:cubicBezTo>
                  <a:pt x="441107" y="120073"/>
                  <a:pt x="444854" y="120073"/>
                  <a:pt x="452347" y="120073"/>
                </a:cubicBezTo>
                <a:cubicBezTo>
                  <a:pt x="471079" y="120073"/>
                  <a:pt x="497305" y="108816"/>
                  <a:pt x="519784" y="82550"/>
                </a:cubicBezTo>
                <a:cubicBezTo>
                  <a:pt x="523531" y="82550"/>
                  <a:pt x="527277" y="75046"/>
                  <a:pt x="531024" y="71293"/>
                </a:cubicBezTo>
                <a:cubicBezTo>
                  <a:pt x="542263" y="93807"/>
                  <a:pt x="549756" y="120073"/>
                  <a:pt x="549756" y="142587"/>
                </a:cubicBezTo>
                <a:cubicBezTo>
                  <a:pt x="549756" y="168853"/>
                  <a:pt x="542263" y="195119"/>
                  <a:pt x="531024" y="213880"/>
                </a:cubicBezTo>
                <a:cubicBezTo>
                  <a:pt x="527277" y="210128"/>
                  <a:pt x="523531" y="206376"/>
                  <a:pt x="519784" y="202623"/>
                </a:cubicBezTo>
                <a:cubicBezTo>
                  <a:pt x="497305" y="180110"/>
                  <a:pt x="471079" y="165101"/>
                  <a:pt x="452347" y="165101"/>
                </a:cubicBezTo>
                <a:cubicBezTo>
                  <a:pt x="444854" y="165101"/>
                  <a:pt x="437361" y="165101"/>
                  <a:pt x="433614" y="172605"/>
                </a:cubicBezTo>
                <a:cubicBezTo>
                  <a:pt x="418628" y="187614"/>
                  <a:pt x="433614" y="225137"/>
                  <a:pt x="463586" y="258908"/>
                </a:cubicBezTo>
                <a:cubicBezTo>
                  <a:pt x="467333" y="262660"/>
                  <a:pt x="474826" y="266412"/>
                  <a:pt x="478573" y="270164"/>
                </a:cubicBezTo>
                <a:cubicBezTo>
                  <a:pt x="456093" y="281421"/>
                  <a:pt x="433614" y="288926"/>
                  <a:pt x="407389" y="288926"/>
                </a:cubicBezTo>
                <a:cubicBezTo>
                  <a:pt x="384910" y="288926"/>
                  <a:pt x="358684" y="281421"/>
                  <a:pt x="339952" y="270164"/>
                </a:cubicBezTo>
                <a:cubicBezTo>
                  <a:pt x="343698" y="266412"/>
                  <a:pt x="347445" y="262660"/>
                  <a:pt x="351191" y="258908"/>
                </a:cubicBezTo>
                <a:cubicBezTo>
                  <a:pt x="384910" y="225137"/>
                  <a:pt x="396149" y="187614"/>
                  <a:pt x="381163" y="172605"/>
                </a:cubicBezTo>
                <a:cubicBezTo>
                  <a:pt x="377417" y="165101"/>
                  <a:pt x="369924" y="165101"/>
                  <a:pt x="362431" y="165101"/>
                </a:cubicBezTo>
                <a:cubicBezTo>
                  <a:pt x="343698" y="165101"/>
                  <a:pt x="317473" y="180110"/>
                  <a:pt x="294994" y="202623"/>
                </a:cubicBezTo>
                <a:cubicBezTo>
                  <a:pt x="291247" y="206376"/>
                  <a:pt x="287501" y="210128"/>
                  <a:pt x="283754" y="213880"/>
                </a:cubicBezTo>
                <a:cubicBezTo>
                  <a:pt x="272515" y="191367"/>
                  <a:pt x="268768" y="168853"/>
                  <a:pt x="268768" y="146339"/>
                </a:cubicBezTo>
                <a:cubicBezTo>
                  <a:pt x="268768" y="120073"/>
                  <a:pt x="276261" y="93807"/>
                  <a:pt x="287501" y="71293"/>
                </a:cubicBezTo>
                <a:cubicBezTo>
                  <a:pt x="291247" y="75046"/>
                  <a:pt x="294994" y="82550"/>
                  <a:pt x="298740" y="86303"/>
                </a:cubicBezTo>
                <a:cubicBezTo>
                  <a:pt x="321219" y="108816"/>
                  <a:pt x="347445" y="123825"/>
                  <a:pt x="366177" y="123825"/>
                </a:cubicBezTo>
                <a:cubicBezTo>
                  <a:pt x="373670" y="123825"/>
                  <a:pt x="381163" y="120073"/>
                  <a:pt x="384910" y="116321"/>
                </a:cubicBezTo>
                <a:cubicBezTo>
                  <a:pt x="399896" y="101312"/>
                  <a:pt x="384910" y="63789"/>
                  <a:pt x="354938" y="30018"/>
                </a:cubicBezTo>
                <a:cubicBezTo>
                  <a:pt x="347445" y="26266"/>
                  <a:pt x="343698" y="22514"/>
                  <a:pt x="339952" y="18761"/>
                </a:cubicBezTo>
                <a:cubicBezTo>
                  <a:pt x="362431" y="7505"/>
                  <a:pt x="384910" y="0"/>
                  <a:pt x="4073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任意多边形 63"/>
          <p:cNvSpPr/>
          <p:nvPr>
            <p:custDataLst>
              <p:tags r:id="rId2"/>
            </p:custDataLst>
          </p:nvPr>
        </p:nvSpPr>
        <p:spPr bwMode="auto">
          <a:xfrm>
            <a:off x="8101702" y="1698727"/>
            <a:ext cx="844524" cy="2154788"/>
          </a:xfrm>
          <a:custGeom>
            <a:avLst/>
            <a:gdLst>
              <a:gd name="connsiteX0" fmla="*/ 41670 w 844524"/>
              <a:gd name="connsiteY0" fmla="*/ 2080175 h 2154788"/>
              <a:gd name="connsiteX1" fmla="*/ 802851 w 844524"/>
              <a:gd name="connsiteY1" fmla="*/ 2080175 h 2154788"/>
              <a:gd name="connsiteX2" fmla="*/ 829099 w 844524"/>
              <a:gd name="connsiteY2" fmla="*/ 2110020 h 2154788"/>
              <a:gd name="connsiteX3" fmla="*/ 836598 w 844524"/>
              <a:gd name="connsiteY3" fmla="*/ 2154788 h 2154788"/>
              <a:gd name="connsiteX4" fmla="*/ 7923 w 844524"/>
              <a:gd name="connsiteY4" fmla="*/ 2154788 h 2154788"/>
              <a:gd name="connsiteX5" fmla="*/ 15422 w 844524"/>
              <a:gd name="connsiteY5" fmla="*/ 2110020 h 2154788"/>
              <a:gd name="connsiteX6" fmla="*/ 41670 w 844524"/>
              <a:gd name="connsiteY6" fmla="*/ 2080175 h 2154788"/>
              <a:gd name="connsiteX7" fmla="*/ 86773 w 844524"/>
              <a:gd name="connsiteY7" fmla="*/ 1716635 h 2154788"/>
              <a:gd name="connsiteX8" fmla="*/ 765244 w 844524"/>
              <a:gd name="connsiteY8" fmla="*/ 1716635 h 2154788"/>
              <a:gd name="connsiteX9" fmla="*/ 843962 w 844524"/>
              <a:gd name="connsiteY9" fmla="*/ 1911595 h 2154788"/>
              <a:gd name="connsiteX10" fmla="*/ 798980 w 844524"/>
              <a:gd name="connsiteY10" fmla="*/ 2069062 h 2154788"/>
              <a:gd name="connsiteX11" fmla="*/ 49288 w 844524"/>
              <a:gd name="connsiteY11" fmla="*/ 2069062 h 2154788"/>
              <a:gd name="connsiteX12" fmla="*/ 558 w 844524"/>
              <a:gd name="connsiteY12" fmla="*/ 1896598 h 2154788"/>
              <a:gd name="connsiteX13" fmla="*/ 75528 w 844524"/>
              <a:gd name="connsiteY13" fmla="*/ 1735381 h 2154788"/>
              <a:gd name="connsiteX14" fmla="*/ 86773 w 844524"/>
              <a:gd name="connsiteY14" fmla="*/ 1716635 h 2154788"/>
              <a:gd name="connsiteX15" fmla="*/ 93871 w 844524"/>
              <a:gd name="connsiteY15" fmla="*/ 1638703 h 2154788"/>
              <a:gd name="connsiteX16" fmla="*/ 750649 w 844524"/>
              <a:gd name="connsiteY16" fmla="*/ 1638703 h 2154788"/>
              <a:gd name="connsiteX17" fmla="*/ 784426 w 844524"/>
              <a:gd name="connsiteY17" fmla="*/ 1664850 h 2154788"/>
              <a:gd name="connsiteX18" fmla="*/ 780673 w 844524"/>
              <a:gd name="connsiteY18" fmla="*/ 1687262 h 2154788"/>
              <a:gd name="connsiteX19" fmla="*/ 761908 w 844524"/>
              <a:gd name="connsiteY19" fmla="*/ 1702203 h 2154788"/>
              <a:gd name="connsiteX20" fmla="*/ 668083 w 844524"/>
              <a:gd name="connsiteY20" fmla="*/ 1702203 h 2154788"/>
              <a:gd name="connsiteX21" fmla="*/ 78859 w 844524"/>
              <a:gd name="connsiteY21" fmla="*/ 1702203 h 2154788"/>
              <a:gd name="connsiteX22" fmla="*/ 63847 w 844524"/>
              <a:gd name="connsiteY22" fmla="*/ 1687262 h 2154788"/>
              <a:gd name="connsiteX23" fmla="*/ 56341 w 844524"/>
              <a:gd name="connsiteY23" fmla="*/ 1664850 h 2154788"/>
              <a:gd name="connsiteX24" fmla="*/ 93871 w 844524"/>
              <a:gd name="connsiteY24" fmla="*/ 1638703 h 2154788"/>
              <a:gd name="connsiteX25" fmla="*/ 286871 w 844524"/>
              <a:gd name="connsiteY25" fmla="*/ 995367 h 2154788"/>
              <a:gd name="connsiteX26" fmla="*/ 553892 w 844524"/>
              <a:gd name="connsiteY26" fmla="*/ 995367 h 2154788"/>
              <a:gd name="connsiteX27" fmla="*/ 730652 w 844524"/>
              <a:gd name="connsiteY27" fmla="*/ 1615913 h 2154788"/>
              <a:gd name="connsiteX28" fmla="*/ 738174 w 844524"/>
              <a:gd name="connsiteY28" fmla="*/ 1627195 h 2154788"/>
              <a:gd name="connsiteX29" fmla="*/ 106349 w 844524"/>
              <a:gd name="connsiteY29" fmla="*/ 1627195 h 2154788"/>
              <a:gd name="connsiteX30" fmla="*/ 113871 w 844524"/>
              <a:gd name="connsiteY30" fmla="*/ 1608391 h 2154788"/>
              <a:gd name="connsiteX31" fmla="*/ 286871 w 844524"/>
              <a:gd name="connsiteY31" fmla="*/ 995367 h 2154788"/>
              <a:gd name="connsiteX32" fmla="*/ 330296 w 844524"/>
              <a:gd name="connsiteY32" fmla="*/ 285752 h 2154788"/>
              <a:gd name="connsiteX33" fmla="*/ 424138 w 844524"/>
              <a:gd name="connsiteY33" fmla="*/ 327096 h 2154788"/>
              <a:gd name="connsiteX34" fmla="*/ 510473 w 844524"/>
              <a:gd name="connsiteY34" fmla="*/ 289511 h 2154788"/>
              <a:gd name="connsiteX35" fmla="*/ 514227 w 844524"/>
              <a:gd name="connsiteY35" fmla="*/ 285752 h 2154788"/>
              <a:gd name="connsiteX36" fmla="*/ 517980 w 844524"/>
              <a:gd name="connsiteY36" fmla="*/ 285752 h 2154788"/>
              <a:gd name="connsiteX37" fmla="*/ 525488 w 844524"/>
              <a:gd name="connsiteY37" fmla="*/ 293269 h 2154788"/>
              <a:gd name="connsiteX38" fmla="*/ 611823 w 844524"/>
              <a:gd name="connsiteY38" fmla="*/ 323337 h 2154788"/>
              <a:gd name="connsiteX39" fmla="*/ 671882 w 844524"/>
              <a:gd name="connsiteY39" fmla="*/ 300786 h 2154788"/>
              <a:gd name="connsiteX40" fmla="*/ 690650 w 844524"/>
              <a:gd name="connsiteY40" fmla="*/ 293269 h 2154788"/>
              <a:gd name="connsiteX41" fmla="*/ 705665 w 844524"/>
              <a:gd name="connsiteY41" fmla="*/ 293269 h 2154788"/>
              <a:gd name="connsiteX42" fmla="*/ 765724 w 844524"/>
              <a:gd name="connsiteY42" fmla="*/ 323337 h 2154788"/>
              <a:gd name="connsiteX43" fmla="*/ 739448 w 844524"/>
              <a:gd name="connsiteY43" fmla="*/ 424818 h 2154788"/>
              <a:gd name="connsiteX44" fmla="*/ 574286 w 844524"/>
              <a:gd name="connsiteY44" fmla="*/ 849532 h 2154788"/>
              <a:gd name="connsiteX45" fmla="*/ 574286 w 844524"/>
              <a:gd name="connsiteY45" fmla="*/ 853290 h 2154788"/>
              <a:gd name="connsiteX46" fmla="*/ 578040 w 844524"/>
              <a:gd name="connsiteY46" fmla="*/ 853290 h 2154788"/>
              <a:gd name="connsiteX47" fmla="*/ 645606 w 844524"/>
              <a:gd name="connsiteY47" fmla="*/ 853290 h 2154788"/>
              <a:gd name="connsiteX48" fmla="*/ 698158 w 844524"/>
              <a:gd name="connsiteY48" fmla="*/ 920944 h 2154788"/>
              <a:gd name="connsiteX49" fmla="*/ 656867 w 844524"/>
              <a:gd name="connsiteY49" fmla="*/ 981080 h 2154788"/>
              <a:gd name="connsiteX50" fmla="*/ 574286 w 844524"/>
              <a:gd name="connsiteY50" fmla="*/ 981080 h 2154788"/>
              <a:gd name="connsiteX51" fmla="*/ 251468 w 844524"/>
              <a:gd name="connsiteY51" fmla="*/ 981080 h 2154788"/>
              <a:gd name="connsiteX52" fmla="*/ 180148 w 844524"/>
              <a:gd name="connsiteY52" fmla="*/ 981080 h 2154788"/>
              <a:gd name="connsiteX53" fmla="*/ 135104 w 844524"/>
              <a:gd name="connsiteY53" fmla="*/ 917185 h 2154788"/>
              <a:gd name="connsiteX54" fmla="*/ 187655 w 844524"/>
              <a:gd name="connsiteY54" fmla="*/ 853290 h 2154788"/>
              <a:gd name="connsiteX55" fmla="*/ 270237 w 844524"/>
              <a:gd name="connsiteY55" fmla="*/ 853290 h 2154788"/>
              <a:gd name="connsiteX56" fmla="*/ 105074 w 844524"/>
              <a:gd name="connsiteY56" fmla="*/ 424818 h 2154788"/>
              <a:gd name="connsiteX57" fmla="*/ 78798 w 844524"/>
              <a:gd name="connsiteY57" fmla="*/ 323337 h 2154788"/>
              <a:gd name="connsiteX58" fmla="*/ 135104 w 844524"/>
              <a:gd name="connsiteY58" fmla="*/ 293269 h 2154788"/>
              <a:gd name="connsiteX59" fmla="*/ 153872 w 844524"/>
              <a:gd name="connsiteY59" fmla="*/ 293269 h 2154788"/>
              <a:gd name="connsiteX60" fmla="*/ 168887 w 844524"/>
              <a:gd name="connsiteY60" fmla="*/ 300786 h 2154788"/>
              <a:gd name="connsiteX61" fmla="*/ 232700 w 844524"/>
              <a:gd name="connsiteY61" fmla="*/ 323337 h 2154788"/>
              <a:gd name="connsiteX62" fmla="*/ 330296 w 844524"/>
              <a:gd name="connsiteY62" fmla="*/ 285752 h 2154788"/>
              <a:gd name="connsiteX63" fmla="*/ 422262 w 844524"/>
              <a:gd name="connsiteY63" fmla="*/ 0 h 2154788"/>
              <a:gd name="connsiteX64" fmla="*/ 557200 w 844524"/>
              <a:gd name="connsiteY64" fmla="*/ 134938 h 2154788"/>
              <a:gd name="connsiteX65" fmla="*/ 422262 w 844524"/>
              <a:gd name="connsiteY65" fmla="*/ 269876 h 2154788"/>
              <a:gd name="connsiteX66" fmla="*/ 287324 w 844524"/>
              <a:gd name="connsiteY66" fmla="*/ 134938 h 2154788"/>
              <a:gd name="connsiteX67" fmla="*/ 422262 w 844524"/>
              <a:gd name="connsiteY67" fmla="*/ 0 h 215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844524" h="2154788">
                <a:moveTo>
                  <a:pt x="41670" y="2080175"/>
                </a:moveTo>
                <a:cubicBezTo>
                  <a:pt x="802851" y="2080175"/>
                  <a:pt x="802851" y="2080175"/>
                  <a:pt x="802851" y="2080175"/>
                </a:cubicBezTo>
                <a:cubicBezTo>
                  <a:pt x="802851" y="2080175"/>
                  <a:pt x="821600" y="2095098"/>
                  <a:pt x="829099" y="2110020"/>
                </a:cubicBezTo>
                <a:cubicBezTo>
                  <a:pt x="832849" y="2124943"/>
                  <a:pt x="836598" y="2151057"/>
                  <a:pt x="836598" y="2154788"/>
                </a:cubicBezTo>
                <a:lnTo>
                  <a:pt x="7923" y="2154788"/>
                </a:lnTo>
                <a:cubicBezTo>
                  <a:pt x="7923" y="2151057"/>
                  <a:pt x="7923" y="2124943"/>
                  <a:pt x="15422" y="2110020"/>
                </a:cubicBezTo>
                <a:cubicBezTo>
                  <a:pt x="22921" y="2095098"/>
                  <a:pt x="41670" y="2080175"/>
                  <a:pt x="41670" y="2080175"/>
                </a:cubicBezTo>
                <a:close/>
                <a:moveTo>
                  <a:pt x="86773" y="1716635"/>
                </a:moveTo>
                <a:cubicBezTo>
                  <a:pt x="765244" y="1716635"/>
                  <a:pt x="765244" y="1716635"/>
                  <a:pt x="765244" y="1716635"/>
                </a:cubicBezTo>
                <a:cubicBezTo>
                  <a:pt x="795232" y="1757877"/>
                  <a:pt x="840213" y="1836610"/>
                  <a:pt x="843962" y="1911595"/>
                </a:cubicBezTo>
                <a:cubicBezTo>
                  <a:pt x="847710" y="1971582"/>
                  <a:pt x="832716" y="2020322"/>
                  <a:pt x="798980" y="2069062"/>
                </a:cubicBezTo>
                <a:lnTo>
                  <a:pt x="49288" y="2069062"/>
                </a:lnTo>
                <a:cubicBezTo>
                  <a:pt x="11804" y="2024071"/>
                  <a:pt x="-3190" y="1960335"/>
                  <a:pt x="558" y="1896598"/>
                </a:cubicBezTo>
                <a:cubicBezTo>
                  <a:pt x="4307" y="1840360"/>
                  <a:pt x="41791" y="1780372"/>
                  <a:pt x="75528" y="1735381"/>
                </a:cubicBezTo>
                <a:cubicBezTo>
                  <a:pt x="79276" y="1727883"/>
                  <a:pt x="83025" y="1720384"/>
                  <a:pt x="86773" y="1716635"/>
                </a:cubicBezTo>
                <a:close/>
                <a:moveTo>
                  <a:pt x="93871" y="1638703"/>
                </a:moveTo>
                <a:cubicBezTo>
                  <a:pt x="750649" y="1638703"/>
                  <a:pt x="750649" y="1638703"/>
                  <a:pt x="750649" y="1638703"/>
                </a:cubicBezTo>
                <a:cubicBezTo>
                  <a:pt x="758155" y="1638703"/>
                  <a:pt x="780673" y="1642438"/>
                  <a:pt x="784426" y="1664850"/>
                </a:cubicBezTo>
                <a:cubicBezTo>
                  <a:pt x="788179" y="1676056"/>
                  <a:pt x="784426" y="1683527"/>
                  <a:pt x="780673" y="1687262"/>
                </a:cubicBezTo>
                <a:cubicBezTo>
                  <a:pt x="776920" y="1694733"/>
                  <a:pt x="769414" y="1702203"/>
                  <a:pt x="761908" y="1702203"/>
                </a:cubicBezTo>
                <a:cubicBezTo>
                  <a:pt x="761908" y="1702203"/>
                  <a:pt x="720625" y="1702203"/>
                  <a:pt x="668083" y="1702203"/>
                </a:cubicBezTo>
                <a:cubicBezTo>
                  <a:pt x="668083" y="1702203"/>
                  <a:pt x="82612" y="1702203"/>
                  <a:pt x="78859" y="1702203"/>
                </a:cubicBezTo>
                <a:cubicBezTo>
                  <a:pt x="75106" y="1702203"/>
                  <a:pt x="67600" y="1694733"/>
                  <a:pt x="63847" y="1687262"/>
                </a:cubicBezTo>
                <a:cubicBezTo>
                  <a:pt x="60094" y="1683527"/>
                  <a:pt x="56341" y="1676056"/>
                  <a:pt x="56341" y="1664850"/>
                </a:cubicBezTo>
                <a:cubicBezTo>
                  <a:pt x="63847" y="1642438"/>
                  <a:pt x="86365" y="1638703"/>
                  <a:pt x="93871" y="1638703"/>
                </a:cubicBezTo>
                <a:close/>
                <a:moveTo>
                  <a:pt x="286871" y="995367"/>
                </a:moveTo>
                <a:cubicBezTo>
                  <a:pt x="553892" y="995367"/>
                  <a:pt x="553892" y="995367"/>
                  <a:pt x="553892" y="995367"/>
                </a:cubicBezTo>
                <a:cubicBezTo>
                  <a:pt x="576457" y="1330086"/>
                  <a:pt x="651674" y="1469238"/>
                  <a:pt x="730652" y="1615913"/>
                </a:cubicBezTo>
                <a:cubicBezTo>
                  <a:pt x="738174" y="1627195"/>
                  <a:pt x="738174" y="1627195"/>
                  <a:pt x="738174" y="1627195"/>
                </a:cubicBezTo>
                <a:lnTo>
                  <a:pt x="106349" y="1627195"/>
                </a:lnTo>
                <a:cubicBezTo>
                  <a:pt x="113871" y="1608391"/>
                  <a:pt x="113871" y="1608391"/>
                  <a:pt x="113871" y="1608391"/>
                </a:cubicBezTo>
                <a:cubicBezTo>
                  <a:pt x="196610" y="1457955"/>
                  <a:pt x="268066" y="1330086"/>
                  <a:pt x="286871" y="995367"/>
                </a:cubicBezTo>
                <a:close/>
                <a:moveTo>
                  <a:pt x="330296" y="285752"/>
                </a:moveTo>
                <a:cubicBezTo>
                  <a:pt x="356572" y="304545"/>
                  <a:pt x="386601" y="327096"/>
                  <a:pt x="424138" y="327096"/>
                </a:cubicBezTo>
                <a:cubicBezTo>
                  <a:pt x="457921" y="327096"/>
                  <a:pt x="487951" y="308303"/>
                  <a:pt x="510473" y="289511"/>
                </a:cubicBezTo>
                <a:cubicBezTo>
                  <a:pt x="514227" y="289511"/>
                  <a:pt x="514227" y="289511"/>
                  <a:pt x="514227" y="285752"/>
                </a:cubicBezTo>
                <a:cubicBezTo>
                  <a:pt x="517980" y="285752"/>
                  <a:pt x="517980" y="285752"/>
                  <a:pt x="517980" y="285752"/>
                </a:cubicBezTo>
                <a:cubicBezTo>
                  <a:pt x="517980" y="289511"/>
                  <a:pt x="521734" y="289511"/>
                  <a:pt x="525488" y="293269"/>
                </a:cubicBezTo>
                <a:cubicBezTo>
                  <a:pt x="555517" y="312062"/>
                  <a:pt x="585547" y="323337"/>
                  <a:pt x="611823" y="323337"/>
                </a:cubicBezTo>
                <a:cubicBezTo>
                  <a:pt x="634345" y="323337"/>
                  <a:pt x="656867" y="312062"/>
                  <a:pt x="671882" y="300786"/>
                </a:cubicBezTo>
                <a:cubicBezTo>
                  <a:pt x="679389" y="297028"/>
                  <a:pt x="686897" y="293269"/>
                  <a:pt x="690650" y="293269"/>
                </a:cubicBezTo>
                <a:cubicBezTo>
                  <a:pt x="694404" y="293269"/>
                  <a:pt x="701911" y="293269"/>
                  <a:pt x="705665" y="293269"/>
                </a:cubicBezTo>
                <a:cubicBezTo>
                  <a:pt x="720680" y="293269"/>
                  <a:pt x="746956" y="297028"/>
                  <a:pt x="765724" y="323337"/>
                </a:cubicBezTo>
                <a:cubicBezTo>
                  <a:pt x="803261" y="375957"/>
                  <a:pt x="750709" y="417301"/>
                  <a:pt x="739448" y="424818"/>
                </a:cubicBezTo>
                <a:cubicBezTo>
                  <a:pt x="664375" y="473679"/>
                  <a:pt x="563025" y="646571"/>
                  <a:pt x="574286" y="849532"/>
                </a:cubicBezTo>
                <a:cubicBezTo>
                  <a:pt x="574286" y="853290"/>
                  <a:pt x="574286" y="853290"/>
                  <a:pt x="574286" y="853290"/>
                </a:cubicBezTo>
                <a:cubicBezTo>
                  <a:pt x="578040" y="853290"/>
                  <a:pt x="578040" y="853290"/>
                  <a:pt x="578040" y="853290"/>
                </a:cubicBezTo>
                <a:cubicBezTo>
                  <a:pt x="645606" y="853290"/>
                  <a:pt x="645606" y="853290"/>
                  <a:pt x="645606" y="853290"/>
                </a:cubicBezTo>
                <a:cubicBezTo>
                  <a:pt x="653113" y="853290"/>
                  <a:pt x="694404" y="875841"/>
                  <a:pt x="698158" y="920944"/>
                </a:cubicBezTo>
                <a:cubicBezTo>
                  <a:pt x="701911" y="958529"/>
                  <a:pt x="660621" y="981080"/>
                  <a:pt x="656867" y="981080"/>
                </a:cubicBezTo>
                <a:cubicBezTo>
                  <a:pt x="653113" y="981080"/>
                  <a:pt x="626838" y="981080"/>
                  <a:pt x="574286" y="981080"/>
                </a:cubicBezTo>
                <a:lnTo>
                  <a:pt x="251468" y="981080"/>
                </a:lnTo>
                <a:cubicBezTo>
                  <a:pt x="210177" y="981080"/>
                  <a:pt x="180148" y="981080"/>
                  <a:pt x="180148" y="981080"/>
                </a:cubicBezTo>
                <a:cubicBezTo>
                  <a:pt x="172641" y="981080"/>
                  <a:pt x="131350" y="958529"/>
                  <a:pt x="135104" y="917185"/>
                </a:cubicBezTo>
                <a:cubicBezTo>
                  <a:pt x="138857" y="868324"/>
                  <a:pt x="183902" y="853290"/>
                  <a:pt x="187655" y="853290"/>
                </a:cubicBezTo>
                <a:cubicBezTo>
                  <a:pt x="270237" y="853290"/>
                  <a:pt x="270237" y="853290"/>
                  <a:pt x="270237" y="853290"/>
                </a:cubicBezTo>
                <a:cubicBezTo>
                  <a:pt x="281498" y="646571"/>
                  <a:pt x="180148" y="477437"/>
                  <a:pt x="105074" y="424818"/>
                </a:cubicBezTo>
                <a:cubicBezTo>
                  <a:pt x="93813" y="417301"/>
                  <a:pt x="41261" y="375957"/>
                  <a:pt x="78798" y="323337"/>
                </a:cubicBezTo>
                <a:cubicBezTo>
                  <a:pt x="97567" y="297028"/>
                  <a:pt x="123843" y="293269"/>
                  <a:pt x="135104" y="293269"/>
                </a:cubicBezTo>
                <a:cubicBezTo>
                  <a:pt x="142611" y="293269"/>
                  <a:pt x="146365" y="293269"/>
                  <a:pt x="153872" y="293269"/>
                </a:cubicBezTo>
                <a:cubicBezTo>
                  <a:pt x="157626" y="293269"/>
                  <a:pt x="165133" y="297028"/>
                  <a:pt x="168887" y="300786"/>
                </a:cubicBezTo>
                <a:cubicBezTo>
                  <a:pt x="187655" y="312062"/>
                  <a:pt x="210177" y="323337"/>
                  <a:pt x="232700" y="323337"/>
                </a:cubicBezTo>
                <a:cubicBezTo>
                  <a:pt x="270237" y="323337"/>
                  <a:pt x="304020" y="304545"/>
                  <a:pt x="330296" y="285752"/>
                </a:cubicBezTo>
                <a:close/>
                <a:moveTo>
                  <a:pt x="422262" y="0"/>
                </a:moveTo>
                <a:cubicBezTo>
                  <a:pt x="496786" y="0"/>
                  <a:pt x="557200" y="60414"/>
                  <a:pt x="557200" y="134938"/>
                </a:cubicBezTo>
                <a:cubicBezTo>
                  <a:pt x="557200" y="209462"/>
                  <a:pt x="496786" y="269876"/>
                  <a:pt x="422262" y="269876"/>
                </a:cubicBezTo>
                <a:cubicBezTo>
                  <a:pt x="347738" y="269876"/>
                  <a:pt x="287324" y="209462"/>
                  <a:pt x="287324" y="134938"/>
                </a:cubicBezTo>
                <a:cubicBezTo>
                  <a:pt x="287324" y="60414"/>
                  <a:pt x="347738" y="0"/>
                  <a:pt x="4222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altLang="zh-CN" smtClean="0"/>
              <a:t>LOREM IPSUM DOLOR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83465" y="3853188"/>
            <a:ext cx="3369142" cy="495061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>
              <a:defRPr b="1"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latin typeface="+mj-lt"/>
                <a:ea typeface="+mj-ea"/>
                <a:cs typeface="+mj-cs"/>
              </a:rPr>
              <a:t>LOREM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983465" y="4348249"/>
            <a:ext cx="3369142" cy="103970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lnSpc>
                <a:spcPct val="114000"/>
              </a:lnSpc>
              <a:defRPr>
                <a:solidFill>
                  <a:schemeClr val="tx1">
                    <a:lumMod val="40000"/>
                    <a:lumOff val="60000"/>
                  </a:schemeClr>
                </a:solidFill>
                <a:cs typeface="+mn-ea"/>
              </a:defRPr>
            </a:lvl1pPr>
          </a:lstStyle>
          <a:p>
            <a:r>
              <a:rPr lang="da-DK" altLang="zh-CN" smtClean="0">
                <a:cs typeface="+mn-cs"/>
              </a:rPr>
              <a:t>Lorem ipsum dolor sit amet, consectetur adipisicing elit.</a:t>
            </a:r>
            <a:endParaRPr lang="zh-CN" altLang="en-US" dirty="0">
              <a:cs typeface="+mn-cs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839393" y="3853188"/>
            <a:ext cx="3369142" cy="495061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>
              <a:defRPr b="1"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latin typeface="+mj-lt"/>
                <a:ea typeface="+mj-ea"/>
                <a:cs typeface="+mj-cs"/>
              </a:rPr>
              <a:t>LOREM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839393" y="4348249"/>
            <a:ext cx="3369142" cy="103970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lnSpc>
                <a:spcPct val="114000"/>
              </a:lnSpc>
              <a:defRPr>
                <a:solidFill>
                  <a:schemeClr val="tx1">
                    <a:lumMod val="40000"/>
                    <a:lumOff val="60000"/>
                  </a:schemeClr>
                </a:solidFill>
                <a:cs typeface="+mn-ea"/>
              </a:defRPr>
            </a:lvl1pPr>
          </a:lstStyle>
          <a:p>
            <a:r>
              <a:rPr lang="da-DK" altLang="zh-CN" smtClean="0">
                <a:cs typeface="+mn-cs"/>
              </a:rPr>
              <a:t>Lorem ipsum dolor sit amet, consectetur adipisicing elit.</a:t>
            </a:r>
            <a:endParaRPr lang="zh-CN" altLang="en-US">
              <a:cs typeface="+mn-cs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480" y="43180"/>
            <a:ext cx="53555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4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前后端分离，包含异步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1135" y="1746250"/>
            <a:ext cx="3074670" cy="446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669415" y="2073910"/>
            <a:ext cx="861060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01670" y="2073910"/>
            <a:ext cx="1179195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38520" y="1748790"/>
            <a:ext cx="2771775" cy="446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core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46800" y="2076450"/>
            <a:ext cx="2355850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10267950" y="496570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11249660" y="496570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10770235" y="427228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57480" y="2458720"/>
            <a:ext cx="346202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-43815" y="2025015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001</a:t>
            </a:r>
            <a:r>
              <a:rPr lang="zh-CN" altLang="en-US"/>
              <a:t>控制台（指令）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414520" y="2393315"/>
            <a:ext cx="1696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16730" y="2025015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定制</a:t>
            </a:r>
            <a:r>
              <a:rPr lang="en-US" altLang="zh-CN"/>
              <a:t>001</a:t>
            </a:r>
            <a:r>
              <a:rPr lang="zh-CN" altLang="en-US"/>
              <a:t>控制台流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764020" y="2374265"/>
            <a:ext cx="3982720" cy="194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6829425" y="5166995"/>
            <a:ext cx="330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059420" y="4798695"/>
            <a:ext cx="147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001</a:t>
            </a:r>
            <a:r>
              <a:rPr lang="zh-CN" altLang="en-US"/>
              <a:t>控制台流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27450" y="4965700"/>
            <a:ext cx="589280" cy="908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rest</a:t>
            </a:r>
            <a:r>
              <a:rPr lang="zh-CN" altLang="en-US"/>
              <a:t>入口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479925" y="5204460"/>
            <a:ext cx="1593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3225800" y="2618105"/>
            <a:ext cx="496570" cy="2426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08280" y="2636520"/>
            <a:ext cx="29991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648075" y="2182495"/>
            <a:ext cx="589280" cy="908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rest</a:t>
            </a:r>
            <a:r>
              <a:rPr lang="zh-CN" altLang="en-US"/>
              <a:t>出口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17270" y="5440680"/>
            <a:ext cx="2165350" cy="562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websocket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1"/>
  <p:tag name="KSO_WM_UNIT_ID" val="custom160510_14*l_i*1_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2"/>
  <p:tag name="KSO_WM_UNIT_ID" val="custom160510_14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14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a"/>
  <p:tag name="KSO_WM_UNIT_INDEX" val="1_1_1"/>
  <p:tag name="KSO_WM_UNIT_ID" val="custom160510_14*l_h_a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f"/>
  <p:tag name="KSO_WM_UNIT_INDEX" val="1_1_1"/>
  <p:tag name="KSO_WM_UNIT_ID" val="custom160510_14*l_h_f*1_1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4"/>
  <p:tag name="KSO_WM_UNIT_PRESET_TEXT_LEN" val="5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a"/>
  <p:tag name="KSO_WM_UNIT_INDEX" val="1_2_1"/>
  <p:tag name="KSO_WM_UNIT_ID" val="custom160510_14*l_h_a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f"/>
  <p:tag name="KSO_WM_UNIT_INDEX" val="1_2_1"/>
  <p:tag name="KSO_WM_UNIT_ID" val="custom160510_14*l_h_f*1_2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4"/>
  <p:tag name="KSO_WM_UNIT_PRESET_TEXT_LEN" val="5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56*118"/>
  <p:tag name="KSO_WM_SLIDE_SIZE" val="648*306"/>
  <p:tag name="KSO_WM_DIAGRAM_GROUP_CODE" val="l1-2"/>
</p:tagLst>
</file>

<file path=ppt/tags/tag18.xml><?xml version="1.0" encoding="utf-8"?>
<p:tagLst xmlns:p="http://schemas.openxmlformats.org/presentationml/2006/main">
  <p:tag name="KSO_WM_TEMPLATE_CATEGORY" val="custom"/>
  <p:tag name="KSO_WM_TEMPLATE_INDEX" val="16051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3.xml><?xml version="1.0" encoding="utf-8"?>
<p:tagLst xmlns:p="http://schemas.openxmlformats.org/presentationml/2006/main">
  <p:tag name="KSO_WM_TEMPLATE_CATEGORY" val="custom"/>
  <p:tag name="KSO_WM_TEMPLATE_INDEX" val="160510"/>
</p:tagLst>
</file>

<file path=ppt/tags/tag4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5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6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7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8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9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heme/theme1.xml><?xml version="1.0" encoding="utf-8"?>
<a:theme xmlns:a="http://schemas.openxmlformats.org/drawingml/2006/main" name="1_Office 主题">
  <a:themeElements>
    <a:clrScheme name="自定义 57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WPS 演示</Application>
  <PresentationFormat>宽屏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黑体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41</cp:revision>
  <dcterms:created xsi:type="dcterms:W3CDTF">2015-05-05T08:02:00Z</dcterms:created>
  <dcterms:modified xsi:type="dcterms:W3CDTF">2017-07-20T06:15:14Z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