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0" r:id="rId4"/>
    <p:sldId id="258" r:id="rId5"/>
    <p:sldId id="262" r:id="rId7"/>
    <p:sldId id="263" r:id="rId8"/>
    <p:sldId id="260" r:id="rId9"/>
    <p:sldId id="261" r:id="rId10"/>
    <p:sldId id="268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295" y="2105660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/>
              <a:t>bigCloudAi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096385" y="1714500"/>
            <a:ext cx="1171575" cy="119824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35805" y="2142490"/>
            <a:ext cx="328930" cy="341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711950" y="1714500"/>
            <a:ext cx="1171575" cy="119824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32320" y="2143125"/>
            <a:ext cx="328930" cy="341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BigCloudAi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920" y="1204595"/>
            <a:ext cx="5784850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aiApp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3285" y="4394835"/>
            <a:ext cx="4364355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bigFs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L 形 9"/>
          <p:cNvSpPr/>
          <p:nvPr/>
        </p:nvSpPr>
        <p:spPr>
          <a:xfrm rot="10800000">
            <a:off x="883920" y="2839085"/>
            <a:ext cx="5639435" cy="3056255"/>
          </a:xfrm>
          <a:prstGeom prst="corner">
            <a:avLst>
              <a:gd name="adj1" fmla="val 46519"/>
              <a:gd name="adj2" fmla="val 3852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65170" y="336613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cloudOs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65620" y="1411605"/>
            <a:ext cx="2595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</a:t>
            </a:r>
            <a:r>
              <a:rPr lang="en-US" altLang="zh-CN"/>
              <a:t>.aiApp</a:t>
            </a:r>
            <a:r>
              <a:rPr lang="zh-CN" altLang="en-US"/>
              <a:t>智能学习应用</a:t>
            </a:r>
            <a:endParaRPr lang="zh-CN" altLang="en-US"/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）机器学习应用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）神经网络模型训练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）数据挖掘</a:t>
            </a:r>
            <a:endParaRPr lang="zh-CN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65620" y="2705100"/>
            <a:ext cx="4983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</a:t>
            </a:r>
            <a:r>
              <a:rPr lang="en-US" altLang="zh-CN"/>
              <a:t>.cloudOs</a:t>
            </a:r>
            <a:r>
              <a:rPr lang="zh-CN" altLang="zh-CN"/>
              <a:t>提供</a:t>
            </a:r>
            <a:r>
              <a:rPr lang="en-US" altLang="zh-CN"/>
              <a:t>aiApp</a:t>
            </a:r>
            <a:r>
              <a:rPr lang="zh-CN" altLang="en-US"/>
              <a:t>运行环境：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）计算资源管理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）网络管理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）依靠</a:t>
            </a:r>
            <a:r>
              <a:rPr lang="en-US" altLang="zh-CN"/>
              <a:t>bigFs</a:t>
            </a:r>
            <a:r>
              <a:rPr lang="zh-CN" altLang="en-US"/>
              <a:t>提供文件系统，基于该文件系统</a:t>
            </a:r>
            <a:endParaRPr lang="zh-CN" altLang="en-US"/>
          </a:p>
          <a:p>
            <a:r>
              <a:rPr lang="zh-CN" altLang="en-US"/>
              <a:t>完成存储管理，计算资源分配等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5620" y="4344670"/>
            <a:ext cx="4881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三</a:t>
            </a:r>
            <a:r>
              <a:rPr lang="en-US" altLang="zh-CN"/>
              <a:t>.bigFs</a:t>
            </a:r>
            <a:r>
              <a:rPr lang="zh-CN" altLang="zh-CN"/>
              <a:t>提供</a:t>
            </a:r>
            <a:r>
              <a:rPr lang="en-US" altLang="zh-CN"/>
              <a:t>cloudOs</a:t>
            </a:r>
            <a:r>
              <a:rPr lang="zh-CN" altLang="en-US"/>
              <a:t>文件系统：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）区块链无中心，</a:t>
            </a:r>
            <a:r>
              <a:rPr lang="zh-CN" altLang="en-US">
                <a:sym typeface="+mn-ea"/>
              </a:rPr>
              <a:t>存储，计算，网络统一账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本管理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）参考</a:t>
            </a:r>
            <a:r>
              <a:rPr lang="en-US" altLang="zh-CN"/>
              <a:t>hdfs</a:t>
            </a:r>
            <a:r>
              <a:rPr lang="zh-CN" altLang="en-US"/>
              <a:t>实现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2343785"/>
            <a:ext cx="11102975" cy="4060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19655" y="23596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29100" y="23342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40610" y="465709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50055" y="467233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57520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392805" y="3644900"/>
            <a:ext cx="1602105" cy="15392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05915" y="302704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0275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3803015" y="1668145"/>
            <a:ext cx="644525" cy="89598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 222"/>
          <p:cNvSpPr/>
          <p:nvPr/>
        </p:nvSpPr>
        <p:spPr>
          <a:xfrm>
            <a:off x="2839720" y="302704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222"/>
          <p:cNvSpPr/>
          <p:nvPr/>
        </p:nvSpPr>
        <p:spPr>
          <a:xfrm>
            <a:off x="2033905" y="389826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22"/>
          <p:cNvSpPr/>
          <p:nvPr/>
        </p:nvSpPr>
        <p:spPr>
          <a:xfrm>
            <a:off x="3026410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22"/>
          <p:cNvSpPr/>
          <p:nvPr/>
        </p:nvSpPr>
        <p:spPr>
          <a:xfrm>
            <a:off x="4690745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22"/>
          <p:cNvSpPr/>
          <p:nvPr/>
        </p:nvSpPr>
        <p:spPr>
          <a:xfrm>
            <a:off x="5708015" y="395922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222"/>
          <p:cNvSpPr/>
          <p:nvPr/>
        </p:nvSpPr>
        <p:spPr>
          <a:xfrm>
            <a:off x="4690745" y="307975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1150620"/>
            <a:ext cx="11102975" cy="52533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45161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文件目录信息记录（</a:t>
            </a:r>
            <a:r>
              <a:rPr lang="en-US" altLang="zh-CN"/>
              <a:t>FsNode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主机及主机资源信息记录（</a:t>
            </a:r>
            <a:r>
              <a:rPr lang="en-US" altLang="zh-CN"/>
              <a:t>Host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文件块分布信息记录（</a:t>
            </a:r>
            <a:r>
              <a:rPr lang="en-US" altLang="zh-CN"/>
              <a:t>Minfile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事件记录链信息记录（</a:t>
            </a:r>
            <a:r>
              <a:rPr lang="en-US" altLang="zh-CN"/>
              <a:t>Block</a:t>
            </a:r>
            <a:r>
              <a:rPr lang="zh-CN" altLang="zh-CN"/>
              <a:t>）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  <a:sym typeface="+mn-ea"/>
              </a:rPr>
              <a:t>CloudOs</a:t>
            </a:r>
            <a:endParaRPr lang="en-US" altLang="zh-CN" sz="4800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640" y="1001395"/>
            <a:ext cx="111283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r>
              <a:rPr lang="zh-CN" altLang="en-US">
                <a:solidFill>
                  <a:srgbClr val="FF0000"/>
                </a:solidFill>
              </a:rPr>
              <a:t>设置类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界面设置：背景，颜色主题，桌面显示类别（小图标，大图标）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用户设置：绑定当前界面设置，用户信息显示（名称，角色：管理员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租户）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资源管理：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）管理员：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资源类型（集群，主机，网络，端口，内存，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存储）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资源使用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总量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资源中资源集（审批）  资源集中服务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）租户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	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资源类型（资源集，网络，端口，内存，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CPU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，存储）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资源集管理（申请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资源集中服务 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镜像市场：公有，私有管理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                     私有在线打包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。应用市场类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应用</a:t>
            </a:r>
            <a:r>
              <a:rPr lang="en-US" altLang="zh-CN">
                <a:solidFill>
                  <a:srgbClr val="FF0000"/>
                </a:solidFill>
              </a:rPr>
              <a:t>stack</a:t>
            </a:r>
            <a:r>
              <a:rPr lang="zh-CN" altLang="en-US">
                <a:solidFill>
                  <a:srgbClr val="FF0000"/>
                </a:solidFill>
              </a:rPr>
              <a:t>模板（</a:t>
            </a:r>
            <a:r>
              <a:rPr lang="en-US" altLang="zh-CN">
                <a:solidFill>
                  <a:srgbClr val="FF0000"/>
                </a:solidFill>
              </a:rPr>
              <a:t>storm</a:t>
            </a:r>
            <a:r>
              <a:rPr lang="zh-CN" altLang="en-US">
                <a:solidFill>
                  <a:srgbClr val="FF0000"/>
                </a:solidFill>
              </a:rPr>
              <a:t>集群，</a:t>
            </a:r>
            <a:r>
              <a:rPr lang="en-US" altLang="zh-CN">
                <a:solidFill>
                  <a:srgbClr val="FF0000"/>
                </a:solidFill>
              </a:rPr>
              <a:t>tomcat+mysql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。应用模板类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由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应用市场类到桌面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stack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模板，自编辑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stack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模板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。运行应用管理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0315" y="5068570"/>
            <a:ext cx="10310495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bigFs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7365" y="5635625"/>
            <a:ext cx="1105408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数据湖泊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7365" y="2941955"/>
            <a:ext cx="11054080" cy="120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aiApp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9935" y="3340100"/>
            <a:ext cx="4093845" cy="608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>
            <a:off x="1301115" y="4020820"/>
            <a:ext cx="507365" cy="12039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594995" y="4033520"/>
            <a:ext cx="532765" cy="1693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46960" y="4227830"/>
            <a:ext cx="9213850" cy="76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cloudOs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480" y="43180"/>
            <a:ext cx="5355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前后端分离，包含异步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135" y="1746250"/>
            <a:ext cx="3074670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69415" y="2073910"/>
            <a:ext cx="86106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1670" y="2073910"/>
            <a:ext cx="1179195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38520" y="1748790"/>
            <a:ext cx="2771775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46800" y="2076450"/>
            <a:ext cx="235585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1026795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124966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10770235" y="427228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7480" y="2458720"/>
            <a:ext cx="34620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43815" y="202501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控制台（指令）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14520" y="2393315"/>
            <a:ext cx="169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6730" y="20250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定制</a:t>
            </a:r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64020" y="2374265"/>
            <a:ext cx="398272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829425" y="5166995"/>
            <a:ext cx="330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9420" y="479869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450" y="4965700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入口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479925" y="5204460"/>
            <a:ext cx="159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225800" y="2618105"/>
            <a:ext cx="496570" cy="2426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08280" y="2636520"/>
            <a:ext cx="29991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48075" y="2182495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出口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17270" y="5440680"/>
            <a:ext cx="2165350" cy="562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11.xml><?xml version="1.0" encoding="utf-8"?>
<p:tagLst xmlns:p="http://schemas.openxmlformats.org/presentationml/2006/main"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EMPLATE_CATEGORY" val="custom"/>
  <p:tag name="KSO_WM_TEMPLATE_INDEX" val="160510"/>
</p:tagLst>
</file>

<file path=ppt/tags/tag4.xml><?xml version="1.0" encoding="utf-8"?>
<p:tagLst xmlns:p="http://schemas.openxmlformats.org/presentationml/2006/main">
  <p:tag name="KSO_WM_TEMPLATE_CATEGORY" val="custom"/>
  <p:tag name="KSO_WM_TEMPLATE_INDEX" val="160510"/>
</p:tagLst>
</file>

<file path=ppt/tags/tag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heme/theme1.xml><?xml version="1.0" encoding="utf-8"?>
<a:theme xmlns:a="http://schemas.openxmlformats.org/drawingml/2006/main" name="1_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演示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68</cp:revision>
  <dcterms:created xsi:type="dcterms:W3CDTF">2015-05-05T08:02:00Z</dcterms:created>
  <dcterms:modified xsi:type="dcterms:W3CDTF">2017-10-15T17:16:06Z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