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480" y="43180"/>
            <a:ext cx="53555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4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前后端分离，包含异步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1135" y="1746250"/>
            <a:ext cx="3074670" cy="446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69415" y="2073910"/>
            <a:ext cx="861060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01670" y="2073910"/>
            <a:ext cx="1179195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38520" y="1748790"/>
            <a:ext cx="2771775" cy="446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46800" y="2076450"/>
            <a:ext cx="2355850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10267950" y="496570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11249660" y="496570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10770235" y="427228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57480" y="2458720"/>
            <a:ext cx="346202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43815" y="2025015"/>
            <a:ext cx="2120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001</a:t>
            </a:r>
            <a:r>
              <a:rPr lang="zh-CN" altLang="en-US"/>
              <a:t>控制台（指令）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414520" y="2393315"/>
            <a:ext cx="1696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16730" y="2025015"/>
            <a:ext cx="1891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定制</a:t>
            </a:r>
            <a:r>
              <a:rPr lang="en-US" altLang="zh-CN"/>
              <a:t>001</a:t>
            </a:r>
            <a:r>
              <a:rPr lang="zh-CN" altLang="en-US"/>
              <a:t>控制台流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764020" y="2374265"/>
            <a:ext cx="3982720" cy="194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829425" y="5166995"/>
            <a:ext cx="330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059420" y="4798695"/>
            <a:ext cx="143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001</a:t>
            </a:r>
            <a:r>
              <a:rPr lang="zh-CN" altLang="en-US"/>
              <a:t>控制台流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27450" y="4965700"/>
            <a:ext cx="589280" cy="908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rest</a:t>
            </a:r>
            <a:r>
              <a:rPr lang="zh-CN" altLang="en-US"/>
              <a:t>入口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479925" y="5204460"/>
            <a:ext cx="1593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3225800" y="2618105"/>
            <a:ext cx="496570" cy="2426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08280" y="2636520"/>
            <a:ext cx="29991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48075" y="2182495"/>
            <a:ext cx="589280" cy="908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rest</a:t>
            </a:r>
            <a:r>
              <a:rPr lang="zh-CN" altLang="en-US"/>
              <a:t>出口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17270" y="5440680"/>
            <a:ext cx="2165350" cy="562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websocket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2015-05-05T08:02:00Z</dcterms:created>
  <dcterms:modified xsi:type="dcterms:W3CDTF">2017-07-13T10:34:01Z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