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58" r:id="rId5"/>
    <p:sldId id="262" r:id="rId7"/>
    <p:sldId id="263" r:id="rId8"/>
    <p:sldId id="260" r:id="rId9"/>
    <p:sldId id="261" r:id="rId10"/>
    <p:sldId id="26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2105660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/>
              <a:t>bigCloudAi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096385" y="1714500"/>
            <a:ext cx="1171575" cy="119824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5805" y="2142490"/>
            <a:ext cx="328930" cy="341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11950" y="1714500"/>
            <a:ext cx="1171575" cy="119824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32320" y="2143125"/>
            <a:ext cx="328930" cy="341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BigCloudAi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1204595"/>
            <a:ext cx="5784850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aiApp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85" y="4394835"/>
            <a:ext cx="4364355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bigFs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10800000">
            <a:off x="883920" y="2839085"/>
            <a:ext cx="5639435" cy="3056255"/>
          </a:xfrm>
          <a:prstGeom prst="corner">
            <a:avLst>
              <a:gd name="adj1" fmla="val 46519"/>
              <a:gd name="adj2" fmla="val 385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65170" y="336613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cloudOs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5620" y="1411605"/>
            <a:ext cx="259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.aiApp</a:t>
            </a:r>
            <a:r>
              <a:rPr lang="zh-CN" altLang="en-US"/>
              <a:t>智能学习应用</a:t>
            </a:r>
            <a:endParaRPr lang="zh-CN" altLang="en-US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）机器学习应用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）神经网络模型训练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）数据挖掘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65620" y="2705100"/>
            <a:ext cx="4983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</a:t>
            </a:r>
            <a:r>
              <a:rPr lang="en-US" altLang="zh-CN"/>
              <a:t>.cloudOs</a:t>
            </a:r>
            <a:r>
              <a:rPr lang="zh-CN" altLang="zh-CN"/>
              <a:t>提供</a:t>
            </a:r>
            <a:r>
              <a:rPr lang="en-US" altLang="zh-CN"/>
              <a:t>aiApp</a:t>
            </a:r>
            <a:r>
              <a:rPr lang="zh-CN" altLang="en-US"/>
              <a:t>运行环境：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）计算资源管理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）网络管理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）依靠</a:t>
            </a:r>
            <a:r>
              <a:rPr lang="en-US" altLang="zh-CN"/>
              <a:t>bigFs</a:t>
            </a:r>
            <a:r>
              <a:rPr lang="zh-CN" altLang="en-US"/>
              <a:t>提供文件系统，基于该文件系统</a:t>
            </a:r>
            <a:endParaRPr lang="zh-CN" altLang="en-US"/>
          </a:p>
          <a:p>
            <a:r>
              <a:rPr lang="zh-CN" altLang="en-US"/>
              <a:t>完成存储管理，计算资源分配等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5620" y="4344670"/>
            <a:ext cx="488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</a:t>
            </a:r>
            <a:r>
              <a:rPr lang="en-US" altLang="zh-CN"/>
              <a:t>.bigFs</a:t>
            </a:r>
            <a:r>
              <a:rPr lang="zh-CN" altLang="zh-CN"/>
              <a:t>提供</a:t>
            </a:r>
            <a:r>
              <a:rPr lang="en-US" altLang="zh-CN"/>
              <a:t>cloudOs</a:t>
            </a:r>
            <a:r>
              <a:rPr lang="zh-CN" altLang="en-US"/>
              <a:t>文件系统：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）区块链无中心，</a:t>
            </a:r>
            <a:r>
              <a:rPr lang="zh-CN" altLang="en-US">
                <a:sym typeface="+mn-ea"/>
              </a:rPr>
              <a:t>存储，计算，网络统一账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本管理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）参考</a:t>
            </a:r>
            <a:r>
              <a:rPr lang="en-US" altLang="zh-CN"/>
              <a:t>hdfs</a:t>
            </a:r>
            <a:r>
              <a:rPr lang="zh-CN" altLang="en-US"/>
              <a:t>实现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2343785"/>
            <a:ext cx="11102975" cy="4060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19655" y="23596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9100" y="23342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610" y="465709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0055" y="467233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7520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392805" y="3644900"/>
            <a:ext cx="1602105" cy="1539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05915" y="30270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0275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3803015" y="1668145"/>
            <a:ext cx="644525" cy="89598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 222"/>
          <p:cNvSpPr/>
          <p:nvPr/>
        </p:nvSpPr>
        <p:spPr>
          <a:xfrm>
            <a:off x="2839720" y="302704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2"/>
          <p:cNvSpPr/>
          <p:nvPr/>
        </p:nvSpPr>
        <p:spPr>
          <a:xfrm>
            <a:off x="2033905" y="389826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22"/>
          <p:cNvSpPr/>
          <p:nvPr/>
        </p:nvSpPr>
        <p:spPr>
          <a:xfrm>
            <a:off x="3026410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22"/>
          <p:cNvSpPr/>
          <p:nvPr/>
        </p:nvSpPr>
        <p:spPr>
          <a:xfrm>
            <a:off x="4690745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22"/>
          <p:cNvSpPr/>
          <p:nvPr/>
        </p:nvSpPr>
        <p:spPr>
          <a:xfrm>
            <a:off x="5708015" y="395922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22"/>
          <p:cNvSpPr/>
          <p:nvPr/>
        </p:nvSpPr>
        <p:spPr>
          <a:xfrm>
            <a:off x="4690745" y="307975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1150620"/>
            <a:ext cx="11102975" cy="5253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45161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文件目录信息记录（</a:t>
            </a:r>
            <a:r>
              <a:rPr lang="en-US" altLang="zh-CN"/>
              <a:t>FsNode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主机及主机资源信息记录（</a:t>
            </a:r>
            <a:r>
              <a:rPr lang="en-US" altLang="zh-CN"/>
              <a:t>Host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文件块分布信息记录（</a:t>
            </a:r>
            <a:r>
              <a:rPr lang="en-US" altLang="zh-CN"/>
              <a:t>Minfile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事件记录链信息记录（</a:t>
            </a:r>
            <a:r>
              <a:rPr lang="en-US" altLang="zh-CN"/>
              <a:t>Block</a:t>
            </a:r>
            <a:r>
              <a:rPr lang="zh-CN" altLang="zh-CN"/>
              <a:t>）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  <a:sym typeface="+mn-ea"/>
              </a:rPr>
              <a:t>CloudOs</a:t>
            </a:r>
            <a:endParaRPr lang="en-US" altLang="zh-CN" sz="4800">
              <a:solidFill>
                <a:schemeClr val="bg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0315" y="5068570"/>
            <a:ext cx="1031049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bigFs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7365" y="5635625"/>
            <a:ext cx="1105408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数据湖泊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365" y="2941955"/>
            <a:ext cx="11054080" cy="120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9935" y="3340100"/>
            <a:ext cx="4093845" cy="608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1301115" y="4020820"/>
            <a:ext cx="507365" cy="12039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594995" y="4033520"/>
            <a:ext cx="532765" cy="1693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46960" y="4227830"/>
            <a:ext cx="9213850" cy="76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cloudOs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11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50</cp:revision>
  <dcterms:created xsi:type="dcterms:W3CDTF">2015-05-05T08:02:00Z</dcterms:created>
  <dcterms:modified xsi:type="dcterms:W3CDTF">2017-09-05T14:21:56Z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