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68667" y="20547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1496969"/>
                  </p:ext>
                </p:extLst>
              </p:nvPr>
            </p:nvGraphicFramePr>
            <p:xfrm>
              <a:off x="1" y="676098"/>
              <a:ext cx="12192000" cy="618190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" y="676098"/>
                <a:ext cx="12192000" cy="61819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3d8c663b-adb6-4537-9f73-bdd14bcb4aa6}">
  <we:reference id="WA200003233" version="2.0.0.3" store="en-GB" storeType="OMEX"/>
  <we:alternateReferences/>
  <we:properties>
    <we:property name="Microsoft.Office.CampaignId" value="&quot;none&quot;"/>
    <we:property name="reportUrl" value="&quot;/groups/me/reports/69fb8c5a-9d7b-41de-a9d1-704781bd2066/ReportSection?bookmarkGuid=fbb9fe63-f7eb-4488-95f6-2c99943ee11b&amp;bookmarkUsage=1&amp;ctid=50f679fc-9503-4eea-b104-f4b9f0b0fdc7&amp;fromEntryPoint=export&quot;"/>
    <we:property name="reportState" value="&quot;CONNECTED&quot;"/>
    <we:property name="reportEmbeddedTime" value="&quot;2023-06-07T20:12:27.285Z&quot;"/>
    <we:property name="creatorSessionId" value="&quot;d703fcef-cd80-4ed1-9577-b2187f2b722c&quot;"/>
    <we:property name="creatorUserId" value="&quot;10032002780A1312&quot;"/>
    <we:property name="creatorTenantId" value="&quot;50f679fc-9503-4eea-b104-f4b9f0b0fdc7&quot;"/>
    <we:property name="reportName" value="&quot;HR Analytics Dashboard&quot;"/>
    <we:property name="isFiltersActionButtonVisible" value="true"/>
    <we:property name="initialStateBookmark" value="&quot;H4sIAAAAAAAAA+1a227bOBD9lYVe+mIsqLuUN8dNutk2vdhFFotFUQzJsaNWFrUUlcZb+N93RNptYji1s3GyRpM8BOJFHJ4zZ4YX66sni6YuYfYapugdeIdKfZ6C/vyL7/W8alH35s3L0/7w5cfX/dMjqla1KVTVeAdfPQN6guasaFoouxGo8q8PPQ/K8i1MutIYygZ7Xo26URWUxT/oOlOT0S3Oex5e1qXS0A05MmCwG/aCulOZbPu/hmQRhCkucITCuNoh1kqbZbnnNe7JTul6WzeYNThQlYGiooG7ujSEKJIiCgIWp8LP0iwIu/pxUZpFFz47uqw14SGUs7rjoS8voBIoPTtpjU2zsNCfTDROYGnw6FrjQJXtdE39SLVa4BDHtqkyhZmRjd+GH/vE08wUovHmRM9brYg823Y0rU+e28rjtlrAi7viufoy0EjcSe+AzT9QTVNUk3JB9XcO3jscAnSHQfFPRFKHlV5QWqI+nFm4zwu9ZC/orcz6/4VK2KiKYxZHeZgFMYQi87MwTGDvndc3RhedkY8D1VZmBRv7Od24EbRzaJ7HOYR+GEOcZnGW5UEu9t+hE1zB4/+kTlwH1DnOT3kMEc9YHkWYxGmUCf7fHXeK0LQadyq8YbeiPLBf7hGHo51xQMFzmUuWJXEuMIF87+PlTwTd9M1ATWuoZo8jdDZhdu6kCIrHCXAGeZKwjAEL4r135yntp87L2Ukl1PSRJMINkBdrWRBzhgHtS1jspyzOAvA3OnNANE2ULgQRs+rPHW6qZCssSccFlnJNVuztjbp2v1uSqmrN4By02XOVbbFnWh6I6K1PV04+CxU5JPcoG9I59Rhzn9Z9+p9jkvqcBcCSPRE67VheaNXWj0ziws7tSeN3U4xTt0zHmYgzkeRpjjJNIY82H0keRt2/Kz5U5bpd7Rbi3uk0RiSUZgzObY8r1uriQpn3wMkP24Wavxpq9yGIG8NmqL40Ow6Z71bJqBv2HkysSMwFZ+gDoo/IwyDI4hDDMGV7EpwjKEHPRiXwRxYQHPTTynNXwTh5R3HIfI50EJSxzDmn3ZXcKO/3qn5N3Ls+XZez5R06UX2s1dR2XtzyNy3/u0XCsuqF0bKBnt8tH3400nk3xFqcPc8pg3WMjrAkKrenzhXs+Delnd5yCmO3LSUrbx5MazfPbyuBkbO8g8g625EUdLnhdpT+cY7dHZNltJLFEszJytRvkZO3IN1O3q56N778TVvzuT0T7+lGaF/yzVOifaBEe0XDNvBoDxH4MRtDBFkcZTwFhhuz7BU5bZdp7xbM9uJQF81q6WVRkVjCnvcKx2YHSWvNPeWwmJzboV8VBNPp8AzKtnvfD17df3SvmdPjCXKgvk9RvgvVuGAX4zBi44hLFuUJh9BP5OafjB/mxPACK3LpXut7Vx8eGI04hXpV02v14a5jdiuOb1Q7UTDBeSDyIECZxjLMmZCbf718GFE8R8r0ZoqLkLolz01ZCMJ5lWZvinpi1zcJBiyg2pkr0LUraZvR4l2b9p8dQlOIZ8vUf5PnbPddXwVcI8S5L44S8FMmZcJ9KZHxxLnvxxLES8PV5XUJ2r/1bKnWNDUIfAsVrmGN2ALSlNzAnP0KyrNGaDbFYv/8gxe6b6O+8Tyf/wuFvj/KpiUAAA==&quot;"/>
    <we:property name="bookmark" value="&quot;H4sIAAAAAAAAA+1abW/bNhD+K4O+9IsxUC/US76l7su6tVtnFx2GoSiO5MlRK4saRaXxCv/3nUi7TQyndlcnM5rkQyCRFO+e5547UpQ/Bqrq2hoWv8Icg5Pgodbv52De/xAGo6C52lbGJQ+LPMlVGjEODAQijdKtrXTTBScfAwtmhvZ11fVQDxNS41+Byspc8lymRVagyjIoEhm8GQVQ1y9hNowpoe5wFLRoOt1AXf2DfgrqsqbH5SjAi7bWBgZDUwsWB2PnNJzuycHwx5j8AGmrc5yitL51gq02dn0/Cjp/5Ry92jdM5gyOdWOhamjioS2LIUmUTCJCm8kwz/IoHtrLqrarIWLx+KI1hJKwL9qBrFN1Do1EFTinDXbdysLpbGZwBmuDj690jnXdz7e0T3VvJE6wdF2NreyCbPw0eXtKPC1sJbtgSfS8NJrIc32P5+2zR67xSd+s4PHh9kx/GBsk7lRwwpZvqKWrmlm9ovozB688DglmwKDFOyJpwEoPaKPQPFw4uI8qs2YvGm14/f9CJWzUJDDnSRHnEYdY5mEexykcffBOrTXVYOTtWPeN3cDGvs8w7gTtA1oUvIA4jDnwLOd5XkSFPP6AznADT/idBnEbUB+4MBMcEpGzIkkw5VmSS/HfA/cCoesNHlR4k2FFueW43CAOTzsTgFIUqlAsT3khMYXi6PPlTwTTndqxnrfQLO5G6uzC7MNJGcTLFASDIk1ZzoBF/OjD+YL2U2f14lkj9fyOFMIdkFdrWcQFw4j2JYyHGeN5BOHOYI6Jppk2lSRiNuN5wE2V6qUj6UmFtdpSFUdHo67D75aUbno7PgNjj1xle+yZ1i9E9NS7S28+KxV5JDcoG9I5jShFSOs+/S8wzULBImDpkQiddixPje7bOyZx6Xy71/i3Kcare+vJxnGo+2ctJrretqvdQ9wHdWNKQulK8GG7W7nWVufavgJR456pFm6m2k0I4tq0megP3YFT5rNVMuqnvQETGxLzyRmHgBgiijiKch5jHGfsSJJzCjWYxbQGcccSQoC5X3m+VTBe3gmPWSiQXgQVV4UQtLtSO+X9Sre/Evd+zDDk9foMnah+YvTcDV59Cuh68XePhGUzCtN1B13/vr740kxnwxRbcY4Crww2MDrFmqjcnzp/4+a/ruyM1i6UfltKVn67Na1d799eAqNgBSeJC7YnKRpqw9dR+scZDmdMjtFGVWswzzZc/4qavAfpznm36l378CdtLZfunfhIN0LHUm/uC+0tFdpLGnaJR3uIKOSshARynuQiA4Y7q+wlOe1Xab8tmd3Boam6zbtfqobEEo+C51jaAxStLeeUk2p25qZ+XhFMr8PXUPfD82H0/Oaze4tPdyfJgcbeZ/khVOOTXZZxwspEKJYUqYA4TNXuT8a388bwFBsK6VHr+1A/PLAGcQ7tpqa36sMfxxxWHJ+o9qJgUohIFlGEKuMqLphUu79e3o4oHiFVejvHVUp9Jc9dXUnCeZnmYI5m5tY3BRYcoNabq9D3a+W60eHdWvYfPISukg/Wpf+6yLnhhz4KuEKIDx9PUggzplQqQqWQidSH78sSxAsr9MVVCbq/7Wzp3nYtSHwJDW5hjdgC0pTawZz7FdQn3pbLfwFSamXxmyUAAA==&quot;"/>
    <we:property name="embedUrl" value="&quot;/reportEmbed?reportId=69fb8c5a-9d7b-41de-a9d1-704781bd2066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b8886564-d786-4506-9ddf-317cf0e54004&quot;"/>
    <we:property name="pageName" value="&quot;ReportSection&quot;"/>
    <we:property name="pageDisplayName" value="&quot;Page 1&quot;"/>
    <we:property name="backgroundColor" value="&quot;#FFFFFF&quot;"/>
    <we:property name="design" value="{&quot;border&quot;:{&quot;isActive&quot;:false,&quot;color&quot;:&quot;#808080&quot;,&quot;width&quot;:1,&quot;transparency&quot;:0,&quot;dash&quot;:&quot;solid&quot;}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Chirag Singh</cp:lastModifiedBy>
  <cp:revision>3</cp:revision>
  <dcterms:created xsi:type="dcterms:W3CDTF">2018-06-07T21:39:02Z</dcterms:created>
  <dcterms:modified xsi:type="dcterms:W3CDTF">2023-06-07T20:16:32Z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