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74524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892198"/>
                  </p:ext>
                </p:extLst>
              </p:nvPr>
            </p:nvGraphicFramePr>
            <p:xfrm>
              <a:off x="0" y="640515"/>
              <a:ext cx="12192000" cy="62174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0515"/>
                <a:ext cx="12192000" cy="6217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be5995a-7a76-4790-91b9-9d2fa21d56fb}">
  <we:reference id="WA200003233" version="2.0.0.3" store="en-GB" storeType="OMEX"/>
  <we:alternateReferences/>
  <we:properties>
    <we:property name="Microsoft.Office.CampaignId" value="&quot;none&quot;"/>
    <we:property name="reportUrl" value="&quot;/groups/me/reports/9f4de5f4-e82a-4fb5-b856-61287c697c6b/ReportSection?bookmarkGuid=72f45c8d-b8dd-4909-952a-6ce759aae91c&amp;bookmarkUsage=1&amp;ctid=50f679fc-9503-4eea-b104-f4b9f0b0fdc7&amp;fromEntryPoint=export&quot;"/>
    <we:property name="reportState" value="&quot;CONNECTED&quot;"/>
    <we:property name="reportEmbeddedTime" value="&quot;2023-06-07T20:17:35.210Z&quot;"/>
    <we:property name="creatorSessionId" value="&quot;3875f92e-9da5-40fb-862e-6e14d1eb6f59&quot;"/>
    <we:property name="creatorUserId" value="&quot;10032002780A1312&quot;"/>
    <we:property name="creatorTenantId" value="&quot;50f679fc-9503-4eea-b104-f4b9f0b0fdc7&quot;"/>
    <we:property name="reportName" value="&quot;MADHAV SALES REPORT&quot;"/>
    <we:property name="isFiltersActionButtonVisible" value="true"/>
    <we:property name="initialStateBookmark" value="&quot;H4sIAAAAAAAAA+1aW0/cOhD+KygvfVlQ4tx5o8DRqSiFFsR5qFDl2JMlbTbe4ziULdr/fsZOsgt7pWVLc1YgBMnYGX8z83lsT3Jv8awc5nT0gQ7A2rfeCvFtQOW3HcfqWUUjOzs7OT34dPLlw8HpMYrFUGWiKK39e0tR2Qd1lZUVzbUGFH6+7lk0z89pX9+lNC+hZw1BlqKgefYD6s7YpGQF454Fd8NcSKpVXiiqQKu9xe54j2M7ey6OSJnKbuECmKqln2AopGrve1ZZXxlIj9u0MjPgoSgUzQpUrGUexHHKHdt2Uxa6xLNtagYus6KfNxCnz16OhtoPCu5UIu60B5KvqF9rGo/RBEL8lCQ+i5MkCG0IUjeM9NNplqtmwGR0fDeU6B30Wa3tEG3tC5kxHMl4QUJZNpD/zkBSyW5G7+EWDJDjxe3zTedSoLPV6IrKrHaqqCSD+Y61/BOkpqlQmUJt1pnkGrG2qmHERBGibJW3HXeOdMB05weILC3cmQp0c2OHdYpRuDGSG/H9UAL25Na+Pe5N3HLAb2nBUDrrk4N+X0KftlF9bMyhyKvBAvliI48AqZDXVj4wCS/TTBnpX1XR8MeeB3uNkpVEYQbN4Q2V6jFZWibjSF8fULahwsjQY+tjf23mTOAlfmKnvpe4jgdRGvLYXTtnLsXwA0Kp++guV22iIBgzKQamcwO+rJJ/K0Cv9matbxvw+mN7sUqTJuMceXpWHW3kQ8+6gBzjaZ55EhXbwKDqGRIiuN0JH6aRSDPIsS8OZZz/tubKUSbbPEdmrXz+fFkOctlM0fgwRta+b2JcO4jo2f1kT/5zAxIaRxY8a+G/mwFbbt7XBjxNcliuYUKpsf65Hs/mqI2koRlU250qEyoX5knxYiz/VVM1XdZn89/BiDqB8jSOE+LYvk9t4tIksL3kWZuOjUDtOnE/VrTu8XzqclFUquPkXW7uC9J3jrq2nXpBnCY+YT6Jo4RSQtZS939Bmt7LzbRzOhpAoU4FhwWT7ZW9m2LvYz/XBHZZGLlRFCYQkZCl3HY82mUCHwxEVWzkZEMl7y5flpmpo9azQj+IEhb4fhp6AQ/sGHNQl4O2waWq22FbNc21KHUdiP2Q2pQRz3NC4tnrdzrbsDnudtiWb4xNivTAJ17kpMBj/E2ARt1OkWdXWx+xhTbW4fKdhJLUYw4uaG5ECWVRsDZcf6gcIx4WEZqi1bSG8DPFhl8u24i5I5opXXe1XrN8YWzqNd6Ses1qV//ecs0yH794neZBXXQBmk4ecze24et+fWYVtzd9RFjNhPpswDjziO3TiHlBADxwgnT94fY1k06rBVWpxACkGfo1of7OhPrY1R3JqzOgtju9rnhT+JphlxO1foPIPQI2c10/ooy7PCbseQXwrX3zigdsqdeVXyBomWcMn3zITQsD0Temcaqoce6wRphB3a5LZfgfjO/vrfcZDl7rvqJ5pdW+eUvLjL1p8oj+gCNvCT6nrlQYLnVhULbLzErl5puTNkWNl3DUdC63+437NO5NqqaFxmP2K7XpUuTmqnUHhiLXD9etJtcjZtOjxro3RbI3wbr3GMNeOy5qy0qc/zkdlppv+osfFHEw9p/A6CdWsYnP3gucu3pAs1Z9iYEAhIGzGwZ2suvFnO7qr3B2GY18HyCKA9teUHBq/aIRnmdF0cLTEimEoVgLtKVKUeU57u9uspxLqJk62+XzYrZ/VHKHvGnHuxR9pPJkwIalkZtERFdKQghsICz1n/BBxObeMvzcIeeP5Y0jfIKL74VJHdqZ74pb1AD8os0gp+u1aL93I/Vs+vhhnLLI5aJS5ZAyOKcFLDDU5AauY/s083o62lmzV3yap/Wf/wBfHmWfbigAAA==&quot;"/>
    <we:property name="bookmark" value="&quot;H4sIAAAAAAAAA+1abU/cOBD+Kyhf+mVBifPOtwI9XXXQQqm4DxU6OfZkSZuN9xyHskX732/sJLvsO5Qtza2okJodT8bPzDwex5PcWzwrhzkdfaADsA6tIyG+Daj8tudYPauYlfkxcx3mRDRh4Np+4nuJh1piqDJRlNbhvaWo7IO6ysqK5togCr9c9yya5+e0r3+lNC+hZw1BlqKgefYDamUcUrKCcc+Cu2EuJNUmLxVVoM3eojr+RijOgYszUqayW7gEpmrpJxgKqdrfPausrwyk2TFtzEx4LApFswINa5kHcZxyx7bdlIUu8WybmonLrOjnDcTpvZ9HQx0WBXcqEXc6AslXtK8tjcfoAiF+ShKfxUkShDYEqRtG+u40y1UzYTJ6dzeUGB2MWW3tGH3tC5kxnMlEQUJZNpD/zEBSyW5Gp3ALBsi75eOLQ+dSYLDV6IrKrA6qqCSDRcVa/glSM1SoTKE166PkGrH2qiHIxBCibI23insnOmFa+QEiSwv3pgI93PhhnWEWbozkRnw/loCa3Dq0x71JWN7yW1owlM7H5G2/L6FP26zOOnMs8mqwRL7cyRNAKuS1lw9cwss0U0b6R1U0/LEXwV6jZC1RmEFzfEOlmiVLy2Sc6esDyjZUGBl67Hzur82aCbzET+wUS4rreBClIY/djWvmsxh+QCi1jla5agsFwZxJMTDKDfiySv6tAKPam/e+HcDri/ZinSVNxgXy9Kw628iHnnUJOebT3PMoKraJQdNzJERw+xM+TDORZpCjLk5lgn9Uc+Ukk22dI/NePn+9rAa5aqVofJgj69A3Oa4DRPTqfnQk/74BCU0gC5618N/PgS23H2sDniY5rLYwodRY/7sez9eorZShOVS7XSoTKpfWSfFiLP9ZVzVdNlfzX8GIuoDyNI4T4ti+T23i0iSwveRZDx1bgdp14l5UtNZ4PnW5KCrVcfKudvcF6btAXdtOvSBOE58wn8RRQikhG6n7vyBN7+VW2jkdDaBQZ4LDksX2yt5tsXc2zjWBXRZGbhSFCUQkZCm3HY92mcBvB6IqtnKyoZJ3ly+r3NRZ61mhH0QJC3w/Db2AB3aMNajLSdviVtXttK1b5lqUug7EfkhtyojnOSHx7M1POrvwcNzttK1+MDYl0gOfeJGTAo/xLwEadbtEfrza+Ywt9bFOl+8klKQec3BDcyNKKIuCjen6Te0Y8bCJ0DStpj2EpzQbfrptIxaOaKZ13dV+zeqNsenXeCv6NetD/WvbNati/OJ9mgd90SVoOnnM3doDX/f7M+u4ve0jwnom1GcDxplHbJ9GzAsC4IETpJsPt6+VdNotqEolBiDN1K8F9VcW1NlQd6SuzoHa7fK65k3ha4VdTdT6DSL3CNjMdf2IMu7ymLDnNcB39s0rHrCl3ld+gqBlnjG88yE3LUxE37jGqaImuMMaYQb1uG6V4f9gYn9vnWY4eW37iuaVNvvmiJYZe9PUEf0BR94SfMFcqTBd6tKgbLeZtcbNNydtiRqv4KhRLnf7jfs0702ppoXGY55XatelyM1VGw5MRa5vrkdNrUfMRqPGejBFcjDBejCL4aCdF61lJa7/nA5LzTf9xQ+KOBj//4LRE3axScxOBa5dPaHZq/6JgQCEgbMfBnay78Wc7uuvcPYZjXwfIIoD217ScGrjohGeZ0XRwtMSKYShWAu0pUpR5Tk+391kOZdQM3Ve5ctytl8ouUfetPN9Fn2k8mTChqWRm0REd0pCCGwgLPUf8UHE9t4yPO2Q89vqxgnewcX3wpQOHcz3xS1aAH7ZVpCzzVZ03LtRerZ9/DBBWRZyUalySBmc0wKWOGpqA9e5fYJ74/F/GS4Wf00oAAA=&quot;"/>
    <we:property name="embedUrl" value="&quot;/reportEmbed?reportId=9f4de5f4-e82a-4fb5-b856-61287c697c6b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95b962c8-12dc-4669-ada2-d1b91287aa43&quot;"/>
    <we:property name="pageName" value="&quot;ReportSection&quot;"/>
    <we:property name="pageDisplayName" value="&quot;Page 1&quot;"/>
    <we:property name="backgroundColor" value="&quot;#41A4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Chirag Singh</cp:lastModifiedBy>
  <cp:revision>3</cp:revision>
  <dcterms:created xsi:type="dcterms:W3CDTF">2018-06-07T21:39:02Z</dcterms:created>
  <dcterms:modified xsi:type="dcterms:W3CDTF">2023-06-07T20:18:41Z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