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37204"/>
            <a:ext cx="291465" cy="36610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917499"/>
                  </p:ext>
                </p:extLst>
              </p:nvPr>
            </p:nvGraphicFramePr>
            <p:xfrm>
              <a:off x="0" y="640515"/>
              <a:ext cx="12192000" cy="6217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0515"/>
                <a:ext cx="12192000" cy="621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ba1345b-3f6b-4772-a606-cfac772c6cc7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99a433a-9a3b-4617-bbf9-8b91f65941e6/ReportSection?bookmarkGuid=fe3d44c3-d42a-4c22-adf5-e6a7a01a07d3&amp;bookmarkUsage=1&amp;ctid=50f679fc-9503-4eea-b104-f4b9f0b0fdc7&amp;fromEntryPoint=export&quot;"/>
    <we:property name="reportState" value="&quot;CONNECTED&quot;"/>
    <we:property name="reportEmbeddedTime" value="&quot;2023-06-08T00:05:34.523Z&quot;"/>
    <we:property name="creatorSessionId" value="&quot;83f7d7a0-dd6d-424b-8046-a9e174e1fbcd&quot;"/>
    <we:property name="creatorUserId" value="&quot;10032002780A1312&quot;"/>
    <we:property name="creatorTenantId" value="&quot;50f679fc-9503-4eea-b104-f4b9f0b0fdc7&quot;"/>
    <we:property name="reportName" value="&quot;Project-Management-Dashboard&quot;"/>
    <we:property name="isFiltersActionButtonVisible" value="true"/>
    <we:property name="initialStateBookmark" value="&quot;H4sIAAAAAAAAA+1ZS2/bOBD+K4YuvRgL6i31ljjZSzdtkCwCFEVQDMmRyq0sChSVxhvkv3coySmSunFfiR+7cA7mzGg4M9+85Nx4UrVNBYvXMEfvpXeo9cc5mI8T35t69Uh78+bVycHZq/evD06Oiawbq3Tdei9vPAumRHuh2g4qp4GI7y6nHlTVKZTuVEDV4tRr0LS6hkr9i4Mwsazp8Hbq4XVTaQNO5bkFi07tFYnTme72/wjpRhBWXeE5CjtQz7DRxi7PU68dvvUm3ec5Zf2FM11bUDUpdrQsL4I0DmQgojTKYi7o4+itqstqNPHLs38vGhcHi9eW62sXAf4P6Xeabm/JBYgDPyBVIJM4i5nMGTD3dKEqO17IF8fXjaHoUMwGbQfyCmqB0utDYLBtR3sPytJgCUvzj+8xZ7rq5ivo57ozAs+w6Fm1VXZBd5wa7QydnEBNcMyxtpMjsNCi9ZzdxCZgesnJUnSmWzvpuX929RhD5o4f9KeZQQJIOsL0zo8ZkUptlKCIPXTlqaxdSvbAfG3cJVEeRVLqurOzD2DsfTDpYCSaw0UP1JEyyywKpg882EqQyHEi5YhxwQqW8UgCizIeR/uejWsBF2DkHkINLIsDEKnw44iHURKkqdxVqA+xxkL9x9H+dhAGwCM/iZMkkoz+UKRxGnFcC/gmOvQRNtRdncSK/jzd9lz84SG4pX78zpqqupZSDOVg9D4Oz+WeOQouF8qxfAa3nqVeLvutMmUhJAkv/CSQDBBTnv7CHH8qw98imF0s8e8vja135XctSUZxrne5sh+bnpss7rFGhrIWecS5jxH4lEksD7Pc57s3wtcmU1spgeZeHnlzNGW/rki6sXevGa5TOPC17NnYe3/j/aUoIoPuC6g6p/bFIbRKvCCL7nbgVbD24u1zd+yCF4XPUkaNWsYyztGP13fsXXx/3ntwHwRogDf3ZcQy8KMszFIJkKdsO+E9w9Jp+h/YR0IzQMoRME+k76ciEjJMefwdO9YmIHU/jXbtNkF6RE9I/aneBlTvojNuzgnVpghCFsZZEjA/lFHw85vztu40+7qnbvan5W8W2mbN+vmW/gsv7v7D9f7Jg+6ivAkD7sK72ReFL8n3TBOwb5erBoPubNuAwFOoccWAoKSHWqJcMyTcv/h6VF1KKl6tGypL+dG4z5QsaK2dHAAA&quot;"/>
    <we:property name="bookmark" value="&quot;H4sIAAAAAAAAA+1ZS2/bRhD+KwIvuQjFLt/MLZbTU1sYdhGgCHyY3R0y21BcYrl0rBr6750lJQVyFStNYuvRQj5oZ4azM/PNi/JDoHTX1rD4DeYYvA4ujPk4B/txwoNp0GzTMM3CEJM8wTyXjOcgo4ykTOu0abrg9UPgwFbo3umuh9orJOL722kAdX0FlT+VUHc4DVq0nWmg1n/hKEwsZ3tcTgO8b2tjwau8ceDQq70jcTqTKfyniG4E6fQd3qB0I/UaW2Pd+jwNuvHbYNI2zysbLpyZxoFuSLGn5UUZZkmoQhlncZ4ISR9P73RT1SsTPz/7+6L1YXF474S59xEQf5J+r2m5JBcgCXlIqkClFCymCgbMP13q2q0uFIu3962l6FDMRm1v1B00ElUwhMBi163sfVNVFitYm/92izkzdT/fQb8xvZV4jeXAapx2C7rjyhpv6ORXaAiOOTZucgkOOnSBt5vYBMwgOVmLzkznJgP3575ZxZD54wfzaWaRAFKeMN34MSNSZayWFLHHrjyXtWvJAZh/GndLlCeRVKbp3ewDWLcNJh2sQnuxGIC61HadReH0kQdHCRI5TqQCMSlZyXIRK2BxLpL43LNxL+ASrDpDqIHlSQgykzyJRRSnYZapU4X6Ahss9X8c7S8HYQQ85mmSprFi9IcyS7JY4F7AD9GhL7Gl7uoldvTn6bHn4r8egkfqx4+sqbrvKMVQjUaf4/Bc75krwfVCuSqf0a0XqZfbYavMWARpKkqehooBYiay75jjz2X4Hwj2FEv860vj6F35UUuS1UKYU67sp6bnIYt7VSNjWcsiFoJjDJwyiRVRXnBxeiN8bzJ1tZZot/IomKOthnVF0Y2De+14ncaRb9TAxsH7h+AXTREZdb+DuvdqX11Ap+UrsmizA++CdRDvXrpjl6IsOcsYNWqVqKRAnuzv2Kf4/nz24D4K0AhvwVXMcuBxHuWZAigydpzwXmPlNf0P7BOhGSEVCFikivNMxlJFmUi+Ysc6BKT+p9G+OyZIL+kJZT41x4DqJjqrzTml2pRhxKIkT0PGIxWH3745H+tOc6576mF/Wv5ioR3WrG9v6d/x4s4fr/fPHnQf5UMYsAnvYV8UPiffC03AoV3uGgymd10LEq+gwR0DgpIeGoVqz5AY/vu3mQ/L5d9H54zefRwAAA==&quot;"/>
    <we:property name="embedUrl" value="&quot;/reportEmbed?reportId=699a433a-9a3b-4617-bbf9-8b91f65941e6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ef600f60-36ae-48ed-94d3-07380e807b7e&quot;"/>
    <we:property name="pageName" value="&quot;ReportSection&quot;"/>
    <we:property name="pageDisplayName" value="&quot;Page 1&quot;"/>
    <we:property name="backgroundColor" value="&quot;#E9DC9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Chirag Singh</cp:lastModifiedBy>
  <cp:revision>3</cp:revision>
  <dcterms:created xsi:type="dcterms:W3CDTF">2018-06-07T21:39:02Z</dcterms:created>
  <dcterms:modified xsi:type="dcterms:W3CDTF">2023-06-08T00:06:35Z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